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8295" y="1026795"/>
            <a:ext cx="8487409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1600" y="820927"/>
            <a:ext cx="6400800" cy="9417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0834" y="1624965"/>
            <a:ext cx="8482330" cy="450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jpg"/><Relationship Id="rId3" Type="http://schemas.openxmlformats.org/officeDocument/2006/relationships/image" Target="../media/image81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Relationship Id="rId4" Type="http://schemas.openxmlformats.org/officeDocument/2006/relationships/image" Target="../media/image84.jpg"/><Relationship Id="rId5" Type="http://schemas.openxmlformats.org/officeDocument/2006/relationships/image" Target="../media/image85.jpg"/><Relationship Id="rId6" Type="http://schemas.openxmlformats.org/officeDocument/2006/relationships/image" Target="../media/image86.jpg"/><Relationship Id="rId7" Type="http://schemas.openxmlformats.org/officeDocument/2006/relationships/image" Target="../media/image87.jpg"/><Relationship Id="rId8" Type="http://schemas.openxmlformats.org/officeDocument/2006/relationships/image" Target="../media/image88.jpg"/><Relationship Id="rId9" Type="http://schemas.openxmlformats.org/officeDocument/2006/relationships/image" Target="../media/image89.jpg"/><Relationship Id="rId10" Type="http://schemas.openxmlformats.org/officeDocument/2006/relationships/image" Target="../media/image90.jpg"/><Relationship Id="rId11" Type="http://schemas.openxmlformats.org/officeDocument/2006/relationships/image" Target="../media/image91.jpg"/><Relationship Id="rId12" Type="http://schemas.openxmlformats.org/officeDocument/2006/relationships/image" Target="../media/image92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jpg"/><Relationship Id="rId3" Type="http://schemas.openxmlformats.org/officeDocument/2006/relationships/image" Target="../media/image96.jpg"/><Relationship Id="rId4" Type="http://schemas.openxmlformats.org/officeDocument/2006/relationships/image" Target="../media/image97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Relationship Id="rId3" Type="http://schemas.openxmlformats.org/officeDocument/2006/relationships/image" Target="../media/image105.jpg"/><Relationship Id="rId4" Type="http://schemas.openxmlformats.org/officeDocument/2006/relationships/image" Target="../media/image106.jp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Relationship Id="rId3" Type="http://schemas.openxmlformats.org/officeDocument/2006/relationships/image" Target="../media/image108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jpg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jpg"/><Relationship Id="rId3" Type="http://schemas.openxmlformats.org/officeDocument/2006/relationships/image" Target="../media/image113.jpg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g"/><Relationship Id="rId6" Type="http://schemas.openxmlformats.org/officeDocument/2006/relationships/image" Target="../media/image42.png"/><Relationship Id="rId7" Type="http://schemas.openxmlformats.org/officeDocument/2006/relationships/image" Target="../media/image43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Relationship Id="rId3" Type="http://schemas.openxmlformats.org/officeDocument/2006/relationships/image" Target="../media/image63.jpg"/><Relationship Id="rId4" Type="http://schemas.openxmlformats.org/officeDocument/2006/relationships/image" Target="../media/image64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Relationship Id="rId3" Type="http://schemas.openxmlformats.org/officeDocument/2006/relationships/image" Target="../media/image69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Relationship Id="rId3" Type="http://schemas.openxmlformats.org/officeDocument/2006/relationships/image" Target="../media/image75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5787887"/>
            <a:ext cx="4335145" cy="1003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0200"/>
              </a:lnSpc>
            </a:pPr>
            <a:r>
              <a:rPr dirty="0" sz="2950" spc="10" b="1">
                <a:solidFill>
                  <a:srgbClr val="FFFFFF"/>
                </a:solidFill>
                <a:latin typeface="微软雅黑"/>
                <a:cs typeface="微软雅黑"/>
              </a:rPr>
              <a:t>讲师：佟刚 </a:t>
            </a:r>
            <a:r>
              <a:rPr dirty="0" sz="2950" spc="5" b="1">
                <a:solidFill>
                  <a:srgbClr val="FFFFFF"/>
                </a:solidFill>
                <a:latin typeface="微软雅黑"/>
                <a:cs typeface="微软雅黑"/>
              </a:rPr>
              <a:t> 新浪微博：</a:t>
            </a:r>
            <a:r>
              <a:rPr dirty="0" sz="2950" spc="5" b="1" i="1">
                <a:solidFill>
                  <a:srgbClr val="FFFFFF"/>
                </a:solidFill>
                <a:latin typeface="微软雅黑"/>
                <a:cs typeface="微软雅黑"/>
              </a:rPr>
              <a:t>@</a:t>
            </a:r>
            <a:r>
              <a:rPr dirty="0" sz="2950" spc="10" b="1">
                <a:solidFill>
                  <a:srgbClr val="FFFFFF"/>
                </a:solidFill>
                <a:latin typeface="微软雅黑"/>
                <a:cs typeface="微软雅黑"/>
              </a:rPr>
              <a:t>尚硅谷</a:t>
            </a:r>
            <a:r>
              <a:rPr dirty="0" sz="2950" spc="-5" b="1" i="1">
                <a:solidFill>
                  <a:srgbClr val="FFFFFF"/>
                </a:solidFill>
                <a:latin typeface="微软雅黑"/>
                <a:cs typeface="微软雅黑"/>
              </a:rPr>
              <a:t>-</a:t>
            </a:r>
            <a:r>
              <a:rPr dirty="0" sz="2950" spc="10" b="1">
                <a:solidFill>
                  <a:srgbClr val="FFFFFF"/>
                </a:solidFill>
                <a:latin typeface="微软雅黑"/>
                <a:cs typeface="微软雅黑"/>
              </a:rPr>
              <a:t>佟刚</a:t>
            </a:r>
            <a:endParaRPr sz="2950">
              <a:latin typeface="微软雅黑"/>
              <a:cs typeface="微软雅黑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97735" y="2219325"/>
            <a:ext cx="4747895" cy="16211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6450" spc="10">
                <a:solidFill>
                  <a:srgbClr val="FFFFFF"/>
                </a:solidFill>
                <a:latin typeface="微软雅黑"/>
                <a:cs typeface="微软雅黑"/>
              </a:rPr>
              <a:t>Spring</a:t>
            </a:r>
            <a:r>
              <a:rPr dirty="0" sz="6450" spc="-6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dirty="0" sz="6450" spc="15">
                <a:solidFill>
                  <a:srgbClr val="FFFFFF"/>
                </a:solidFill>
                <a:latin typeface="微软雅黑"/>
                <a:cs typeface="微软雅黑"/>
              </a:rPr>
              <a:t>MVC</a:t>
            </a:r>
            <a:endParaRPr sz="6450">
              <a:latin typeface="微软雅黑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dirty="0">
                <a:solidFill>
                  <a:srgbClr val="FF0000"/>
                </a:solidFill>
                <a:latin typeface="微软雅黑"/>
                <a:cs typeface="微软雅黑"/>
              </a:rPr>
              <a:t>基于</a:t>
            </a:r>
            <a:r>
              <a:rPr dirty="0" spc="-8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dirty="0" spc="-5">
                <a:solidFill>
                  <a:srgbClr val="FF0000"/>
                </a:solidFill>
                <a:latin typeface="微软雅黑"/>
                <a:cs typeface="微软雅黑"/>
              </a:rPr>
              <a:t>Spring4.x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65099" y="1014729"/>
            <a:ext cx="4839335" cy="576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&lt;servlet-mapping&gt;</a:t>
            </a:r>
            <a:endParaRPr sz="1800">
              <a:latin typeface="Calibri"/>
              <a:cs typeface="Calibri"/>
            </a:endParaRPr>
          </a:p>
          <a:p>
            <a:pPr marL="219075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&lt;servlet-name&gt;dispatcherServlet&lt;/servlet-name&gt;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369" y="3138170"/>
            <a:ext cx="4695825" cy="1410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@Controller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public class HelloWorldController</a:t>
            </a:r>
            <a:r>
              <a:rPr dirty="0" sz="1800" spc="-10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322580" marR="1140460">
              <a:lnSpc>
                <a:spcPct val="101400"/>
              </a:lnSpc>
            </a:pPr>
            <a:r>
              <a:rPr dirty="0" sz="1800" spc="-15">
                <a:latin typeface="Calibri"/>
                <a:cs typeface="Calibri"/>
              </a:rPr>
              <a:t>@</a:t>
            </a:r>
            <a:r>
              <a:rPr dirty="0" sz="1800">
                <a:latin typeface="Calibri"/>
                <a:cs typeface="Calibri"/>
              </a:rPr>
              <a:t>Re</a:t>
            </a:r>
            <a:r>
              <a:rPr dirty="0" sz="1800" spc="-5">
                <a:latin typeface="Calibri"/>
                <a:cs typeface="Calibri"/>
              </a:rPr>
              <a:t>qu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tMa</a:t>
            </a:r>
            <a:r>
              <a:rPr dirty="0" sz="1800" spc="-5">
                <a:latin typeface="Calibri"/>
                <a:cs typeface="Calibri"/>
              </a:rPr>
              <a:t>ppin</a:t>
            </a:r>
            <a:r>
              <a:rPr dirty="0" sz="1800" spc="-25">
                <a:latin typeface="Calibri"/>
                <a:cs typeface="Calibri"/>
              </a:rPr>
              <a:t>g</a:t>
            </a:r>
            <a:r>
              <a:rPr dirty="0" sz="1800" spc="-5">
                <a:latin typeface="Calibri"/>
                <a:cs typeface="Calibri"/>
              </a:rPr>
              <a:t>(</a:t>
            </a:r>
            <a:r>
              <a:rPr dirty="0" sz="1800">
                <a:latin typeface="Calibri"/>
                <a:cs typeface="Calibri"/>
              </a:rPr>
              <a:t>"</a:t>
            </a:r>
            <a:r>
              <a:rPr dirty="0" sz="1800" spc="-5">
                <a:latin typeface="Calibri"/>
                <a:cs typeface="Calibri"/>
              </a:rPr>
              <a:t>/h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llo</a:t>
            </a:r>
            <a:r>
              <a:rPr dirty="0" sz="1800">
                <a:latin typeface="Calibri"/>
                <a:cs typeface="Calibri"/>
              </a:rPr>
              <a:t>W</a:t>
            </a:r>
            <a:r>
              <a:rPr dirty="0" sz="1800" spc="-5">
                <a:latin typeface="Calibri"/>
                <a:cs typeface="Calibri"/>
              </a:rPr>
              <a:t>o</a:t>
            </a:r>
            <a:r>
              <a:rPr dirty="0" sz="1800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l</a:t>
            </a:r>
            <a:r>
              <a:rPr dirty="0" sz="1800" spc="-25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")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public String</a:t>
            </a:r>
            <a:r>
              <a:rPr dirty="0" sz="1800" spc="-1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helloWolrd(){</a:t>
            </a:r>
            <a:endParaRPr sz="1800">
              <a:latin typeface="Calibri"/>
              <a:cs typeface="Calibri"/>
            </a:endParaRPr>
          </a:p>
          <a:p>
            <a:pPr marL="474980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System.</a:t>
            </a:r>
            <a:r>
              <a:rPr dirty="0" sz="1800" spc="-5" i="1">
                <a:latin typeface="Calibri"/>
                <a:cs typeface="Calibri"/>
              </a:rPr>
              <a:t>out.println("HelloWorld</a:t>
            </a:r>
            <a:r>
              <a:rPr dirty="0" sz="1800" spc="-10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SpringMVC");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5342" y="4528820"/>
            <a:ext cx="160147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return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"success";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351" y="4806950"/>
            <a:ext cx="9779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445" y="5085079"/>
            <a:ext cx="7929245" cy="8401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4625">
              <a:lnSpc>
                <a:spcPts val="2115"/>
              </a:lnSpc>
            </a:pPr>
            <a:r>
              <a:rPr dirty="0" sz="1800"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15"/>
              </a:lnSpc>
            </a:pPr>
            <a:r>
              <a:rPr dirty="0" sz="1800" spc="-5">
                <a:latin typeface="Calibri"/>
                <a:cs typeface="Calibri"/>
              </a:rPr>
              <a:t>&lt;bean</a:t>
            </a:r>
            <a:r>
              <a:rPr dirty="0" sz="1800" spc="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class=</a:t>
            </a:r>
            <a:r>
              <a:rPr dirty="0" sz="1800" spc="-5" i="1">
                <a:latin typeface="Calibri"/>
                <a:cs typeface="Calibri"/>
              </a:rPr>
              <a:t>"org.springframework.web.servlet.view.InternalResourceViewResolver"&gt;</a:t>
            </a:r>
            <a:endParaRPr sz="1800">
              <a:latin typeface="Calibri"/>
              <a:cs typeface="Calibri"/>
            </a:endParaRPr>
          </a:p>
          <a:p>
            <a:pPr marL="219075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&lt;property </a:t>
            </a:r>
            <a:r>
              <a:rPr dirty="0" sz="1800" spc="-10">
                <a:latin typeface="Calibri"/>
                <a:cs typeface="Calibri"/>
              </a:rPr>
              <a:t>name=</a:t>
            </a:r>
            <a:r>
              <a:rPr dirty="0" sz="1800" spc="-10" b="0" i="1">
                <a:latin typeface="Bookman Old Style"/>
                <a:cs typeface="Bookman Old Style"/>
              </a:rPr>
              <a:t>“</a:t>
            </a:r>
            <a:r>
              <a:rPr dirty="0" sz="1800" spc="-10" i="1">
                <a:latin typeface="Calibri"/>
                <a:cs typeface="Calibri"/>
              </a:rPr>
              <a:t>prefix</a:t>
            </a:r>
            <a:r>
              <a:rPr dirty="0" sz="1800" spc="-10" b="0" i="1">
                <a:latin typeface="Bookman Old Style"/>
                <a:cs typeface="Bookman Old Style"/>
              </a:rPr>
              <a:t>”</a:t>
            </a:r>
            <a:r>
              <a:rPr dirty="0" sz="1800" spc="-245" b="0" i="1">
                <a:latin typeface="Bookman Old Style"/>
                <a:cs typeface="Bookman Old Style"/>
              </a:rPr>
              <a:t> </a:t>
            </a:r>
            <a:r>
              <a:rPr dirty="0" sz="1800" spc="-5" i="1">
                <a:latin typeface="Calibri"/>
                <a:cs typeface="Calibri"/>
              </a:rPr>
              <a:t>value=</a:t>
            </a:r>
            <a:r>
              <a:rPr dirty="0" sz="1800" spc="-5" b="0" i="1">
                <a:latin typeface="Bookman Old Style"/>
                <a:cs typeface="Bookman Old Style"/>
              </a:rPr>
              <a:t>“</a:t>
            </a:r>
            <a:r>
              <a:rPr dirty="0" sz="1800" spc="-5" i="1">
                <a:latin typeface="Calibri"/>
                <a:cs typeface="Calibri"/>
              </a:rPr>
              <a:t>/WEB-INF/view/"&gt;&lt;/property&gt;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445" y="5904865"/>
            <a:ext cx="4916170" cy="576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9075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&lt;property name=</a:t>
            </a:r>
            <a:r>
              <a:rPr dirty="0" sz="1800" spc="-5" i="1">
                <a:latin typeface="Calibri"/>
                <a:cs typeface="Calibri"/>
              </a:rPr>
              <a:t>"suffix"</a:t>
            </a:r>
            <a:r>
              <a:rPr dirty="0" sz="1800" spc="-4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value=".jsp"&gt;&lt;/property&gt;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&lt;/bean&gt;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75020" y="3861434"/>
            <a:ext cx="25565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/WEB-INF/view/success.jsp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89779" y="206787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89779" y="206311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89779" y="205803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89779" y="205327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89779" y="204819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89779" y="204311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89779" y="203835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89779" y="20332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89779" y="2028189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89779" y="202311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89779" y="201803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89779" y="201326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89779" y="200818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89779" y="200310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89779" y="199834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89779" y="199326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89779" y="198850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89779" y="198342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89779" y="197834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89779" y="197358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89779" y="196850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89779" y="19634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89779" y="1958339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89779" y="195326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589779" y="194849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589779" y="194341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589779" y="193770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589779" y="19316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89779" y="19253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89779" y="19189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89779" y="19126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589779" y="19062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589779" y="18999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589779" y="18935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589779" y="18872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589779" y="18808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589779" y="18745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589779" y="18681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589779" y="18618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589779" y="18554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589779" y="18491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589779" y="18427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589779" y="18364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589779" y="18300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589779" y="18237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589779" y="18173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589779" y="18110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589779" y="18046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589779" y="17983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589779" y="17919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589779" y="178593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589779" y="177990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589779" y="177355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589779" y="176720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589779" y="176053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98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589779" y="17538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589779" y="17475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589779" y="174148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589779" y="173545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589779" y="172910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589779" y="172275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589779" y="171640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589779" y="171005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589779" y="170338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98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589779" y="1700530"/>
            <a:ext cx="1062355" cy="369570"/>
          </a:xfrm>
          <a:custGeom>
            <a:avLst/>
            <a:gdLst/>
            <a:ahLst/>
            <a:cxnLst/>
            <a:rect l="l" t="t" r="r" b="b"/>
            <a:pathLst>
              <a:path w="1062354" h="369569">
                <a:moveTo>
                  <a:pt x="0" y="0"/>
                </a:moveTo>
                <a:lnTo>
                  <a:pt x="1062355" y="0"/>
                </a:lnTo>
                <a:lnTo>
                  <a:pt x="1062355" y="369570"/>
                </a:lnTo>
                <a:lnTo>
                  <a:pt x="0" y="3695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4668520" y="1734820"/>
            <a:ext cx="81470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we</a:t>
            </a:r>
            <a:r>
              <a:rPr dirty="0" sz="1800" spc="-5">
                <a:latin typeface="Calibri"/>
                <a:cs typeface="Calibri"/>
              </a:rPr>
              <a:t>b.x</a:t>
            </a:r>
            <a:r>
              <a:rPr dirty="0" sz="1800">
                <a:latin typeface="Calibri"/>
                <a:cs typeface="Calibri"/>
              </a:rPr>
              <a:t>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780154" y="278796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780154" y="278320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780154" y="277812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780154" y="277336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780154" y="276828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780154" y="276320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780154" y="2758439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780154" y="27533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780154" y="274828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780154" y="274320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780154" y="273812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780154" y="273335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780154" y="272827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780154" y="272319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80154" y="271843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780154" y="271335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780154" y="270859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780154" y="270351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780154" y="269843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780154" y="269367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780154" y="2688589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780154" y="26835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780154" y="267843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780154" y="267335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08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780154" y="266858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444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780154" y="266350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780154" y="2657792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780154" y="26517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780154" y="26454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780154" y="26390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780154" y="26327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780154" y="26263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780154" y="26200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780154" y="26136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780154" y="26073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780154" y="26009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780154" y="25946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780154" y="25882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780154" y="25819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780154" y="25755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780154" y="25692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780154" y="25628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780154" y="25565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780154" y="25501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780154" y="25438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780154" y="25374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780154" y="25311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780154" y="25247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780154" y="25184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780154" y="25120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780154" y="250602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780154" y="249999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780154" y="249364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3780154" y="248729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780154" y="248062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98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780154" y="247396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780154" y="2467610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780154" y="246157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571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780154" y="245554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780154" y="244919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3780154" y="244284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3780154" y="243649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3780154" y="2430145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35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3780154" y="2423477"/>
            <a:ext cx="531495" cy="0"/>
          </a:xfrm>
          <a:custGeom>
            <a:avLst/>
            <a:gdLst/>
            <a:ahLst/>
            <a:cxnLst/>
            <a:rect l="l" t="t" r="r" b="b"/>
            <a:pathLst>
              <a:path w="531495" h="0">
                <a:moveTo>
                  <a:pt x="0" y="0"/>
                </a:moveTo>
                <a:lnTo>
                  <a:pt x="531495" y="0"/>
                </a:lnTo>
              </a:path>
            </a:pathLst>
          </a:custGeom>
          <a:ln w="698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3780154" y="2420620"/>
            <a:ext cx="531495" cy="369570"/>
          </a:xfrm>
          <a:custGeom>
            <a:avLst/>
            <a:gdLst/>
            <a:ahLst/>
            <a:cxnLst/>
            <a:rect l="l" t="t" r="r" b="b"/>
            <a:pathLst>
              <a:path w="531495" h="369569">
                <a:moveTo>
                  <a:pt x="0" y="0"/>
                </a:moveTo>
                <a:lnTo>
                  <a:pt x="531495" y="0"/>
                </a:lnTo>
                <a:lnTo>
                  <a:pt x="531495" y="369570"/>
                </a:lnTo>
                <a:lnTo>
                  <a:pt x="0" y="3695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/>
          <p:nvPr/>
        </p:nvSpPr>
        <p:spPr>
          <a:xfrm>
            <a:off x="420369" y="1570990"/>
            <a:ext cx="3716654" cy="1182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3525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&lt;url-pattern&gt;*. action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&lt;/url-pattern&gt;</a:t>
            </a:r>
            <a:endParaRPr sz="1800">
              <a:latin typeface="Calibri"/>
              <a:cs typeface="Calibri"/>
            </a:endParaRPr>
          </a:p>
          <a:p>
            <a:pPr marL="57150">
              <a:lnSpc>
                <a:spcPct val="100000"/>
              </a:lnSpc>
              <a:spcBef>
                <a:spcPts val="30"/>
              </a:spcBef>
            </a:pPr>
            <a:r>
              <a:rPr dirty="0" sz="1800" spc="-5">
                <a:latin typeface="Calibri"/>
                <a:cs typeface="Calibri"/>
              </a:rPr>
              <a:t>&lt;/servlet-mapping&gt;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450590" algn="l"/>
              </a:tabLst>
            </a:pPr>
            <a:r>
              <a:rPr dirty="0" sz="1800" spc="-5">
                <a:latin typeface="Calibri"/>
                <a:cs typeface="Calibri"/>
              </a:rPr>
              <a:t>sp</a:t>
            </a:r>
            <a:r>
              <a:rPr dirty="0" sz="1800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in</a:t>
            </a:r>
            <a:r>
              <a:rPr dirty="0" sz="1800">
                <a:latin typeface="Calibri"/>
                <a:cs typeface="Calibri"/>
              </a:rPr>
              <a:t>gmvc</a:t>
            </a:r>
            <a:r>
              <a:rPr dirty="0" sz="1800" spc="-5">
                <a:latin typeface="Calibri"/>
                <a:cs typeface="Calibri"/>
              </a:rPr>
              <a:t>-</a:t>
            </a:r>
            <a:r>
              <a:rPr dirty="0" sz="1800">
                <a:latin typeface="Calibri"/>
                <a:cs typeface="Calibri"/>
              </a:rPr>
              <a:t>1</a:t>
            </a:r>
            <a:r>
              <a:rPr dirty="0" sz="1800" spc="-25">
                <a:latin typeface="Calibri"/>
                <a:cs typeface="Calibri"/>
              </a:rPr>
              <a:t>/</a:t>
            </a:r>
            <a:r>
              <a:rPr dirty="0" sz="1800" spc="-5">
                <a:latin typeface="Calibri"/>
                <a:cs typeface="Calibri"/>
              </a:rPr>
              <a:t>h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llo</a:t>
            </a:r>
            <a:r>
              <a:rPr dirty="0" sz="1800">
                <a:latin typeface="Calibri"/>
                <a:cs typeface="Calibri"/>
              </a:rPr>
              <a:t>W</a:t>
            </a:r>
            <a:r>
              <a:rPr dirty="0" sz="1800" spc="-5">
                <a:latin typeface="Calibri"/>
                <a:cs typeface="Calibri"/>
              </a:rPr>
              <a:t>o</a:t>
            </a:r>
            <a:r>
              <a:rPr dirty="0" sz="1800">
                <a:latin typeface="Calibri"/>
                <a:cs typeface="Calibri"/>
              </a:rPr>
              <a:t>r</a:t>
            </a:r>
            <a:r>
              <a:rPr dirty="0" sz="1800" spc="-5">
                <a:latin typeface="Calibri"/>
                <a:cs typeface="Calibri"/>
              </a:rPr>
              <a:t>ld.</a:t>
            </a:r>
            <a:r>
              <a:rPr dirty="0" sz="1800">
                <a:latin typeface="Calibri"/>
                <a:cs typeface="Calibri"/>
              </a:rPr>
              <a:t>act</a:t>
            </a:r>
            <a:r>
              <a:rPr dirty="0" sz="1800" spc="-5">
                <a:latin typeface="Calibri"/>
                <a:cs typeface="Calibri"/>
              </a:rPr>
              <a:t>io</a:t>
            </a:r>
            <a:r>
              <a:rPr dirty="0" sz="1800">
                <a:latin typeface="Calibri"/>
                <a:cs typeface="Calibri"/>
              </a:rPr>
              <a:t>n	</a:t>
            </a:r>
            <a:r>
              <a:rPr dirty="0" sz="1800" spc="-5">
                <a:latin typeface="Calibri"/>
                <a:cs typeface="Calibri"/>
              </a:rPr>
              <a:t>u</a:t>
            </a:r>
            <a:r>
              <a:rPr dirty="0" sz="1800">
                <a:latin typeface="Calibri"/>
                <a:cs typeface="Calibri"/>
              </a:rPr>
              <a:t>rl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4084320" y="502062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084320" y="501586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084320" y="501078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084320" y="500602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4084320" y="500094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084320" y="499586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4084320" y="499110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084320" y="49860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084320" y="498094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084320" y="497586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084320" y="4970779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084320" y="496601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84320" y="496093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084320" y="495585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084320" y="495109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084320" y="4946015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084320" y="494125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084320" y="493617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084320" y="493109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084320" y="4926329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084320" y="492125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084320" y="49161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084320" y="491109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084320" y="490601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08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084320" y="490124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444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084320" y="489616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4084320" y="4890452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084320" y="48844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084320" y="48780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084320" y="48717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084320" y="48653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084320" y="48590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084320" y="48526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084320" y="48463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084320" y="48399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084320" y="48336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084320" y="48272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084320" y="48209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084320" y="48145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084320" y="48082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084320" y="48018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084320" y="47955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084320" y="47891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084320" y="47828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084320" y="47764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084320" y="47701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084320" y="47637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084320" y="47574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4084320" y="47510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084320" y="47447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084320" y="473868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084320" y="473265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084320" y="472630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084320" y="471995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084320" y="471328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98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084320" y="470662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084320" y="4700270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084320" y="469423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571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084320" y="468820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084320" y="468185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084320" y="467550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084320" y="466915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084320" y="4662804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35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084320" y="4656137"/>
            <a:ext cx="1062355" cy="0"/>
          </a:xfrm>
          <a:custGeom>
            <a:avLst/>
            <a:gdLst/>
            <a:ahLst/>
            <a:cxnLst/>
            <a:rect l="l" t="t" r="r" b="b"/>
            <a:pathLst>
              <a:path w="1062354" h="0">
                <a:moveTo>
                  <a:pt x="0" y="0"/>
                </a:moveTo>
                <a:lnTo>
                  <a:pt x="1062355" y="0"/>
                </a:lnTo>
              </a:path>
            </a:pathLst>
          </a:custGeom>
          <a:ln w="698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084320" y="4653279"/>
            <a:ext cx="1062355" cy="369570"/>
          </a:xfrm>
          <a:custGeom>
            <a:avLst/>
            <a:gdLst/>
            <a:ahLst/>
            <a:cxnLst/>
            <a:rect l="l" t="t" r="r" b="b"/>
            <a:pathLst>
              <a:path w="1062354" h="369570">
                <a:moveTo>
                  <a:pt x="0" y="0"/>
                </a:moveTo>
                <a:lnTo>
                  <a:pt x="1062355" y="0"/>
                </a:lnTo>
                <a:lnTo>
                  <a:pt x="1062355" y="369570"/>
                </a:lnTo>
                <a:lnTo>
                  <a:pt x="0" y="3695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 txBox="1"/>
          <p:nvPr/>
        </p:nvSpPr>
        <p:spPr>
          <a:xfrm>
            <a:off x="4163059" y="4687570"/>
            <a:ext cx="76327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Ha</a:t>
            </a:r>
            <a:r>
              <a:rPr dirty="0" sz="1800" spc="-5">
                <a:latin typeface="Calibri"/>
                <a:cs typeface="Calibri"/>
              </a:rPr>
              <a:t>ndl</a:t>
            </a:r>
            <a:r>
              <a:rPr dirty="0" sz="180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5474335" y="651287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474335" y="6508115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474335" y="650303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474335" y="649827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474335" y="649319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474335" y="648811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474335" y="648335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474335" y="64782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474335" y="647319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474335" y="646811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474335" y="6463029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474335" y="645826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474335" y="645318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474335" y="644810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474335" y="6443345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474335" y="6438265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474335" y="643350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474335" y="642842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474335" y="642334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474335" y="6418579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474335" y="641350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474335" y="64084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474335" y="640334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474335" y="639826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08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474335" y="639349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444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474335" y="638841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474335" y="6382702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474335" y="63766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474335" y="63703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474335" y="63639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474335" y="63576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474335" y="63512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474335" y="63449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474335" y="63385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474335" y="63322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474335" y="63258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474335" y="63195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474335" y="63131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474335" y="63068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474335" y="63004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474335" y="62941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474335" y="62877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474335" y="62814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474335" y="62750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474335" y="62687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474335" y="62623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474335" y="62560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474335" y="62496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474335" y="62433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474335" y="62369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474335" y="623093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474335" y="622490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474335" y="621855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474335" y="621220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474335" y="620553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98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474335" y="619887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474335" y="6192520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474335" y="618648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571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474335" y="618045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474335" y="617410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474335" y="616775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474335" y="616140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474335" y="6155054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35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474335" y="6148387"/>
            <a:ext cx="2193925" cy="0"/>
          </a:xfrm>
          <a:custGeom>
            <a:avLst/>
            <a:gdLst/>
            <a:ahLst/>
            <a:cxnLst/>
            <a:rect l="l" t="t" r="r" b="b"/>
            <a:pathLst>
              <a:path w="2193925" h="0">
                <a:moveTo>
                  <a:pt x="0" y="0"/>
                </a:moveTo>
                <a:lnTo>
                  <a:pt x="2193925" y="0"/>
                </a:lnTo>
              </a:path>
            </a:pathLst>
          </a:custGeom>
          <a:ln w="698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474335" y="6145529"/>
            <a:ext cx="2193925" cy="369570"/>
          </a:xfrm>
          <a:custGeom>
            <a:avLst/>
            <a:gdLst/>
            <a:ahLst/>
            <a:cxnLst/>
            <a:rect l="l" t="t" r="r" b="b"/>
            <a:pathLst>
              <a:path w="2193925" h="369570">
                <a:moveTo>
                  <a:pt x="0" y="0"/>
                </a:moveTo>
                <a:lnTo>
                  <a:pt x="2193925" y="0"/>
                </a:lnTo>
                <a:lnTo>
                  <a:pt x="2193925" y="369570"/>
                </a:lnTo>
                <a:lnTo>
                  <a:pt x="0" y="3695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 txBox="1"/>
          <p:nvPr/>
        </p:nvSpPr>
        <p:spPr>
          <a:xfrm>
            <a:off x="5553075" y="6179820"/>
            <a:ext cx="202057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SpringMVC</a:t>
            </a:r>
            <a:r>
              <a:rPr dirty="0" sz="1800" spc="-105">
                <a:latin typeface="Calibri"/>
                <a:cs typeface="Calibri"/>
              </a:rPr>
              <a:t> </a:t>
            </a:r>
            <a:r>
              <a:rPr dirty="0" sz="1800">
                <a:latin typeface="MS Gothic"/>
                <a:cs typeface="MS Gothic"/>
              </a:rPr>
              <a:t>配置文件</a:t>
            </a:r>
            <a:endParaRPr sz="1800">
              <a:latin typeface="MS Gothic"/>
              <a:cs typeface="MS Gothic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7020559" y="473233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7020559" y="472757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7020559" y="472249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7020559" y="471773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7020559" y="471265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7020559" y="470757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7020559" y="470281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7020559" y="46977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7020559" y="469265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7020559" y="468757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7020559" y="468249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7020559" y="467772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7020559" y="467264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7020559" y="466756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7020559" y="4662804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7020559" y="465772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7020559" y="465296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7020559" y="464788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7020559" y="464280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7020559" y="463804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7020559" y="463296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7020559" y="46278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7020559" y="462280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7020559" y="4617720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08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7020559" y="461295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444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7020559" y="460787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7020559" y="4602162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7020559" y="45961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7020559" y="45897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7020559" y="45834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7020559" y="45770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7020559" y="45707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7020559" y="45643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7020559" y="45580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7020559" y="45516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7020559" y="45453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7020559" y="45389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7020559" y="45326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7020559" y="45262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7020559" y="45199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7020559" y="45135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7020559" y="45072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7020559" y="45008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7020559" y="44945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7020559" y="44881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7020559" y="44818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7020559" y="44754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7020559" y="44691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7020559" y="44627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7020559" y="44564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7020559" y="445039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7020559" y="444436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7020559" y="443801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7020559" y="443166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7020559" y="442499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98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7020559" y="441832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7020559" y="4411979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7020559" y="440594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571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7020559" y="439991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7020559" y="439356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7020559" y="438721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7020559" y="438086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7020559" y="4374515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35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7020559" y="4367847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 h="0">
                <a:moveTo>
                  <a:pt x="0" y="0"/>
                </a:moveTo>
                <a:lnTo>
                  <a:pt x="1871980" y="0"/>
                </a:lnTo>
              </a:path>
            </a:pathLst>
          </a:custGeom>
          <a:ln w="698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7020559" y="4364990"/>
            <a:ext cx="1871980" cy="369570"/>
          </a:xfrm>
          <a:custGeom>
            <a:avLst/>
            <a:gdLst/>
            <a:ahLst/>
            <a:cxnLst/>
            <a:rect l="l" t="t" r="r" b="b"/>
            <a:pathLst>
              <a:path w="1871979" h="369570">
                <a:moveTo>
                  <a:pt x="0" y="0"/>
                </a:moveTo>
                <a:lnTo>
                  <a:pt x="1871980" y="0"/>
                </a:lnTo>
                <a:lnTo>
                  <a:pt x="1871980" y="369570"/>
                </a:lnTo>
                <a:lnTo>
                  <a:pt x="0" y="3695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 txBox="1"/>
          <p:nvPr/>
        </p:nvSpPr>
        <p:spPr>
          <a:xfrm>
            <a:off x="7099300" y="4399279"/>
            <a:ext cx="16256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>
                <a:latin typeface="宋体"/>
                <a:cs typeface="宋体"/>
              </a:rPr>
              <a:t>实际</a:t>
            </a:r>
            <a:r>
              <a:rPr dirty="0" sz="1800">
                <a:latin typeface="MS Gothic"/>
                <a:cs typeface="MS Gothic"/>
              </a:rPr>
              <a:t>的物理</a:t>
            </a:r>
            <a:r>
              <a:rPr dirty="0" sz="1800">
                <a:latin typeface="宋体"/>
                <a:cs typeface="宋体"/>
              </a:rPr>
              <a:t>视图</a:t>
            </a:r>
            <a:endParaRPr sz="18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345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ts val="2290"/>
              </a:lnSpc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ts val="2290"/>
              </a:lnSpc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ts val="2290"/>
              </a:lnSpc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ts val="2290"/>
              </a:lnSpc>
              <a:buFont typeface="Arial"/>
              <a:buChar char="•"/>
              <a:tabLst>
                <a:tab pos="354965" algn="l"/>
              </a:tabLst>
            </a:pP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理 </a:t>
            </a: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JSON</a:t>
            </a:r>
            <a:r>
              <a:rPr dirty="0" spc="-5" b="1">
                <a:solidFill>
                  <a:srgbClr val="FF0000"/>
                </a:solidFill>
                <a:latin typeface="等线"/>
                <a:cs typeface="等线"/>
              </a:rPr>
              <a:t>：使用</a:t>
            </a:r>
            <a:r>
              <a:rPr dirty="0" spc="-7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HttpMessageConverter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ts val="2290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ts val="2345"/>
              </a:lnSpc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066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100">
                <a:latin typeface="MS Gothic"/>
                <a:cs typeface="MS Gothic"/>
              </a:rPr>
              <a:t> </a:t>
            </a:r>
            <a:r>
              <a:rPr dirty="0"/>
              <a:t>JSON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18665"/>
            <a:ext cx="2087880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Arial"/>
                <a:cs typeface="Arial"/>
              </a:rPr>
              <a:t>1.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加入</a:t>
            </a:r>
            <a:r>
              <a:rPr dirty="0" sz="2000" spc="-47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jar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包：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3764915"/>
            <a:ext cx="6292850" cy="664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Arial"/>
                <a:cs typeface="Arial"/>
              </a:rPr>
              <a:t>2.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编</a:t>
            </a:r>
            <a:r>
              <a:rPr dirty="0" sz="2000">
                <a:latin typeface="MS Gothic"/>
                <a:cs typeface="MS Gothic"/>
              </a:rPr>
              <a:t>写目</a:t>
            </a:r>
            <a:r>
              <a:rPr dirty="0" sz="2000">
                <a:latin typeface="宋体"/>
                <a:cs typeface="宋体"/>
              </a:rPr>
              <a:t>标</a:t>
            </a:r>
            <a:r>
              <a:rPr dirty="0" sz="2000">
                <a:latin typeface="MS Gothic"/>
                <a:cs typeface="MS Gothic"/>
              </a:rPr>
              <a:t>方法，使其返回</a:t>
            </a:r>
            <a:r>
              <a:rPr dirty="0" sz="2000" spc="-480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JSON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对应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象或集合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3.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在方法上添加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@ResponseBody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注解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5039" y="2513964"/>
            <a:ext cx="3530600" cy="1167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5039" y="4674234"/>
            <a:ext cx="5816600" cy="1866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727" rIns="0" bIns="0" rtlCol="0" vert="horz">
            <a:spAutoFit/>
          </a:bodyPr>
          <a:lstStyle/>
          <a:p>
            <a:pPr marL="446405">
              <a:lnSpc>
                <a:spcPct val="100000"/>
              </a:lnSpc>
            </a:pPr>
            <a:r>
              <a:rPr dirty="0" spc="-5"/>
              <a:t>HttpMessageConverter&lt;T&gt;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621663"/>
            <a:ext cx="8044180" cy="4377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70180" indent="-342265">
              <a:lnSpc>
                <a:spcPts val="227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HttpMessageConverter&lt;T&gt;</a:t>
            </a:r>
            <a:r>
              <a:rPr dirty="0" sz="22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是</a:t>
            </a:r>
            <a:r>
              <a:rPr dirty="0" sz="2200" spc="-495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Spring3.0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新添加的一个接 </a:t>
            </a:r>
            <a:r>
              <a:rPr dirty="0" sz="2200" spc="-1005">
                <a:latin typeface="MS Gothic"/>
                <a:cs typeface="MS Gothic"/>
              </a:rPr>
              <a:t> </a:t>
            </a:r>
            <a:r>
              <a:rPr dirty="0" sz="2200">
                <a:latin typeface="MS Gothic"/>
                <a:cs typeface="MS Gothic"/>
              </a:rPr>
              <a:t>口，</a:t>
            </a:r>
            <a:r>
              <a:rPr dirty="0" sz="2200" b="1">
                <a:latin typeface="Microsoft JhengHei"/>
                <a:cs typeface="Microsoft JhengHei"/>
              </a:rPr>
              <a:t>负责</a:t>
            </a:r>
            <a:r>
              <a:rPr dirty="0" sz="2200" b="1">
                <a:latin typeface="等线"/>
                <a:cs typeface="等线"/>
              </a:rPr>
              <a:t>将</a:t>
            </a:r>
            <a:r>
              <a:rPr dirty="0" sz="2200" b="1">
                <a:latin typeface="Microsoft JhengHei"/>
                <a:cs typeface="Microsoft JhengHei"/>
              </a:rPr>
              <a:t>请</a:t>
            </a:r>
            <a:r>
              <a:rPr dirty="0" sz="2200" b="1">
                <a:latin typeface="等线"/>
                <a:cs typeface="等线"/>
              </a:rPr>
              <a:t>求信息</a:t>
            </a:r>
            <a:r>
              <a:rPr dirty="0" sz="2200" b="1">
                <a:latin typeface="Microsoft JhengHei"/>
                <a:cs typeface="Microsoft JhengHei"/>
              </a:rPr>
              <a:t>转换为</a:t>
            </a:r>
            <a:r>
              <a:rPr dirty="0" sz="2200" b="1">
                <a:latin typeface="等线"/>
                <a:cs typeface="等线"/>
              </a:rPr>
              <a:t>一个</a:t>
            </a:r>
            <a:r>
              <a:rPr dirty="0" sz="2200" b="1">
                <a:latin typeface="Microsoft JhengHei"/>
                <a:cs typeface="Microsoft JhengHei"/>
              </a:rPr>
              <a:t>对</a:t>
            </a:r>
            <a:r>
              <a:rPr dirty="0" sz="2200" b="1">
                <a:latin typeface="等线"/>
                <a:cs typeface="等线"/>
              </a:rPr>
              <a:t>象（</a:t>
            </a:r>
            <a:r>
              <a:rPr dirty="0" sz="2200" b="1">
                <a:latin typeface="Microsoft JhengHei"/>
                <a:cs typeface="Microsoft JhengHei"/>
              </a:rPr>
              <a:t>类</a:t>
            </a:r>
            <a:r>
              <a:rPr dirty="0" sz="2200" b="1">
                <a:latin typeface="等线"/>
                <a:cs typeface="等线"/>
              </a:rPr>
              <a:t>型</a:t>
            </a:r>
            <a:r>
              <a:rPr dirty="0" sz="2200" b="1">
                <a:latin typeface="Microsoft JhengHei"/>
                <a:cs typeface="Microsoft JhengHei"/>
              </a:rPr>
              <a:t>为 </a:t>
            </a:r>
            <a:r>
              <a:rPr dirty="0" sz="2200" spc="-5" b="1">
                <a:latin typeface="Arial"/>
                <a:cs typeface="Arial"/>
              </a:rPr>
              <a:t>T</a:t>
            </a:r>
            <a:r>
              <a:rPr dirty="0" sz="2200" spc="-5" b="1">
                <a:latin typeface="等线"/>
                <a:cs typeface="等线"/>
              </a:rPr>
              <a:t>），</a:t>
            </a:r>
            <a:r>
              <a:rPr dirty="0" sz="2200" spc="-5" b="1">
                <a:solidFill>
                  <a:srgbClr val="FF0000"/>
                </a:solidFill>
                <a:latin typeface="等线"/>
                <a:cs typeface="等线"/>
              </a:rPr>
              <a:t>将</a:t>
            </a:r>
            <a:r>
              <a:rPr dirty="0" sz="2200" spc="-5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200" spc="-5" b="1">
                <a:solidFill>
                  <a:srgbClr val="FF0000"/>
                </a:solidFill>
                <a:latin typeface="等线"/>
                <a:cs typeface="等线"/>
              </a:rPr>
              <a:t>象（ </a:t>
            </a:r>
            <a:r>
              <a:rPr dirty="0" sz="2200" spc="-51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2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2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200" b="1">
                <a:solidFill>
                  <a:srgbClr val="FF0000"/>
                </a:solidFill>
                <a:latin typeface="Microsoft JhengHei"/>
                <a:cs typeface="Microsoft JhengHei"/>
              </a:rPr>
              <a:t>为 </a:t>
            </a: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200" spc="-5" b="1">
                <a:solidFill>
                  <a:srgbClr val="FF0000"/>
                </a:solidFill>
                <a:latin typeface="等线"/>
                <a:cs typeface="等线"/>
              </a:rPr>
              <a:t>）</a:t>
            </a:r>
            <a:r>
              <a:rPr dirty="0" sz="2200" spc="-5" b="1">
                <a:solidFill>
                  <a:srgbClr val="FF0000"/>
                </a:solidFill>
                <a:latin typeface="Microsoft JhengHei"/>
                <a:cs typeface="Microsoft JhengHei"/>
              </a:rPr>
              <a:t>输</a:t>
            </a:r>
            <a:r>
              <a:rPr dirty="0" sz="2200" spc="-5" b="1">
                <a:solidFill>
                  <a:srgbClr val="FF0000"/>
                </a:solidFill>
                <a:latin typeface="等线"/>
                <a:cs typeface="等线"/>
              </a:rPr>
              <a:t>出</a:t>
            </a:r>
            <a:r>
              <a:rPr dirty="0" sz="2200" spc="-5" b="1">
                <a:solidFill>
                  <a:srgbClr val="FF0000"/>
                </a:solidFill>
                <a:latin typeface="Microsoft JhengHei"/>
                <a:cs typeface="Microsoft JhengHei"/>
              </a:rPr>
              <a:t>为响应</a:t>
            </a:r>
            <a:r>
              <a:rPr dirty="0" sz="2200" spc="-5" b="1">
                <a:solidFill>
                  <a:srgbClr val="FF0000"/>
                </a:solidFill>
                <a:latin typeface="等线"/>
                <a:cs typeface="等线"/>
              </a:rPr>
              <a:t>信息</a:t>
            </a:r>
            <a:endParaRPr sz="2200">
              <a:latin typeface="等线"/>
              <a:cs typeface="等线"/>
            </a:endParaRPr>
          </a:p>
          <a:p>
            <a:pPr marL="354965" indent="-342265">
              <a:lnSpc>
                <a:spcPts val="2450"/>
              </a:lnSpc>
              <a:buChar char="•"/>
              <a:tabLst>
                <a:tab pos="354965" algn="l"/>
              </a:tabLst>
            </a:pPr>
            <a:r>
              <a:rPr dirty="0" sz="2200" spc="-5">
                <a:latin typeface="Arial"/>
                <a:cs typeface="Arial"/>
              </a:rPr>
              <a:t>HttpMessageConverter&lt;T&gt;</a:t>
            </a:r>
            <a:r>
              <a:rPr dirty="0" sz="2200" spc="-5">
                <a:latin typeface="MS Gothic"/>
                <a:cs typeface="MS Gothic"/>
              </a:rPr>
              <a:t>接口定</a:t>
            </a:r>
            <a:r>
              <a:rPr dirty="0" sz="2200" spc="-5">
                <a:latin typeface="宋体"/>
                <a:cs typeface="宋体"/>
              </a:rPr>
              <a:t>义</a:t>
            </a:r>
            <a:r>
              <a:rPr dirty="0" sz="2200" spc="-5">
                <a:latin typeface="MS Gothic"/>
                <a:cs typeface="MS Gothic"/>
              </a:rPr>
              <a:t>的方法：</a:t>
            </a:r>
            <a:endParaRPr sz="2200">
              <a:latin typeface="MS Gothic"/>
              <a:cs typeface="MS Gothic"/>
            </a:endParaRPr>
          </a:p>
          <a:p>
            <a:pPr lvl="1" marL="755015" marR="5080" indent="-285115">
              <a:lnSpc>
                <a:spcPts val="1850"/>
              </a:lnSpc>
              <a:spcBef>
                <a:spcPts val="265"/>
              </a:spcBef>
              <a:buChar char="–"/>
              <a:tabLst>
                <a:tab pos="755015" algn="l"/>
              </a:tabLst>
            </a:pPr>
            <a:r>
              <a:rPr dirty="0" sz="1800" spc="-5">
                <a:latin typeface="Arial"/>
                <a:cs typeface="Arial"/>
              </a:rPr>
              <a:t>Boolean canRead(Class&lt;?&gt; clazz,MediaType mediaType): </a:t>
            </a:r>
            <a:r>
              <a:rPr dirty="0" sz="1800">
                <a:latin typeface="MS Gothic"/>
                <a:cs typeface="MS Gothic"/>
              </a:rPr>
              <a:t>指定</a:t>
            </a:r>
            <a:r>
              <a:rPr dirty="0" sz="1800">
                <a:latin typeface="宋体"/>
                <a:cs typeface="宋体"/>
              </a:rPr>
              <a:t>转换</a:t>
            </a:r>
            <a:r>
              <a:rPr dirty="0" sz="1800">
                <a:latin typeface="MS Gothic"/>
                <a:cs typeface="MS Gothic"/>
              </a:rPr>
              <a:t>器 </a:t>
            </a:r>
            <a:r>
              <a:rPr dirty="0" sz="1800" spc="-735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可以</a:t>
            </a:r>
            <a:r>
              <a:rPr dirty="0" sz="1800">
                <a:latin typeface="宋体"/>
                <a:cs typeface="宋体"/>
              </a:rPr>
              <a:t>读</a:t>
            </a:r>
            <a:r>
              <a:rPr dirty="0" sz="1800">
                <a:latin typeface="MS Gothic"/>
                <a:cs typeface="MS Gothic"/>
              </a:rPr>
              <a:t>取的</a:t>
            </a:r>
            <a:r>
              <a:rPr dirty="0" sz="1800">
                <a:latin typeface="宋体"/>
                <a:cs typeface="宋体"/>
              </a:rPr>
              <a:t>对</a:t>
            </a:r>
            <a:r>
              <a:rPr dirty="0" sz="1800">
                <a:latin typeface="MS Gothic"/>
                <a:cs typeface="MS Gothic"/>
              </a:rPr>
              <a:t>象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型，即</a:t>
            </a:r>
            <a:r>
              <a:rPr dirty="0" sz="1800">
                <a:latin typeface="宋体"/>
                <a:cs typeface="宋体"/>
              </a:rPr>
              <a:t>转换</a:t>
            </a:r>
            <a:r>
              <a:rPr dirty="0" sz="1800">
                <a:latin typeface="MS Gothic"/>
                <a:cs typeface="MS Gothic"/>
              </a:rPr>
              <a:t>器是否可将</a:t>
            </a:r>
            <a:r>
              <a:rPr dirty="0" sz="1800">
                <a:latin typeface="宋体"/>
                <a:cs typeface="宋体"/>
              </a:rPr>
              <a:t>请</a:t>
            </a:r>
            <a:r>
              <a:rPr dirty="0" sz="1800">
                <a:latin typeface="MS Gothic"/>
                <a:cs typeface="MS Gothic"/>
              </a:rPr>
              <a:t>求信息</a:t>
            </a:r>
            <a:r>
              <a:rPr dirty="0" sz="1800">
                <a:latin typeface="宋体"/>
                <a:cs typeface="宋体"/>
              </a:rPr>
              <a:t>转换为</a:t>
            </a:r>
            <a:r>
              <a:rPr dirty="0" sz="1800" spc="-440">
                <a:latin typeface="宋体"/>
                <a:cs typeface="宋体"/>
              </a:rPr>
              <a:t> </a:t>
            </a:r>
            <a:r>
              <a:rPr dirty="0" sz="1800" spc="-5">
                <a:latin typeface="Arial"/>
                <a:cs typeface="Arial"/>
              </a:rPr>
              <a:t>clazz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型的</a:t>
            </a:r>
            <a:r>
              <a:rPr dirty="0" sz="1800">
                <a:latin typeface="宋体"/>
                <a:cs typeface="宋体"/>
              </a:rPr>
              <a:t>对 </a:t>
            </a:r>
            <a:r>
              <a:rPr dirty="0" sz="1800" spc="-805">
                <a:latin typeface="宋体"/>
                <a:cs typeface="宋体"/>
              </a:rPr>
              <a:t> </a:t>
            </a:r>
            <a:r>
              <a:rPr dirty="0" sz="1800">
                <a:latin typeface="MS Gothic"/>
                <a:cs typeface="MS Gothic"/>
              </a:rPr>
              <a:t>象，同</a:t>
            </a:r>
            <a:r>
              <a:rPr dirty="0" sz="1800">
                <a:latin typeface="宋体"/>
                <a:cs typeface="宋体"/>
              </a:rPr>
              <a:t>时</a:t>
            </a:r>
            <a:r>
              <a:rPr dirty="0" sz="1800">
                <a:latin typeface="MS Gothic"/>
                <a:cs typeface="MS Gothic"/>
              </a:rPr>
              <a:t>指定支持</a:t>
            </a:r>
            <a:r>
              <a:rPr dirty="0" sz="1800" spc="-405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MIME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宋体"/>
                <a:cs typeface="宋体"/>
              </a:rPr>
              <a:t>类</a:t>
            </a:r>
            <a:r>
              <a:rPr dirty="0" sz="1800" spc="-5">
                <a:latin typeface="MS Gothic"/>
                <a:cs typeface="MS Gothic"/>
              </a:rPr>
              <a:t>型</a:t>
            </a:r>
            <a:r>
              <a:rPr dirty="0" sz="1800" spc="-5">
                <a:latin typeface="Arial"/>
                <a:cs typeface="Arial"/>
              </a:rPr>
              <a:t>(text/html,applaiction/json</a:t>
            </a:r>
            <a:r>
              <a:rPr dirty="0" sz="1800" spc="-5">
                <a:latin typeface="MS Gothic"/>
                <a:cs typeface="MS Gothic"/>
              </a:rPr>
              <a:t>等</a:t>
            </a:r>
            <a:r>
              <a:rPr dirty="0" sz="1800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lvl="1" marL="755015" marR="191770" indent="-285115">
              <a:lnSpc>
                <a:spcPts val="1850"/>
              </a:lnSpc>
              <a:spcBef>
                <a:spcPts val="204"/>
              </a:spcBef>
              <a:buChar char="–"/>
              <a:tabLst>
                <a:tab pos="755015" algn="l"/>
              </a:tabLst>
            </a:pPr>
            <a:r>
              <a:rPr dirty="0" sz="1800" spc="-5">
                <a:latin typeface="Arial"/>
                <a:cs typeface="Arial"/>
              </a:rPr>
              <a:t>Boolean canWrite(Class&lt;?&gt; clazz,MediaType mediaType):</a:t>
            </a:r>
            <a:r>
              <a:rPr dirty="0" sz="1800" spc="-5">
                <a:latin typeface="MS Gothic"/>
                <a:cs typeface="MS Gothic"/>
              </a:rPr>
              <a:t>指定</a:t>
            </a:r>
            <a:r>
              <a:rPr dirty="0" sz="1800" spc="-5">
                <a:latin typeface="宋体"/>
                <a:cs typeface="宋体"/>
              </a:rPr>
              <a:t>转换</a:t>
            </a:r>
            <a:r>
              <a:rPr dirty="0" sz="1800" spc="-5">
                <a:latin typeface="MS Gothic"/>
                <a:cs typeface="MS Gothic"/>
              </a:rPr>
              <a:t>器 </a:t>
            </a:r>
            <a:r>
              <a:rPr dirty="0" sz="1800" spc="-720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是否可将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clazz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型的</a:t>
            </a:r>
            <a:r>
              <a:rPr dirty="0" sz="1800">
                <a:latin typeface="宋体"/>
                <a:cs typeface="宋体"/>
              </a:rPr>
              <a:t>对</a:t>
            </a:r>
            <a:r>
              <a:rPr dirty="0" sz="1800">
                <a:latin typeface="MS Gothic"/>
                <a:cs typeface="MS Gothic"/>
              </a:rPr>
              <a:t>象写到</a:t>
            </a:r>
            <a:r>
              <a:rPr dirty="0" sz="1800">
                <a:latin typeface="宋体"/>
                <a:cs typeface="宋体"/>
              </a:rPr>
              <a:t>响应</a:t>
            </a:r>
            <a:r>
              <a:rPr dirty="0" sz="1800">
                <a:latin typeface="MS Gothic"/>
                <a:cs typeface="MS Gothic"/>
              </a:rPr>
              <a:t>流中，</a:t>
            </a:r>
            <a:r>
              <a:rPr dirty="0" sz="1800">
                <a:latin typeface="宋体"/>
                <a:cs typeface="宋体"/>
              </a:rPr>
              <a:t>响应</a:t>
            </a:r>
            <a:r>
              <a:rPr dirty="0" sz="1800">
                <a:latin typeface="MS Gothic"/>
                <a:cs typeface="MS Gothic"/>
              </a:rPr>
              <a:t>流支持的媒体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 </a:t>
            </a:r>
            <a:r>
              <a:rPr dirty="0" sz="1800" spc="-865">
                <a:latin typeface="MS Gothic"/>
                <a:cs typeface="MS Gothic"/>
              </a:rPr>
              <a:t> </a:t>
            </a:r>
            <a:r>
              <a:rPr dirty="0" sz="1800" spc="-5">
                <a:latin typeface="MS Gothic"/>
                <a:cs typeface="MS Gothic"/>
              </a:rPr>
              <a:t>在</a:t>
            </a:r>
            <a:r>
              <a:rPr dirty="0" sz="1800" spc="-5">
                <a:latin typeface="Arial"/>
                <a:cs typeface="Arial"/>
              </a:rPr>
              <a:t>MediaType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中定</a:t>
            </a:r>
            <a:r>
              <a:rPr dirty="0" sz="1800">
                <a:latin typeface="宋体"/>
                <a:cs typeface="宋体"/>
              </a:rPr>
              <a:t>义</a:t>
            </a:r>
            <a:r>
              <a:rPr dirty="0" sz="1800">
                <a:latin typeface="MS Gothic"/>
                <a:cs typeface="MS Gothic"/>
              </a:rPr>
              <a:t>。</a:t>
            </a:r>
            <a:endParaRPr sz="1800">
              <a:latin typeface="MS Gothic"/>
              <a:cs typeface="MS Gothic"/>
            </a:endParaRPr>
          </a:p>
          <a:p>
            <a:pPr lvl="1" marL="755015" indent="-285115">
              <a:lnSpc>
                <a:spcPts val="1889"/>
              </a:lnSpc>
              <a:buChar char="–"/>
              <a:tabLst>
                <a:tab pos="755015" algn="l"/>
              </a:tabLst>
            </a:pPr>
            <a:r>
              <a:rPr dirty="0" sz="1800" spc="-5">
                <a:latin typeface="Arial"/>
                <a:cs typeface="Arial"/>
              </a:rPr>
              <a:t>LIst&lt;MediaType&gt;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getSupportMediaTypes()</a:t>
            </a:r>
            <a:r>
              <a:rPr dirty="0" sz="1800" spc="-5">
                <a:latin typeface="MS Gothic"/>
                <a:cs typeface="MS Gothic"/>
              </a:rPr>
              <a:t>：</a:t>
            </a:r>
            <a:r>
              <a:rPr dirty="0" sz="1800" spc="-5">
                <a:latin typeface="宋体"/>
                <a:cs typeface="宋体"/>
              </a:rPr>
              <a:t>该转换</a:t>
            </a:r>
            <a:r>
              <a:rPr dirty="0" sz="1800" spc="-5">
                <a:latin typeface="MS Gothic"/>
                <a:cs typeface="MS Gothic"/>
              </a:rPr>
              <a:t>器支持的媒体</a:t>
            </a:r>
            <a:r>
              <a:rPr dirty="0" sz="1800" spc="-5">
                <a:latin typeface="宋体"/>
                <a:cs typeface="宋体"/>
              </a:rPr>
              <a:t>类</a:t>
            </a:r>
            <a:endParaRPr sz="1800">
              <a:latin typeface="宋体"/>
              <a:cs typeface="宋体"/>
            </a:endParaRPr>
          </a:p>
          <a:p>
            <a:pPr marL="755015">
              <a:lnSpc>
                <a:spcPts val="1950"/>
              </a:lnSpc>
            </a:pPr>
            <a:r>
              <a:rPr dirty="0" sz="1800">
                <a:latin typeface="MS Gothic"/>
                <a:cs typeface="MS Gothic"/>
              </a:rPr>
              <a:t>型。</a:t>
            </a:r>
            <a:endParaRPr sz="1800">
              <a:latin typeface="MS Gothic"/>
              <a:cs typeface="MS Gothic"/>
            </a:endParaRPr>
          </a:p>
          <a:p>
            <a:pPr lvl="1" marL="755015" marR="106045" indent="-285115">
              <a:lnSpc>
                <a:spcPts val="1850"/>
              </a:lnSpc>
              <a:spcBef>
                <a:spcPts val="265"/>
              </a:spcBef>
              <a:buChar char="–"/>
              <a:tabLst>
                <a:tab pos="755015" algn="l"/>
              </a:tabLst>
            </a:pPr>
            <a:r>
              <a:rPr dirty="0" sz="1800">
                <a:latin typeface="Arial"/>
                <a:cs typeface="Arial"/>
              </a:rPr>
              <a:t>T </a:t>
            </a:r>
            <a:r>
              <a:rPr dirty="0" sz="1800" spc="-5">
                <a:latin typeface="Arial"/>
                <a:cs typeface="Arial"/>
              </a:rPr>
              <a:t>read(Class&lt;? extends </a:t>
            </a:r>
            <a:r>
              <a:rPr dirty="0" sz="1800">
                <a:latin typeface="Arial"/>
                <a:cs typeface="Arial"/>
              </a:rPr>
              <a:t>T&gt; </a:t>
            </a:r>
            <a:r>
              <a:rPr dirty="0" sz="1800" spc="-5">
                <a:latin typeface="Arial"/>
                <a:cs typeface="Arial"/>
              </a:rPr>
              <a:t>clazz,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HttpInputMessage </a:t>
            </a:r>
            <a:r>
              <a:rPr dirty="0" sz="1800" spc="-5">
                <a:latin typeface="Arial"/>
                <a:cs typeface="Arial"/>
              </a:rPr>
              <a:t>inputMessage)</a:t>
            </a:r>
            <a:r>
              <a:rPr dirty="0" sz="1800" spc="-5">
                <a:latin typeface="MS Gothic"/>
                <a:cs typeface="MS Gothic"/>
              </a:rPr>
              <a:t>： </a:t>
            </a:r>
            <a:r>
              <a:rPr dirty="0" sz="1800" spc="-740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将</a:t>
            </a:r>
            <a:r>
              <a:rPr dirty="0" sz="1800">
                <a:latin typeface="宋体"/>
                <a:cs typeface="宋体"/>
              </a:rPr>
              <a:t>请</a:t>
            </a:r>
            <a:r>
              <a:rPr dirty="0" sz="1800">
                <a:latin typeface="MS Gothic"/>
                <a:cs typeface="MS Gothic"/>
              </a:rPr>
              <a:t>求信息流</a:t>
            </a:r>
            <a:r>
              <a:rPr dirty="0" sz="1800">
                <a:latin typeface="宋体"/>
                <a:cs typeface="宋体"/>
              </a:rPr>
              <a:t>转换为</a:t>
            </a:r>
            <a:r>
              <a:rPr dirty="0" sz="1800" spc="-455">
                <a:latin typeface="宋体"/>
                <a:cs typeface="宋体"/>
              </a:rPr>
              <a:t> 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型的</a:t>
            </a:r>
            <a:r>
              <a:rPr dirty="0" sz="1800">
                <a:latin typeface="宋体"/>
                <a:cs typeface="宋体"/>
              </a:rPr>
              <a:t>对</a:t>
            </a:r>
            <a:r>
              <a:rPr dirty="0" sz="1800">
                <a:latin typeface="MS Gothic"/>
                <a:cs typeface="MS Gothic"/>
              </a:rPr>
              <a:t>象。</a:t>
            </a:r>
            <a:endParaRPr sz="1800">
              <a:latin typeface="MS Gothic"/>
              <a:cs typeface="MS Gothic"/>
            </a:endParaRPr>
          </a:p>
          <a:p>
            <a:pPr lvl="1" marL="755015" marR="184150" indent="-285115">
              <a:lnSpc>
                <a:spcPts val="1850"/>
              </a:lnSpc>
              <a:spcBef>
                <a:spcPts val="204"/>
              </a:spcBef>
              <a:buChar char="–"/>
              <a:tabLst>
                <a:tab pos="755015" algn="l"/>
              </a:tabLst>
            </a:pPr>
            <a:r>
              <a:rPr dirty="0" sz="1800" spc="-5">
                <a:latin typeface="Arial"/>
                <a:cs typeface="Arial"/>
              </a:rPr>
              <a:t>void </a:t>
            </a:r>
            <a:r>
              <a:rPr dirty="0" sz="1800">
                <a:latin typeface="Arial"/>
                <a:cs typeface="Arial"/>
              </a:rPr>
              <a:t>write(T t,MediaType </a:t>
            </a:r>
            <a:r>
              <a:rPr dirty="0" sz="1800" spc="-5">
                <a:latin typeface="Arial"/>
                <a:cs typeface="Arial"/>
              </a:rPr>
              <a:t>contnetType,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HttpOutputMessgae </a:t>
            </a:r>
            <a:r>
              <a:rPr dirty="0" sz="1800" spc="-4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outputMessage):</a:t>
            </a:r>
            <a:r>
              <a:rPr dirty="0" sz="1800" spc="-5">
                <a:latin typeface="MS Gothic"/>
                <a:cs typeface="MS Gothic"/>
              </a:rPr>
              <a:t>将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宋体"/>
                <a:cs typeface="宋体"/>
              </a:rPr>
              <a:t>类</a:t>
            </a:r>
            <a:r>
              <a:rPr dirty="0" sz="1800" spc="-5">
                <a:latin typeface="MS Gothic"/>
                <a:cs typeface="MS Gothic"/>
              </a:rPr>
              <a:t>型的</a:t>
            </a:r>
            <a:r>
              <a:rPr dirty="0" sz="1800" spc="-5">
                <a:latin typeface="宋体"/>
                <a:cs typeface="宋体"/>
              </a:rPr>
              <a:t>对</a:t>
            </a:r>
            <a:r>
              <a:rPr dirty="0" sz="1800" spc="-5">
                <a:latin typeface="MS Gothic"/>
                <a:cs typeface="MS Gothic"/>
              </a:rPr>
              <a:t>象写到</a:t>
            </a:r>
            <a:r>
              <a:rPr dirty="0" sz="1800" spc="-5">
                <a:latin typeface="宋体"/>
                <a:cs typeface="宋体"/>
              </a:rPr>
              <a:t>响应</a:t>
            </a:r>
            <a:r>
              <a:rPr dirty="0" sz="1800" spc="-5">
                <a:latin typeface="MS Gothic"/>
                <a:cs typeface="MS Gothic"/>
              </a:rPr>
              <a:t>流中，同</a:t>
            </a:r>
            <a:r>
              <a:rPr dirty="0" sz="1800" spc="-5">
                <a:latin typeface="宋体"/>
                <a:cs typeface="宋体"/>
              </a:rPr>
              <a:t>时</a:t>
            </a:r>
            <a:r>
              <a:rPr dirty="0" sz="1800" spc="-5">
                <a:latin typeface="MS Gothic"/>
                <a:cs typeface="MS Gothic"/>
              </a:rPr>
              <a:t>指定相</a:t>
            </a:r>
            <a:r>
              <a:rPr dirty="0" sz="1800" spc="-5">
                <a:latin typeface="宋体"/>
                <a:cs typeface="宋体"/>
              </a:rPr>
              <a:t>应</a:t>
            </a:r>
            <a:r>
              <a:rPr dirty="0" sz="1800" spc="-5">
                <a:latin typeface="MS Gothic"/>
                <a:cs typeface="MS Gothic"/>
              </a:rPr>
              <a:t>的媒体</a:t>
            </a:r>
            <a:r>
              <a:rPr dirty="0" sz="1800" spc="-5">
                <a:latin typeface="宋体"/>
                <a:cs typeface="宋体"/>
              </a:rPr>
              <a:t>类 </a:t>
            </a:r>
            <a:r>
              <a:rPr dirty="0" sz="1800" spc="-735">
                <a:latin typeface="宋体"/>
                <a:cs typeface="宋体"/>
              </a:rPr>
              <a:t> </a:t>
            </a:r>
            <a:r>
              <a:rPr dirty="0" sz="1800">
                <a:latin typeface="MS Gothic"/>
                <a:cs typeface="MS Gothic"/>
              </a:rPr>
              <a:t>型</a:t>
            </a:r>
            <a:r>
              <a:rPr dirty="0" sz="1800">
                <a:latin typeface="宋体"/>
                <a:cs typeface="宋体"/>
              </a:rPr>
              <a:t>为</a:t>
            </a:r>
            <a:r>
              <a:rPr dirty="0" sz="1800" spc="-459">
                <a:latin typeface="宋体"/>
                <a:cs typeface="宋体"/>
              </a:rPr>
              <a:t> </a:t>
            </a:r>
            <a:r>
              <a:rPr dirty="0" sz="1800" spc="-5">
                <a:latin typeface="Arial"/>
                <a:cs typeface="Arial"/>
              </a:rPr>
              <a:t>contentType</a:t>
            </a:r>
            <a:r>
              <a:rPr dirty="0" sz="1800" spc="-5">
                <a:latin typeface="MS Gothic"/>
                <a:cs typeface="MS Gothic"/>
              </a:rPr>
              <a:t>。</a:t>
            </a:r>
            <a:endParaRPr sz="18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2504" y="335279"/>
            <a:ext cx="2042160" cy="554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6369" rIns="0" bIns="0" rtlCol="0" vert="horz">
            <a:spAutoFit/>
          </a:bodyPr>
          <a:lstStyle/>
          <a:p>
            <a:pPr marL="481330">
              <a:lnSpc>
                <a:spcPct val="100000"/>
              </a:lnSpc>
            </a:pPr>
            <a:r>
              <a:rPr dirty="0" sz="3650" spc="-40">
                <a:latin typeface="Arial"/>
                <a:cs typeface="Arial"/>
              </a:rPr>
              <a:t>HttpMessageConveher&lt;T&gt;</a:t>
            </a:r>
            <a:endParaRPr sz="3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53511" y="2718816"/>
            <a:ext cx="2301240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296" y="3374135"/>
            <a:ext cx="2097024" cy="14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296" y="3685032"/>
            <a:ext cx="4422648" cy="152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7535" y="4023359"/>
            <a:ext cx="2386584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296" y="4968240"/>
            <a:ext cx="8906256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296" y="5288279"/>
            <a:ext cx="6379464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53511" y="3368040"/>
            <a:ext cx="3075432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53511" y="4322064"/>
            <a:ext cx="2834640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53511" y="4651247"/>
            <a:ext cx="5312664" cy="152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53511" y="5934455"/>
            <a:ext cx="4014216" cy="152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65124" y="984250"/>
            <a:ext cx="7452359" cy="56451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50" spc="-65">
                <a:latin typeface="Arial"/>
                <a:cs typeface="Arial"/>
              </a:rPr>
              <a:t>HttpMessageConve </a:t>
            </a:r>
            <a:r>
              <a:rPr dirty="0" sz="3650" spc="-45">
                <a:latin typeface="Arial"/>
                <a:cs typeface="Arial"/>
              </a:rPr>
              <a:t>her&lt;T&gt; </a:t>
            </a:r>
            <a:r>
              <a:rPr dirty="0" sz="3650" spc="-565">
                <a:latin typeface="Arial"/>
                <a:cs typeface="Arial"/>
              </a:rPr>
              <a:t>85ç=/›+L</a:t>
            </a:r>
            <a:r>
              <a:rPr dirty="0" sz="3650" spc="-300">
                <a:latin typeface="Arial"/>
                <a:cs typeface="Arial"/>
              </a:rPr>
              <a:t> </a:t>
            </a:r>
            <a:r>
              <a:rPr dirty="0" sz="3650" spc="-420">
                <a:latin typeface="Arial"/>
                <a:cs typeface="Arial"/>
              </a:rPr>
              <a:t>&gt;«</a:t>
            </a:r>
            <a:endParaRPr sz="3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96" y="2697734"/>
            <a:ext cx="1834514" cy="186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50" spc="-20">
                <a:solidFill>
                  <a:srgbClr val="82705E"/>
                </a:solidFill>
                <a:latin typeface="Arial"/>
                <a:cs typeface="Arial"/>
              </a:rPr>
              <a:t>FormHttpMessageCanver</a:t>
            </a:r>
            <a:r>
              <a:rPr dirty="0" sz="1150" spc="-60">
                <a:solidFill>
                  <a:srgbClr val="82705E"/>
                </a:solidFill>
                <a:latin typeface="Arial"/>
                <a:cs typeface="Arial"/>
              </a:rPr>
              <a:t> </a:t>
            </a:r>
            <a:r>
              <a:rPr dirty="0" sz="1150" spc="-50">
                <a:solidFill>
                  <a:srgbClr val="82705E"/>
                </a:solidFill>
                <a:latin typeface="Arial"/>
                <a:cs typeface="Arial"/>
              </a:rPr>
              <a:t>łer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835" y="3005073"/>
            <a:ext cx="2789555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10">
                <a:solidFill>
                  <a:srgbClr val="BD2816"/>
                </a:solidFill>
                <a:latin typeface="Arial"/>
                <a:cs typeface="Arial"/>
              </a:rPr>
              <a:t>XmlAware </a:t>
            </a:r>
            <a:r>
              <a:rPr dirty="0" sz="1250" spc="-180">
                <a:solidFill>
                  <a:srgbClr val="BD2816"/>
                </a:solidFill>
                <a:latin typeface="Arial"/>
                <a:cs typeface="Arial"/>
              </a:rPr>
              <a:t>f   </a:t>
            </a:r>
            <a:r>
              <a:rPr dirty="0" sz="1250" spc="5">
                <a:solidFill>
                  <a:srgbClr val="CD4249"/>
                </a:solidFill>
                <a:latin typeface="Arial"/>
                <a:cs typeface="Arial"/>
              </a:rPr>
              <a:t>orml</a:t>
            </a:r>
            <a:r>
              <a:rPr dirty="0" sz="1250" spc="-75">
                <a:solidFill>
                  <a:srgbClr val="CD4249"/>
                </a:solidFill>
                <a:latin typeface="Arial"/>
                <a:cs typeface="Arial"/>
              </a:rPr>
              <a:t> </a:t>
            </a:r>
            <a:r>
              <a:rPr dirty="0" sz="1250" spc="15">
                <a:solidFill>
                  <a:srgbClr val="C32A24"/>
                </a:solidFill>
                <a:latin typeface="Arial"/>
                <a:cs typeface="Arial"/>
              </a:rPr>
              <a:t>IttpMessaqe?onvener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81020" y="3005073"/>
            <a:ext cx="4660900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-75">
                <a:solidFill>
                  <a:srgbClr val="412826"/>
                </a:solidFill>
                <a:latin typeface="Arial"/>
                <a:cs typeface="Arial"/>
              </a:rPr>
              <a:t>.@T  </a:t>
            </a:r>
            <a:r>
              <a:rPr dirty="0" sz="1250" spc="-200">
                <a:solidFill>
                  <a:srgbClr val="A18267"/>
                </a:solidFill>
                <a:latin typeface="Arial"/>
                <a:cs typeface="Arial"/>
              </a:rPr>
              <a:t>F </a:t>
            </a:r>
            <a:r>
              <a:rPr dirty="0" sz="1250" spc="-70">
                <a:solidFill>
                  <a:srgbClr val="4F604F"/>
                </a:solidFill>
                <a:latin typeface="Arial"/>
                <a:cs typeface="Arial"/>
              </a:rPr>
              <a:t>ormHttpMessaqeConvener.  </a:t>
            </a:r>
            <a:r>
              <a:rPr dirty="0" sz="1250" spc="5">
                <a:solidFill>
                  <a:srgbClr val="1C0F0F"/>
                </a:solidFill>
                <a:latin typeface="Arial"/>
                <a:cs typeface="Arial"/>
              </a:rPr>
              <a:t>Q@.Ø6 </a:t>
            </a:r>
            <a:r>
              <a:rPr dirty="0" sz="1250" spc="-204">
                <a:solidFill>
                  <a:srgbClr val="262300"/>
                </a:solidFill>
                <a:latin typeface="Arial"/>
                <a:cs typeface="Arial"/>
              </a:rPr>
              <a:t>@@@  </a:t>
            </a:r>
            <a:r>
              <a:rPr dirty="0" sz="1250" spc="55">
                <a:solidFill>
                  <a:srgbClr val="564242"/>
                </a:solidFill>
                <a:latin typeface="Arial"/>
                <a:cs typeface="Arial"/>
              </a:rPr>
              <a:t>łłtØ </a:t>
            </a:r>
            <a:r>
              <a:rPr dirty="0" sz="1250" spc="-150">
                <a:solidFill>
                  <a:srgbClr val="42263B"/>
                </a:solidFill>
                <a:latin typeface="Arial"/>
                <a:cs typeface="Arial"/>
              </a:rPr>
              <a:t>Xk1L  </a:t>
            </a:r>
            <a:r>
              <a:rPr dirty="0" sz="1250" spc="-204">
                <a:solidFill>
                  <a:srgbClr val="33281F"/>
                </a:solidFill>
                <a:latin typeface="Arial"/>
                <a:cs typeface="Arial"/>
              </a:rPr>
              <a:t>@@     </a:t>
            </a:r>
            <a:r>
              <a:rPr dirty="0" sz="1250" spc="-155">
                <a:solidFill>
                  <a:srgbClr val="756D64"/>
                </a:solidFill>
                <a:latin typeface="Arial"/>
                <a:cs typeface="Arial"/>
              </a:rPr>
              <a:t>.</a:t>
            </a:r>
            <a:r>
              <a:rPr dirty="0" sz="1250" spc="25">
                <a:solidFill>
                  <a:srgbClr val="756D64"/>
                </a:solidFill>
                <a:latin typeface="Arial"/>
                <a:cs typeface="Arial"/>
              </a:rPr>
              <a:t> </a:t>
            </a:r>
            <a:r>
              <a:rPr dirty="0" sz="1250" spc="65">
                <a:solidFill>
                  <a:srgbClr val="544D4D"/>
                </a:solidFill>
                <a:latin typeface="Arial"/>
                <a:cs typeface="Arial"/>
              </a:rPr>
              <a:t>%B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96859" y="3005073"/>
            <a:ext cx="1012825" cy="201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50" spc="35">
                <a:solidFill>
                  <a:srgbClr val="3B2F38"/>
                </a:solidFill>
                <a:latin typeface="Arial"/>
                <a:cs typeface="Arial"/>
              </a:rPr>
              <a:t>fń</a:t>
            </a:r>
            <a:r>
              <a:rPr dirty="0" sz="1250" spc="-105">
                <a:solidFill>
                  <a:srgbClr val="3B2F38"/>
                </a:solidFill>
                <a:latin typeface="Arial"/>
                <a:cs typeface="Arial"/>
              </a:rPr>
              <a:t>B</a:t>
            </a:r>
            <a:r>
              <a:rPr dirty="0" sz="1250" spc="120">
                <a:solidFill>
                  <a:srgbClr val="3B2F38"/>
                </a:solidFill>
                <a:latin typeface="Arial"/>
                <a:cs typeface="Arial"/>
              </a:rPr>
              <a:t>'Bbtïż8bt</a:t>
            </a:r>
            <a:endParaRPr sz="1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596" y="4285233"/>
            <a:ext cx="2219960" cy="518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indent="15240">
              <a:lnSpc>
                <a:spcPct val="100000"/>
              </a:lnSpc>
            </a:pPr>
            <a:r>
              <a:rPr dirty="0" sz="1250" spc="-70">
                <a:solidFill>
                  <a:srgbClr val="CA333A"/>
                </a:solidFill>
                <a:latin typeface="Cambria"/>
                <a:cs typeface="Cambria"/>
              </a:rPr>
              <a:t>Uocı </a:t>
            </a:r>
            <a:r>
              <a:rPr dirty="0" sz="1250" spc="-35">
                <a:solidFill>
                  <a:srgbClr val="CA333A"/>
                </a:solidFill>
                <a:latin typeface="Cambria"/>
                <a:cs typeface="Cambria"/>
              </a:rPr>
              <a:t>rcef </a:t>
            </a:r>
            <a:r>
              <a:rPr dirty="0" sz="1250" spc="-5">
                <a:solidFill>
                  <a:srgbClr val="C31A1C"/>
                </a:solidFill>
                <a:latin typeface="Cambria"/>
                <a:cs typeface="Cambria"/>
              </a:rPr>
              <a:t>flip</a:t>
            </a:r>
            <a:r>
              <a:rPr dirty="0" sz="1250" spc="-35">
                <a:solidFill>
                  <a:srgbClr val="C31A1C"/>
                </a:solidFill>
                <a:latin typeface="Cambria"/>
                <a:cs typeface="Cambria"/>
              </a:rPr>
              <a:t> </a:t>
            </a:r>
            <a:r>
              <a:rPr dirty="0" sz="1250" spc="35">
                <a:solidFill>
                  <a:srgbClr val="AA382F"/>
                </a:solidFill>
                <a:latin typeface="Cambria"/>
                <a:cs typeface="Cambria"/>
              </a:rPr>
              <a:t>MessapeGonverter</a:t>
            </a:r>
            <a:endParaRPr sz="12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-15">
                <a:solidFill>
                  <a:srgbClr val="607274"/>
                </a:solidFill>
                <a:latin typeface="Arial"/>
                <a:cs typeface="Arial"/>
              </a:rPr>
              <a:t>h1arshallingHftph1essageEonvener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596" y="5574791"/>
            <a:ext cx="2254250" cy="5118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200" spc="-45">
                <a:solidFill>
                  <a:srgbClr val="5B4D3F"/>
                </a:solidFill>
                <a:latin typeface="Arial"/>
                <a:cs typeface="Arial"/>
              </a:rPr>
              <a:t>FłssÜhanneIHttpMessage?onverter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100" spc="5">
                <a:solidFill>
                  <a:srgbClr val="444D4F"/>
                </a:solidFill>
                <a:latin typeface="Arial"/>
                <a:cs typeface="Arial"/>
              </a:rPr>
              <a:t>Alon</a:t>
            </a:r>
            <a:r>
              <a:rPr dirty="0" sz="1100" spc="95">
                <a:solidFill>
                  <a:srgbClr val="444D4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444D4F"/>
                </a:solidFill>
                <a:latin typeface="Arial"/>
                <a:cs typeface="Arial"/>
              </a:rPr>
              <a:t>F</a:t>
            </a:r>
            <a:r>
              <a:rPr dirty="0" sz="1100">
                <a:solidFill>
                  <a:srgbClr val="5D605B"/>
                </a:solidFill>
                <a:latin typeface="Arial"/>
                <a:cs typeface="Arial"/>
              </a:rPr>
              <a:t>eedHttpłvtessageConvener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446405">
              <a:lnSpc>
                <a:spcPct val="100000"/>
              </a:lnSpc>
            </a:pPr>
            <a:r>
              <a:rPr dirty="0" spc="-5"/>
              <a:t>HttpMessageConverter&lt;T&gt;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837054"/>
            <a:ext cx="6706234" cy="139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DispatcherServlet </a:t>
            </a:r>
            <a:r>
              <a:rPr dirty="0" sz="2400">
                <a:latin typeface="MS Gothic"/>
                <a:cs typeface="MS Gothic"/>
              </a:rPr>
              <a:t>默</a:t>
            </a:r>
            <a:r>
              <a:rPr dirty="0" sz="2400">
                <a:latin typeface="宋体"/>
                <a:cs typeface="宋体"/>
              </a:rPr>
              <a:t>认</a:t>
            </a:r>
            <a:r>
              <a:rPr dirty="0" sz="2400">
                <a:latin typeface="MS Gothic"/>
                <a:cs typeface="MS Gothic"/>
              </a:rPr>
              <a:t>装配 </a:t>
            </a:r>
            <a:r>
              <a:rPr dirty="0" sz="2400" spc="-11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RequestMappingHandlerAdapter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，而 </a:t>
            </a:r>
            <a:r>
              <a:rPr dirty="0" sz="2400" spc="-10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RequestMappingHandlerAdapter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默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认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装配如下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HttpMessageConverter</a:t>
            </a:r>
            <a:r>
              <a:rPr dirty="0" sz="2400" spc="-5" b="1">
                <a:latin typeface="等线"/>
                <a:cs typeface="等线"/>
              </a:rPr>
              <a:t>：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9765" y="3518534"/>
            <a:ext cx="8293100" cy="218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446405">
              <a:lnSpc>
                <a:spcPct val="100000"/>
              </a:lnSpc>
            </a:pPr>
            <a:r>
              <a:rPr dirty="0" spc="-5"/>
              <a:t>HttpMessageConverter&lt;T&gt;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65654"/>
            <a:ext cx="8036559" cy="725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815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加入</a:t>
            </a:r>
            <a:r>
              <a:rPr dirty="0" sz="2400" spc="-51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jackson jar </a:t>
            </a:r>
            <a:r>
              <a:rPr dirty="0" sz="2400">
                <a:latin typeface="MS Gothic"/>
                <a:cs typeface="MS Gothic"/>
              </a:rPr>
              <a:t>包后，</a:t>
            </a:r>
            <a:r>
              <a:rPr dirty="0" sz="2400" spc="-51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RequestMappingHandlerAdapter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815"/>
              </a:lnSpc>
              <a:tabLst>
                <a:tab pos="4647565" algn="l"/>
              </a:tabLst>
            </a:pPr>
            <a:r>
              <a:rPr dirty="0" sz="2400">
                <a:latin typeface="MS Gothic"/>
                <a:cs typeface="MS Gothic"/>
              </a:rPr>
              <a:t>装配的</a:t>
            </a:r>
            <a:r>
              <a:rPr dirty="0" sz="2400" spc="-4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HttpMessageConverter	</a:t>
            </a:r>
            <a:r>
              <a:rPr dirty="0" sz="2400">
                <a:latin typeface="MS Gothic"/>
                <a:cs typeface="MS Gothic"/>
              </a:rPr>
              <a:t>如下：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604" y="3573145"/>
            <a:ext cx="8317865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2494" y="5807075"/>
            <a:ext cx="7560945" cy="313055"/>
          </a:xfrm>
          <a:custGeom>
            <a:avLst/>
            <a:gdLst/>
            <a:ahLst/>
            <a:cxnLst/>
            <a:rect l="l" t="t" r="r" b="b"/>
            <a:pathLst>
              <a:path w="7560945" h="313054">
                <a:moveTo>
                  <a:pt x="7560945" y="52070"/>
                </a:moveTo>
                <a:lnTo>
                  <a:pt x="7560310" y="51435"/>
                </a:lnTo>
                <a:lnTo>
                  <a:pt x="7560310" y="50800"/>
                </a:lnTo>
                <a:lnTo>
                  <a:pt x="7560310" y="49530"/>
                </a:lnTo>
                <a:lnTo>
                  <a:pt x="7560310" y="45085"/>
                </a:lnTo>
                <a:lnTo>
                  <a:pt x="7559675" y="44450"/>
                </a:lnTo>
                <a:lnTo>
                  <a:pt x="7559675" y="43180"/>
                </a:lnTo>
                <a:lnTo>
                  <a:pt x="7559675" y="42545"/>
                </a:lnTo>
                <a:lnTo>
                  <a:pt x="7559675" y="41275"/>
                </a:lnTo>
                <a:lnTo>
                  <a:pt x="7559040" y="40640"/>
                </a:lnTo>
                <a:lnTo>
                  <a:pt x="7559040" y="39370"/>
                </a:lnTo>
                <a:lnTo>
                  <a:pt x="7559040" y="38735"/>
                </a:lnTo>
                <a:lnTo>
                  <a:pt x="7558405" y="38100"/>
                </a:lnTo>
                <a:lnTo>
                  <a:pt x="7558405" y="36830"/>
                </a:lnTo>
                <a:lnTo>
                  <a:pt x="7557770" y="36195"/>
                </a:lnTo>
                <a:lnTo>
                  <a:pt x="7557770" y="35560"/>
                </a:lnTo>
                <a:lnTo>
                  <a:pt x="7557135" y="34290"/>
                </a:lnTo>
                <a:lnTo>
                  <a:pt x="7557135" y="33655"/>
                </a:lnTo>
                <a:lnTo>
                  <a:pt x="7556500" y="32385"/>
                </a:lnTo>
                <a:lnTo>
                  <a:pt x="7556500" y="31750"/>
                </a:lnTo>
                <a:lnTo>
                  <a:pt x="7555865" y="31115"/>
                </a:lnTo>
                <a:lnTo>
                  <a:pt x="7555865" y="29845"/>
                </a:lnTo>
                <a:lnTo>
                  <a:pt x="7555230" y="29210"/>
                </a:lnTo>
                <a:lnTo>
                  <a:pt x="7554595" y="28575"/>
                </a:lnTo>
                <a:lnTo>
                  <a:pt x="7554595" y="27940"/>
                </a:lnTo>
                <a:lnTo>
                  <a:pt x="7553960" y="26670"/>
                </a:lnTo>
                <a:lnTo>
                  <a:pt x="7553325" y="26035"/>
                </a:lnTo>
                <a:lnTo>
                  <a:pt x="7553325" y="25400"/>
                </a:lnTo>
                <a:lnTo>
                  <a:pt x="7552690" y="24765"/>
                </a:lnTo>
                <a:lnTo>
                  <a:pt x="7552055" y="23495"/>
                </a:lnTo>
                <a:lnTo>
                  <a:pt x="7551420" y="22860"/>
                </a:lnTo>
                <a:lnTo>
                  <a:pt x="7550785" y="22225"/>
                </a:lnTo>
                <a:lnTo>
                  <a:pt x="7550150" y="21590"/>
                </a:lnTo>
                <a:lnTo>
                  <a:pt x="7550150" y="20955"/>
                </a:lnTo>
                <a:lnTo>
                  <a:pt x="7549515" y="20320"/>
                </a:lnTo>
                <a:lnTo>
                  <a:pt x="7548880" y="19050"/>
                </a:lnTo>
                <a:lnTo>
                  <a:pt x="7548245" y="18415"/>
                </a:lnTo>
                <a:lnTo>
                  <a:pt x="7541895" y="12065"/>
                </a:lnTo>
                <a:lnTo>
                  <a:pt x="7540625" y="11430"/>
                </a:lnTo>
                <a:lnTo>
                  <a:pt x="7539990" y="10795"/>
                </a:lnTo>
                <a:lnTo>
                  <a:pt x="7539355" y="10795"/>
                </a:lnTo>
                <a:lnTo>
                  <a:pt x="7538720" y="10160"/>
                </a:lnTo>
                <a:lnTo>
                  <a:pt x="7538085" y="9525"/>
                </a:lnTo>
                <a:lnTo>
                  <a:pt x="7537450" y="8890"/>
                </a:lnTo>
                <a:lnTo>
                  <a:pt x="7536180" y="8255"/>
                </a:lnTo>
                <a:lnTo>
                  <a:pt x="7535545" y="7620"/>
                </a:lnTo>
                <a:lnTo>
                  <a:pt x="7534910" y="7620"/>
                </a:lnTo>
                <a:lnTo>
                  <a:pt x="7534275" y="6985"/>
                </a:lnTo>
                <a:lnTo>
                  <a:pt x="7533005" y="6350"/>
                </a:lnTo>
                <a:lnTo>
                  <a:pt x="7532370" y="6350"/>
                </a:lnTo>
                <a:lnTo>
                  <a:pt x="7531735" y="5715"/>
                </a:lnTo>
                <a:lnTo>
                  <a:pt x="7531100" y="5080"/>
                </a:lnTo>
                <a:lnTo>
                  <a:pt x="7529830" y="5080"/>
                </a:lnTo>
                <a:lnTo>
                  <a:pt x="7529195" y="4445"/>
                </a:lnTo>
                <a:lnTo>
                  <a:pt x="7528560" y="4445"/>
                </a:lnTo>
                <a:lnTo>
                  <a:pt x="7527290" y="3810"/>
                </a:lnTo>
                <a:lnTo>
                  <a:pt x="7526655" y="3810"/>
                </a:lnTo>
                <a:lnTo>
                  <a:pt x="7525385" y="3175"/>
                </a:lnTo>
                <a:lnTo>
                  <a:pt x="7524750" y="3175"/>
                </a:lnTo>
                <a:lnTo>
                  <a:pt x="7524115" y="2540"/>
                </a:lnTo>
                <a:lnTo>
                  <a:pt x="7522845" y="2540"/>
                </a:lnTo>
                <a:lnTo>
                  <a:pt x="7522210" y="1905"/>
                </a:lnTo>
                <a:lnTo>
                  <a:pt x="7521575" y="1905"/>
                </a:lnTo>
                <a:lnTo>
                  <a:pt x="7520305" y="1905"/>
                </a:lnTo>
                <a:lnTo>
                  <a:pt x="7519670" y="1270"/>
                </a:lnTo>
                <a:lnTo>
                  <a:pt x="7518400" y="1270"/>
                </a:lnTo>
                <a:lnTo>
                  <a:pt x="7517765" y="1270"/>
                </a:lnTo>
                <a:lnTo>
                  <a:pt x="7516495" y="1270"/>
                </a:lnTo>
                <a:lnTo>
                  <a:pt x="7515860" y="635"/>
                </a:lnTo>
                <a:lnTo>
                  <a:pt x="7509510" y="635"/>
                </a:lnTo>
                <a:lnTo>
                  <a:pt x="7508875" y="0"/>
                </a:lnTo>
                <a:lnTo>
                  <a:pt x="52070" y="0"/>
                </a:lnTo>
                <a:lnTo>
                  <a:pt x="51435" y="635"/>
                </a:lnTo>
                <a:lnTo>
                  <a:pt x="50800" y="635"/>
                </a:lnTo>
                <a:lnTo>
                  <a:pt x="45085" y="635"/>
                </a:lnTo>
                <a:lnTo>
                  <a:pt x="44450" y="1270"/>
                </a:lnTo>
                <a:lnTo>
                  <a:pt x="43180" y="1270"/>
                </a:lnTo>
                <a:lnTo>
                  <a:pt x="42545" y="1270"/>
                </a:lnTo>
                <a:lnTo>
                  <a:pt x="41275" y="1270"/>
                </a:lnTo>
                <a:lnTo>
                  <a:pt x="40640" y="1905"/>
                </a:lnTo>
                <a:lnTo>
                  <a:pt x="40005" y="1905"/>
                </a:lnTo>
                <a:lnTo>
                  <a:pt x="38735" y="1905"/>
                </a:lnTo>
                <a:lnTo>
                  <a:pt x="38100" y="2540"/>
                </a:lnTo>
                <a:lnTo>
                  <a:pt x="37465" y="2540"/>
                </a:lnTo>
                <a:lnTo>
                  <a:pt x="36195" y="3175"/>
                </a:lnTo>
                <a:lnTo>
                  <a:pt x="35560" y="3175"/>
                </a:lnTo>
                <a:lnTo>
                  <a:pt x="34290" y="3175"/>
                </a:lnTo>
                <a:lnTo>
                  <a:pt x="33655" y="3810"/>
                </a:lnTo>
                <a:lnTo>
                  <a:pt x="33020" y="3810"/>
                </a:lnTo>
                <a:lnTo>
                  <a:pt x="31750" y="4445"/>
                </a:lnTo>
                <a:lnTo>
                  <a:pt x="31115" y="5080"/>
                </a:lnTo>
                <a:lnTo>
                  <a:pt x="30480" y="5080"/>
                </a:lnTo>
                <a:lnTo>
                  <a:pt x="29845" y="5715"/>
                </a:lnTo>
                <a:lnTo>
                  <a:pt x="28575" y="5715"/>
                </a:lnTo>
                <a:lnTo>
                  <a:pt x="27940" y="6350"/>
                </a:lnTo>
                <a:lnTo>
                  <a:pt x="27305" y="6985"/>
                </a:lnTo>
                <a:lnTo>
                  <a:pt x="26670" y="6985"/>
                </a:lnTo>
                <a:lnTo>
                  <a:pt x="25400" y="7620"/>
                </a:lnTo>
                <a:lnTo>
                  <a:pt x="24765" y="8255"/>
                </a:lnTo>
                <a:lnTo>
                  <a:pt x="24130" y="8890"/>
                </a:lnTo>
                <a:lnTo>
                  <a:pt x="23495" y="9525"/>
                </a:lnTo>
                <a:lnTo>
                  <a:pt x="22225" y="9525"/>
                </a:lnTo>
                <a:lnTo>
                  <a:pt x="9525" y="22225"/>
                </a:lnTo>
                <a:lnTo>
                  <a:pt x="9525" y="23495"/>
                </a:lnTo>
                <a:lnTo>
                  <a:pt x="8890" y="24130"/>
                </a:lnTo>
                <a:lnTo>
                  <a:pt x="8255" y="24765"/>
                </a:lnTo>
                <a:lnTo>
                  <a:pt x="7620" y="25400"/>
                </a:lnTo>
                <a:lnTo>
                  <a:pt x="6985" y="26670"/>
                </a:lnTo>
                <a:lnTo>
                  <a:pt x="6985" y="27305"/>
                </a:lnTo>
                <a:lnTo>
                  <a:pt x="6350" y="27940"/>
                </a:lnTo>
                <a:lnTo>
                  <a:pt x="5715" y="28575"/>
                </a:lnTo>
                <a:lnTo>
                  <a:pt x="5715" y="29845"/>
                </a:lnTo>
                <a:lnTo>
                  <a:pt x="5080" y="30480"/>
                </a:lnTo>
                <a:lnTo>
                  <a:pt x="5080" y="31115"/>
                </a:lnTo>
                <a:lnTo>
                  <a:pt x="4445" y="31750"/>
                </a:lnTo>
                <a:lnTo>
                  <a:pt x="3810" y="33020"/>
                </a:lnTo>
                <a:lnTo>
                  <a:pt x="3810" y="33655"/>
                </a:lnTo>
                <a:lnTo>
                  <a:pt x="3175" y="34290"/>
                </a:lnTo>
                <a:lnTo>
                  <a:pt x="3175" y="35560"/>
                </a:lnTo>
                <a:lnTo>
                  <a:pt x="3175" y="36195"/>
                </a:lnTo>
                <a:lnTo>
                  <a:pt x="2540" y="37465"/>
                </a:lnTo>
                <a:lnTo>
                  <a:pt x="2540" y="38100"/>
                </a:lnTo>
                <a:lnTo>
                  <a:pt x="1905" y="38735"/>
                </a:lnTo>
                <a:lnTo>
                  <a:pt x="1905" y="40005"/>
                </a:lnTo>
                <a:lnTo>
                  <a:pt x="1905" y="40640"/>
                </a:lnTo>
                <a:lnTo>
                  <a:pt x="1270" y="41275"/>
                </a:lnTo>
                <a:lnTo>
                  <a:pt x="1270" y="42545"/>
                </a:lnTo>
                <a:lnTo>
                  <a:pt x="1270" y="43180"/>
                </a:lnTo>
                <a:lnTo>
                  <a:pt x="1270" y="44450"/>
                </a:lnTo>
                <a:lnTo>
                  <a:pt x="635" y="45085"/>
                </a:lnTo>
                <a:lnTo>
                  <a:pt x="635" y="51435"/>
                </a:lnTo>
                <a:lnTo>
                  <a:pt x="0" y="52070"/>
                </a:lnTo>
                <a:lnTo>
                  <a:pt x="0" y="260985"/>
                </a:lnTo>
                <a:lnTo>
                  <a:pt x="635" y="261620"/>
                </a:lnTo>
                <a:lnTo>
                  <a:pt x="635" y="262255"/>
                </a:lnTo>
                <a:lnTo>
                  <a:pt x="635" y="267970"/>
                </a:lnTo>
                <a:lnTo>
                  <a:pt x="1270" y="268605"/>
                </a:lnTo>
                <a:lnTo>
                  <a:pt x="1270" y="269875"/>
                </a:lnTo>
                <a:lnTo>
                  <a:pt x="1270" y="270510"/>
                </a:lnTo>
                <a:lnTo>
                  <a:pt x="1270" y="271780"/>
                </a:lnTo>
                <a:lnTo>
                  <a:pt x="1905" y="272415"/>
                </a:lnTo>
                <a:lnTo>
                  <a:pt x="1905" y="273050"/>
                </a:lnTo>
                <a:lnTo>
                  <a:pt x="1905" y="274320"/>
                </a:lnTo>
                <a:lnTo>
                  <a:pt x="2540" y="274955"/>
                </a:lnTo>
                <a:lnTo>
                  <a:pt x="2540" y="275590"/>
                </a:lnTo>
                <a:lnTo>
                  <a:pt x="3175" y="276860"/>
                </a:lnTo>
                <a:lnTo>
                  <a:pt x="3175" y="277495"/>
                </a:lnTo>
                <a:lnTo>
                  <a:pt x="3175" y="278765"/>
                </a:lnTo>
                <a:lnTo>
                  <a:pt x="3810" y="279400"/>
                </a:lnTo>
                <a:lnTo>
                  <a:pt x="3810" y="280035"/>
                </a:lnTo>
                <a:lnTo>
                  <a:pt x="4445" y="281305"/>
                </a:lnTo>
                <a:lnTo>
                  <a:pt x="5080" y="281940"/>
                </a:lnTo>
                <a:lnTo>
                  <a:pt x="5080" y="282575"/>
                </a:lnTo>
                <a:lnTo>
                  <a:pt x="5715" y="283210"/>
                </a:lnTo>
                <a:lnTo>
                  <a:pt x="5715" y="284480"/>
                </a:lnTo>
                <a:lnTo>
                  <a:pt x="6350" y="285115"/>
                </a:lnTo>
                <a:lnTo>
                  <a:pt x="6985" y="285750"/>
                </a:lnTo>
                <a:lnTo>
                  <a:pt x="6985" y="287020"/>
                </a:lnTo>
                <a:lnTo>
                  <a:pt x="7620" y="287655"/>
                </a:lnTo>
                <a:lnTo>
                  <a:pt x="8255" y="288290"/>
                </a:lnTo>
                <a:lnTo>
                  <a:pt x="8890" y="288925"/>
                </a:lnTo>
                <a:lnTo>
                  <a:pt x="9525" y="289560"/>
                </a:lnTo>
                <a:lnTo>
                  <a:pt x="9525" y="290830"/>
                </a:lnTo>
                <a:lnTo>
                  <a:pt x="22225" y="303530"/>
                </a:lnTo>
                <a:lnTo>
                  <a:pt x="23495" y="303530"/>
                </a:lnTo>
                <a:lnTo>
                  <a:pt x="24130" y="304165"/>
                </a:lnTo>
                <a:lnTo>
                  <a:pt x="24765" y="304800"/>
                </a:lnTo>
                <a:lnTo>
                  <a:pt x="25400" y="305435"/>
                </a:lnTo>
                <a:lnTo>
                  <a:pt x="26670" y="306070"/>
                </a:lnTo>
                <a:lnTo>
                  <a:pt x="27305" y="306070"/>
                </a:lnTo>
                <a:lnTo>
                  <a:pt x="27940" y="306705"/>
                </a:lnTo>
                <a:lnTo>
                  <a:pt x="28575" y="307340"/>
                </a:lnTo>
                <a:lnTo>
                  <a:pt x="29845" y="307340"/>
                </a:lnTo>
                <a:lnTo>
                  <a:pt x="30480" y="307975"/>
                </a:lnTo>
                <a:lnTo>
                  <a:pt x="31115" y="307975"/>
                </a:lnTo>
                <a:lnTo>
                  <a:pt x="31750" y="308610"/>
                </a:lnTo>
                <a:lnTo>
                  <a:pt x="33020" y="309245"/>
                </a:lnTo>
                <a:lnTo>
                  <a:pt x="33655" y="309245"/>
                </a:lnTo>
                <a:lnTo>
                  <a:pt x="34290" y="309880"/>
                </a:lnTo>
                <a:lnTo>
                  <a:pt x="35560" y="309880"/>
                </a:lnTo>
                <a:lnTo>
                  <a:pt x="36195" y="309880"/>
                </a:lnTo>
                <a:lnTo>
                  <a:pt x="37465" y="310515"/>
                </a:lnTo>
                <a:lnTo>
                  <a:pt x="38100" y="310515"/>
                </a:lnTo>
                <a:lnTo>
                  <a:pt x="38735" y="311150"/>
                </a:lnTo>
                <a:lnTo>
                  <a:pt x="40005" y="311150"/>
                </a:lnTo>
                <a:lnTo>
                  <a:pt x="40640" y="311150"/>
                </a:lnTo>
                <a:lnTo>
                  <a:pt x="41275" y="311785"/>
                </a:lnTo>
                <a:lnTo>
                  <a:pt x="42545" y="311785"/>
                </a:lnTo>
                <a:lnTo>
                  <a:pt x="43180" y="311785"/>
                </a:lnTo>
                <a:lnTo>
                  <a:pt x="44450" y="311785"/>
                </a:lnTo>
                <a:lnTo>
                  <a:pt x="45085" y="312420"/>
                </a:lnTo>
                <a:lnTo>
                  <a:pt x="51435" y="312420"/>
                </a:lnTo>
                <a:lnTo>
                  <a:pt x="52070" y="313055"/>
                </a:lnTo>
                <a:lnTo>
                  <a:pt x="7508875" y="313055"/>
                </a:lnTo>
                <a:lnTo>
                  <a:pt x="7509510" y="312420"/>
                </a:lnTo>
                <a:lnTo>
                  <a:pt x="7510145" y="312420"/>
                </a:lnTo>
                <a:lnTo>
                  <a:pt x="7515860" y="312420"/>
                </a:lnTo>
                <a:lnTo>
                  <a:pt x="7516495" y="311785"/>
                </a:lnTo>
                <a:lnTo>
                  <a:pt x="7517765" y="311785"/>
                </a:lnTo>
                <a:lnTo>
                  <a:pt x="7518400" y="311785"/>
                </a:lnTo>
                <a:lnTo>
                  <a:pt x="7519670" y="311785"/>
                </a:lnTo>
                <a:lnTo>
                  <a:pt x="7520305" y="311150"/>
                </a:lnTo>
                <a:lnTo>
                  <a:pt x="7520940" y="311150"/>
                </a:lnTo>
                <a:lnTo>
                  <a:pt x="7522210" y="311150"/>
                </a:lnTo>
                <a:lnTo>
                  <a:pt x="7522845" y="310515"/>
                </a:lnTo>
                <a:lnTo>
                  <a:pt x="7523480" y="310515"/>
                </a:lnTo>
                <a:lnTo>
                  <a:pt x="7524750" y="309880"/>
                </a:lnTo>
                <a:lnTo>
                  <a:pt x="7525385" y="309880"/>
                </a:lnTo>
                <a:lnTo>
                  <a:pt x="7526655" y="309880"/>
                </a:lnTo>
                <a:lnTo>
                  <a:pt x="7527290" y="309245"/>
                </a:lnTo>
                <a:lnTo>
                  <a:pt x="7527925" y="309245"/>
                </a:lnTo>
                <a:lnTo>
                  <a:pt x="7529195" y="308610"/>
                </a:lnTo>
                <a:lnTo>
                  <a:pt x="7529830" y="307975"/>
                </a:lnTo>
                <a:lnTo>
                  <a:pt x="7530465" y="307975"/>
                </a:lnTo>
                <a:lnTo>
                  <a:pt x="7531100" y="307340"/>
                </a:lnTo>
                <a:lnTo>
                  <a:pt x="7532370" y="307340"/>
                </a:lnTo>
                <a:lnTo>
                  <a:pt x="7533005" y="306705"/>
                </a:lnTo>
                <a:lnTo>
                  <a:pt x="7533640" y="306070"/>
                </a:lnTo>
                <a:lnTo>
                  <a:pt x="7534910" y="306070"/>
                </a:lnTo>
                <a:lnTo>
                  <a:pt x="7535545" y="305435"/>
                </a:lnTo>
                <a:lnTo>
                  <a:pt x="7536180" y="304800"/>
                </a:lnTo>
                <a:lnTo>
                  <a:pt x="7536815" y="304165"/>
                </a:lnTo>
                <a:lnTo>
                  <a:pt x="7537450" y="303530"/>
                </a:lnTo>
                <a:lnTo>
                  <a:pt x="7538720" y="303530"/>
                </a:lnTo>
                <a:lnTo>
                  <a:pt x="7551420" y="290830"/>
                </a:lnTo>
                <a:lnTo>
                  <a:pt x="7551420" y="289560"/>
                </a:lnTo>
                <a:lnTo>
                  <a:pt x="7552055" y="288925"/>
                </a:lnTo>
                <a:lnTo>
                  <a:pt x="7552690" y="288290"/>
                </a:lnTo>
                <a:lnTo>
                  <a:pt x="7553325" y="287655"/>
                </a:lnTo>
                <a:lnTo>
                  <a:pt x="7553960" y="287020"/>
                </a:lnTo>
                <a:lnTo>
                  <a:pt x="7553960" y="285750"/>
                </a:lnTo>
                <a:lnTo>
                  <a:pt x="7554595" y="285115"/>
                </a:lnTo>
                <a:lnTo>
                  <a:pt x="7555230" y="284480"/>
                </a:lnTo>
                <a:lnTo>
                  <a:pt x="7555230" y="283210"/>
                </a:lnTo>
                <a:lnTo>
                  <a:pt x="7555865" y="282575"/>
                </a:lnTo>
                <a:lnTo>
                  <a:pt x="7555865" y="281940"/>
                </a:lnTo>
                <a:lnTo>
                  <a:pt x="7556500" y="281305"/>
                </a:lnTo>
                <a:lnTo>
                  <a:pt x="7557135" y="280035"/>
                </a:lnTo>
                <a:lnTo>
                  <a:pt x="7557135" y="279400"/>
                </a:lnTo>
                <a:lnTo>
                  <a:pt x="7557770" y="278765"/>
                </a:lnTo>
                <a:lnTo>
                  <a:pt x="7557770" y="277495"/>
                </a:lnTo>
                <a:lnTo>
                  <a:pt x="7557770" y="276860"/>
                </a:lnTo>
                <a:lnTo>
                  <a:pt x="7558405" y="275590"/>
                </a:lnTo>
                <a:lnTo>
                  <a:pt x="7558405" y="274955"/>
                </a:lnTo>
                <a:lnTo>
                  <a:pt x="7559040" y="274320"/>
                </a:lnTo>
                <a:lnTo>
                  <a:pt x="7559040" y="273050"/>
                </a:lnTo>
                <a:lnTo>
                  <a:pt x="7559040" y="272415"/>
                </a:lnTo>
                <a:lnTo>
                  <a:pt x="7559675" y="271780"/>
                </a:lnTo>
                <a:lnTo>
                  <a:pt x="7559675" y="270510"/>
                </a:lnTo>
                <a:lnTo>
                  <a:pt x="7559675" y="269875"/>
                </a:lnTo>
                <a:lnTo>
                  <a:pt x="7559675" y="268605"/>
                </a:lnTo>
                <a:lnTo>
                  <a:pt x="7560310" y="267970"/>
                </a:lnTo>
                <a:lnTo>
                  <a:pt x="7560310" y="261620"/>
                </a:lnTo>
                <a:lnTo>
                  <a:pt x="7560945" y="260985"/>
                </a:lnTo>
                <a:lnTo>
                  <a:pt x="7560945" y="5207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4605" y="994409"/>
            <a:ext cx="6576059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30">
                <a:latin typeface="MS Gothic"/>
                <a:cs typeface="MS Gothic"/>
              </a:rPr>
              <a:t> </a:t>
            </a:r>
            <a:r>
              <a:rPr dirty="0" spc="-5"/>
              <a:t>HttpMessageConverter&lt;T&gt;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5745" y="1934845"/>
            <a:ext cx="8560435" cy="3067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3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 b="1">
                <a:latin typeface="等线"/>
                <a:cs typeface="等线"/>
              </a:rPr>
              <a:t>使用 </a:t>
            </a:r>
            <a:r>
              <a:rPr dirty="0" sz="2000" spc="-5" b="1">
                <a:latin typeface="Arial"/>
                <a:cs typeface="Arial"/>
              </a:rPr>
              <a:t>HttpMessageConverter&lt;T&gt; </a:t>
            </a:r>
            <a:r>
              <a:rPr dirty="0" sz="2000" b="1">
                <a:latin typeface="等线"/>
                <a:cs typeface="等线"/>
              </a:rPr>
              <a:t>将</a:t>
            </a:r>
            <a:r>
              <a:rPr dirty="0" sz="2000" b="1">
                <a:latin typeface="Microsoft JhengHei"/>
                <a:cs typeface="Microsoft JhengHei"/>
              </a:rPr>
              <a:t>请</a:t>
            </a:r>
            <a:r>
              <a:rPr dirty="0" sz="2000" b="1">
                <a:latin typeface="等线"/>
                <a:cs typeface="等线"/>
              </a:rPr>
              <a:t>求信息</a:t>
            </a:r>
            <a:r>
              <a:rPr dirty="0" sz="2000" b="1">
                <a:latin typeface="Microsoft JhengHei"/>
                <a:cs typeface="Microsoft JhengHei"/>
              </a:rPr>
              <a:t>转</a:t>
            </a:r>
            <a:r>
              <a:rPr dirty="0" sz="2000" b="1">
                <a:latin typeface="等线"/>
                <a:cs typeface="等线"/>
              </a:rPr>
              <a:t>化并</a:t>
            </a:r>
            <a:r>
              <a:rPr dirty="0" sz="2000" b="1">
                <a:latin typeface="Microsoft JhengHei"/>
                <a:cs typeface="Microsoft JhengHei"/>
              </a:rPr>
              <a:t>绑</a:t>
            </a:r>
            <a:r>
              <a:rPr dirty="0" sz="2000" b="1">
                <a:latin typeface="等线"/>
                <a:cs typeface="等线"/>
              </a:rPr>
              <a:t>定到</a:t>
            </a:r>
            <a:r>
              <a:rPr dirty="0" sz="2000" b="1">
                <a:latin typeface="Microsoft JhengHei"/>
                <a:cs typeface="Microsoft JhengHei"/>
              </a:rPr>
              <a:t>处</a:t>
            </a:r>
            <a:r>
              <a:rPr dirty="0" sz="2000" b="1">
                <a:latin typeface="等线"/>
                <a:cs typeface="等线"/>
              </a:rPr>
              <a:t>理方法的入 </a:t>
            </a:r>
            <a:r>
              <a:rPr dirty="0" sz="2000" spc="-480" b="1">
                <a:latin typeface="等线"/>
                <a:cs typeface="等线"/>
              </a:rPr>
              <a:t> </a:t>
            </a:r>
            <a:r>
              <a:rPr dirty="0" sz="2000" b="1">
                <a:latin typeface="等线"/>
                <a:cs typeface="等线"/>
              </a:rPr>
              <a:t>参中或将</a:t>
            </a:r>
            <a:r>
              <a:rPr dirty="0" sz="2000" b="1">
                <a:latin typeface="Microsoft JhengHei"/>
                <a:cs typeface="Microsoft JhengHei"/>
              </a:rPr>
              <a:t>响应结</a:t>
            </a:r>
            <a:r>
              <a:rPr dirty="0" sz="2000" b="1">
                <a:latin typeface="等线"/>
                <a:cs typeface="等线"/>
              </a:rPr>
              <a:t>果</a:t>
            </a:r>
            <a:r>
              <a:rPr dirty="0" sz="2000" b="1">
                <a:latin typeface="Microsoft JhengHei"/>
                <a:cs typeface="Microsoft JhengHei"/>
              </a:rPr>
              <a:t>转为对应类</a:t>
            </a:r>
            <a:r>
              <a:rPr dirty="0" sz="2000" b="1">
                <a:latin typeface="等线"/>
                <a:cs typeface="等线"/>
              </a:rPr>
              <a:t>型的</a:t>
            </a:r>
            <a:r>
              <a:rPr dirty="0" sz="2000" b="1">
                <a:latin typeface="Microsoft JhengHei"/>
                <a:cs typeface="Microsoft JhengHei"/>
              </a:rPr>
              <a:t>响应</a:t>
            </a:r>
            <a:r>
              <a:rPr dirty="0" sz="2000" b="1">
                <a:latin typeface="等线"/>
                <a:cs typeface="等线"/>
              </a:rPr>
              <a:t>信息，</a:t>
            </a:r>
            <a:r>
              <a:rPr dirty="0" sz="2000" b="1">
                <a:latin typeface="Arial"/>
                <a:cs typeface="Arial"/>
              </a:rPr>
              <a:t>Spring</a:t>
            </a:r>
            <a:r>
              <a:rPr dirty="0" sz="2000" spc="-114" b="1">
                <a:latin typeface="Arial"/>
                <a:cs typeface="Arial"/>
              </a:rPr>
              <a:t> </a:t>
            </a:r>
            <a:r>
              <a:rPr dirty="0" sz="2000" b="1">
                <a:latin typeface="等线"/>
                <a:cs typeface="等线"/>
              </a:rPr>
              <a:t>提供了</a:t>
            </a:r>
            <a:r>
              <a:rPr dirty="0" sz="2000" b="1">
                <a:latin typeface="Microsoft JhengHei"/>
                <a:cs typeface="Microsoft JhengHei"/>
              </a:rPr>
              <a:t>两种</a:t>
            </a:r>
            <a:r>
              <a:rPr dirty="0" sz="2000" b="1">
                <a:latin typeface="等线"/>
                <a:cs typeface="等线"/>
              </a:rPr>
              <a:t>途径</a:t>
            </a:r>
            <a:r>
              <a:rPr dirty="0" sz="2000">
                <a:latin typeface="MS Gothic"/>
                <a:cs typeface="MS Gothic"/>
              </a:rPr>
              <a:t>：</a:t>
            </a:r>
            <a:endParaRPr sz="2000">
              <a:latin typeface="MS Gothic"/>
              <a:cs typeface="MS Gothic"/>
            </a:endParaRPr>
          </a:p>
          <a:p>
            <a:pPr lvl="1" marL="755015" indent="-285115">
              <a:lnSpc>
                <a:spcPct val="100000"/>
              </a:lnSpc>
              <a:spcBef>
                <a:spcPts val="2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1800">
                <a:latin typeface="MS Gothic"/>
                <a:cs typeface="MS Gothic"/>
              </a:rPr>
              <a:t>使用</a:t>
            </a:r>
            <a:r>
              <a:rPr dirty="0" sz="1800" spc="-400">
                <a:latin typeface="MS Gothic"/>
                <a:cs typeface="MS Gothic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@RequestBody</a:t>
            </a:r>
            <a:r>
              <a:rPr dirty="0" sz="1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@ResponseBody</a:t>
            </a:r>
            <a:r>
              <a:rPr dirty="0" sz="1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对处</a:t>
            </a:r>
            <a:r>
              <a:rPr dirty="0" sz="1800">
                <a:latin typeface="MS Gothic"/>
                <a:cs typeface="MS Gothic"/>
              </a:rPr>
              <a:t>理方法</a:t>
            </a:r>
            <a:r>
              <a:rPr dirty="0" sz="1800">
                <a:latin typeface="宋体"/>
                <a:cs typeface="宋体"/>
              </a:rPr>
              <a:t>进</a:t>
            </a:r>
            <a:r>
              <a:rPr dirty="0" sz="1800">
                <a:latin typeface="MS Gothic"/>
                <a:cs typeface="MS Gothic"/>
              </a:rPr>
              <a:t>行</a:t>
            </a:r>
            <a:r>
              <a:rPr dirty="0" sz="1800">
                <a:latin typeface="宋体"/>
                <a:cs typeface="宋体"/>
              </a:rPr>
              <a:t>标</a:t>
            </a:r>
            <a:r>
              <a:rPr dirty="0" sz="1800">
                <a:latin typeface="MS Gothic"/>
                <a:cs typeface="MS Gothic"/>
              </a:rPr>
              <a:t>注</a:t>
            </a:r>
            <a:endParaRPr sz="1800">
              <a:latin typeface="MS Gothic"/>
              <a:cs typeface="MS Gothic"/>
            </a:endParaRPr>
          </a:p>
          <a:p>
            <a:pPr algn="ctr" lvl="1" marL="755015" indent="-285115">
              <a:lnSpc>
                <a:spcPct val="100000"/>
              </a:lnSpc>
              <a:spcBef>
                <a:spcPts val="310"/>
              </a:spcBef>
              <a:buFont typeface="Arial"/>
              <a:buChar char="–"/>
              <a:tabLst>
                <a:tab pos="317500" algn="l"/>
                <a:tab pos="755015" algn="l"/>
              </a:tabLst>
            </a:pPr>
            <a:r>
              <a:rPr dirty="0" sz="1800">
                <a:latin typeface="MS Gothic"/>
                <a:cs typeface="MS Gothic"/>
              </a:rPr>
              <a:t>使用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HttpEntity&lt;T&gt;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18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ResponseEntity&lt;T&gt;</a:t>
            </a:r>
            <a:r>
              <a:rPr dirty="0" sz="18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作</a:t>
            </a:r>
            <a:r>
              <a:rPr dirty="0" sz="1800">
                <a:latin typeface="宋体"/>
                <a:cs typeface="宋体"/>
              </a:rPr>
              <a:t>为处</a:t>
            </a:r>
            <a:r>
              <a:rPr dirty="0" sz="1800">
                <a:latin typeface="MS Gothic"/>
                <a:cs typeface="MS Gothic"/>
              </a:rPr>
              <a:t>理方法的入参或返回</a:t>
            </a:r>
            <a:r>
              <a:rPr dirty="0" sz="1800">
                <a:latin typeface="宋体"/>
                <a:cs typeface="宋体"/>
              </a:rPr>
              <a:t>值</a:t>
            </a:r>
            <a:endParaRPr sz="1800">
              <a:latin typeface="宋体"/>
              <a:cs typeface="宋体"/>
            </a:endParaRPr>
          </a:p>
          <a:p>
            <a:pPr marL="354965" marR="35560" indent="-342265">
              <a:lnSpc>
                <a:spcPts val="2290"/>
              </a:lnSpc>
              <a:spcBef>
                <a:spcPts val="515"/>
              </a:spcBef>
              <a:buFont typeface="Arial"/>
              <a:buChar char="•"/>
              <a:tabLst>
                <a:tab pos="354965" algn="l"/>
                <a:tab pos="6104890" algn="l"/>
              </a:tabLst>
            </a:pPr>
            <a:r>
              <a:rPr dirty="0" sz="2000">
                <a:latin typeface="MS Gothic"/>
                <a:cs typeface="MS Gothic"/>
              </a:rPr>
              <a:t>当控制器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理方法使用到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@RequestBody/@ResponseBody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或 </a:t>
            </a:r>
            <a:r>
              <a:rPr dirty="0" sz="2000" spc="-90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HttpEntity&lt;T&gt;/ResponseEntity&lt;T&gt; </a:t>
            </a:r>
            <a:r>
              <a:rPr dirty="0" sz="2000">
                <a:latin typeface="宋体"/>
                <a:cs typeface="宋体"/>
              </a:rPr>
              <a:t>时</a:t>
            </a:r>
            <a:r>
              <a:rPr dirty="0" sz="2000">
                <a:latin typeface="Arial"/>
                <a:cs typeface="Arial"/>
              </a:rPr>
              <a:t>, </a:t>
            </a:r>
            <a:r>
              <a:rPr dirty="0" sz="2000" spc="-5">
                <a:latin typeface="Arial"/>
                <a:cs typeface="Arial"/>
              </a:rPr>
              <a:t>Spring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首先根据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头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或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响应头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的 </a:t>
            </a:r>
            <a:r>
              <a:rPr dirty="0" sz="2000" spc="-45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Accept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属性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选择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匹配的</a:t>
            </a:r>
            <a:r>
              <a:rPr dirty="0" sz="2000" spc="5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HttpMessageConverter</a:t>
            </a:r>
            <a:r>
              <a:rPr dirty="0" sz="2000" spc="-5">
                <a:latin typeface="Arial"/>
                <a:cs typeface="Arial"/>
              </a:rPr>
              <a:t>,	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而根据参数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型或  泛型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型的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过滤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得到匹配的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HttpMessageConverter</a:t>
            </a:r>
            <a:r>
              <a:rPr dirty="0" sz="2000" spc="-5">
                <a:latin typeface="Arial"/>
                <a:cs typeface="Arial"/>
              </a:rPr>
              <a:t>, </a:t>
            </a:r>
            <a:r>
              <a:rPr dirty="0" sz="2000">
                <a:latin typeface="MS Gothic"/>
                <a:cs typeface="MS Gothic"/>
              </a:rPr>
              <a:t>若找不到可用的 </a:t>
            </a:r>
            <a:r>
              <a:rPr dirty="0" sz="2000" spc="-93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HttpMessageConverter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将</a:t>
            </a:r>
            <a:r>
              <a:rPr dirty="0" sz="2000">
                <a:latin typeface="宋体"/>
                <a:cs typeface="宋体"/>
              </a:rPr>
              <a:t>报错</a:t>
            </a:r>
            <a:endParaRPr sz="2000">
              <a:latin typeface="宋体"/>
              <a:cs typeface="宋体"/>
            </a:endParaRPr>
          </a:p>
          <a:p>
            <a:pPr marL="354965" indent="-3422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 spc="-5" b="1">
                <a:latin typeface="Arial"/>
                <a:cs typeface="Arial"/>
              </a:rPr>
              <a:t>@RequestBody </a:t>
            </a:r>
            <a:r>
              <a:rPr dirty="0" sz="2000" b="1">
                <a:latin typeface="等线"/>
                <a:cs typeface="等线"/>
              </a:rPr>
              <a:t>和 </a:t>
            </a:r>
            <a:r>
              <a:rPr dirty="0" sz="2000" spc="-5" b="1">
                <a:latin typeface="Arial"/>
                <a:cs typeface="Arial"/>
              </a:rPr>
              <a:t>@ResponseBody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等线"/>
                <a:cs typeface="等线"/>
              </a:rPr>
              <a:t>不需要成</a:t>
            </a:r>
            <a:r>
              <a:rPr dirty="0" sz="2000" b="1">
                <a:latin typeface="Microsoft JhengHei"/>
                <a:cs typeface="Microsoft JhengHei"/>
              </a:rPr>
              <a:t>对</a:t>
            </a:r>
            <a:r>
              <a:rPr dirty="0" sz="2000" b="1">
                <a:latin typeface="等线"/>
                <a:cs typeface="等线"/>
              </a:rPr>
              <a:t>出</a:t>
            </a:r>
            <a:r>
              <a:rPr dirty="0" sz="2000" b="1">
                <a:latin typeface="Microsoft JhengHei"/>
                <a:cs typeface="Microsoft JhengHei"/>
              </a:rPr>
              <a:t>现</a:t>
            </a:r>
            <a:endParaRPr sz="20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4930" y="1059179"/>
            <a:ext cx="6453505" cy="43624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/>
              <a:t>@RequestBody</a:t>
            </a:r>
            <a:r>
              <a:rPr dirty="0" sz="2800" spc="-5">
                <a:latin typeface="MS Gothic"/>
                <a:cs typeface="MS Gothic"/>
              </a:rPr>
              <a:t>、</a:t>
            </a:r>
            <a:r>
              <a:rPr dirty="0" sz="2800" spc="-5"/>
              <a:t>@ResponseBody</a:t>
            </a:r>
            <a:r>
              <a:rPr dirty="0" sz="2800" spc="-30"/>
              <a:t> </a:t>
            </a:r>
            <a:r>
              <a:rPr dirty="0" sz="2800">
                <a:latin typeface="MS Gothic"/>
                <a:cs typeface="MS Gothic"/>
              </a:rPr>
              <a:t>示例</a:t>
            </a:r>
            <a:endParaRPr sz="28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995" y="1714500"/>
            <a:ext cx="6172200" cy="285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7879" y="4653279"/>
            <a:ext cx="6654800" cy="201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99312" y="36701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99460" y="3705860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51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99312" y="38493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35020" y="3884929"/>
            <a:ext cx="429259" cy="0"/>
          </a:xfrm>
          <a:custGeom>
            <a:avLst/>
            <a:gdLst/>
            <a:ahLst/>
            <a:cxnLst/>
            <a:rect l="l" t="t" r="r" b="b"/>
            <a:pathLst>
              <a:path w="429260" h="0">
                <a:moveTo>
                  <a:pt x="0" y="0"/>
                </a:moveTo>
                <a:lnTo>
                  <a:pt x="42926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64279" y="38493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99840" y="3705860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14351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64279" y="36701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35020" y="3670300"/>
            <a:ext cx="429259" cy="0"/>
          </a:xfrm>
          <a:custGeom>
            <a:avLst/>
            <a:gdLst/>
            <a:ahLst/>
            <a:cxnLst/>
            <a:rect l="l" t="t" r="r" b="b"/>
            <a:pathLst>
              <a:path w="429260" h="0">
                <a:moveTo>
                  <a:pt x="42926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93834" y="534148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55" y="0"/>
                </a:moveTo>
                <a:lnTo>
                  <a:pt x="20291" y="2619"/>
                </a:lnTo>
                <a:lnTo>
                  <a:pt x="9748" y="9748"/>
                </a:lnTo>
                <a:lnTo>
                  <a:pt x="2619" y="20291"/>
                </a:lnTo>
                <a:lnTo>
                  <a:pt x="0" y="33155"/>
                </a:lnTo>
              </a:path>
            </a:pathLst>
          </a:custGeom>
          <a:ln w="25425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93970" y="5374640"/>
            <a:ext cx="0" cy="134620"/>
          </a:xfrm>
          <a:custGeom>
            <a:avLst/>
            <a:gdLst/>
            <a:ahLst/>
            <a:cxnLst/>
            <a:rect l="l" t="t" r="r" b="b"/>
            <a:pathLst>
              <a:path w="0" h="134620">
                <a:moveTo>
                  <a:pt x="0" y="0"/>
                </a:moveTo>
                <a:lnTo>
                  <a:pt x="0" y="13462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93834" y="550925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0"/>
                </a:moveTo>
                <a:lnTo>
                  <a:pt x="2619" y="12863"/>
                </a:lnTo>
                <a:lnTo>
                  <a:pt x="9748" y="23407"/>
                </a:lnTo>
                <a:lnTo>
                  <a:pt x="20291" y="30536"/>
                </a:lnTo>
                <a:lnTo>
                  <a:pt x="33155" y="33155"/>
                </a:lnTo>
              </a:path>
            </a:pathLst>
          </a:custGeom>
          <a:ln w="25425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26990" y="5542279"/>
            <a:ext cx="1859914" cy="0"/>
          </a:xfrm>
          <a:custGeom>
            <a:avLst/>
            <a:gdLst/>
            <a:ahLst/>
            <a:cxnLst/>
            <a:rect l="l" t="t" r="r" b="b"/>
            <a:pathLst>
              <a:path w="1859915" h="0">
                <a:moveTo>
                  <a:pt x="0" y="0"/>
                </a:moveTo>
                <a:lnTo>
                  <a:pt x="1859915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86905" y="550925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0" y="33155"/>
                </a:moveTo>
                <a:lnTo>
                  <a:pt x="12863" y="30536"/>
                </a:lnTo>
                <a:lnTo>
                  <a:pt x="23407" y="23407"/>
                </a:lnTo>
                <a:lnTo>
                  <a:pt x="30536" y="12863"/>
                </a:lnTo>
                <a:lnTo>
                  <a:pt x="33155" y="0"/>
                </a:lnTo>
              </a:path>
            </a:pathLst>
          </a:custGeom>
          <a:ln w="25425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19925" y="5374640"/>
            <a:ext cx="0" cy="134620"/>
          </a:xfrm>
          <a:custGeom>
            <a:avLst/>
            <a:gdLst/>
            <a:ahLst/>
            <a:cxnLst/>
            <a:rect l="l" t="t" r="r" b="b"/>
            <a:pathLst>
              <a:path w="0" h="134620">
                <a:moveTo>
                  <a:pt x="0" y="13462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86905" y="534148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155" y="33155"/>
                </a:moveTo>
                <a:lnTo>
                  <a:pt x="30536" y="20291"/>
                </a:lnTo>
                <a:lnTo>
                  <a:pt x="23407" y="9748"/>
                </a:lnTo>
                <a:lnTo>
                  <a:pt x="12863" y="2619"/>
                </a:lnTo>
                <a:lnTo>
                  <a:pt x="0" y="0"/>
                </a:lnTo>
              </a:path>
            </a:pathLst>
          </a:custGeom>
          <a:ln w="25425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26990" y="5341620"/>
            <a:ext cx="1859914" cy="0"/>
          </a:xfrm>
          <a:custGeom>
            <a:avLst/>
            <a:gdLst/>
            <a:ahLst/>
            <a:cxnLst/>
            <a:rect l="l" t="t" r="r" b="b"/>
            <a:pathLst>
              <a:path w="1859915" h="0">
                <a:moveTo>
                  <a:pt x="1859915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85347" y="21461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5495" y="2181860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0"/>
                </a:moveTo>
                <a:lnTo>
                  <a:pt x="0" y="14351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85347" y="23253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21055" y="2360930"/>
            <a:ext cx="429259" cy="0"/>
          </a:xfrm>
          <a:custGeom>
            <a:avLst/>
            <a:gdLst/>
            <a:ahLst/>
            <a:cxnLst/>
            <a:rect l="l" t="t" r="r" b="b"/>
            <a:pathLst>
              <a:path w="429259" h="0">
                <a:moveTo>
                  <a:pt x="0" y="0"/>
                </a:moveTo>
                <a:lnTo>
                  <a:pt x="42926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50314" y="23253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85875" y="2181860"/>
            <a:ext cx="0" cy="143510"/>
          </a:xfrm>
          <a:custGeom>
            <a:avLst/>
            <a:gdLst/>
            <a:ahLst/>
            <a:cxnLst/>
            <a:rect l="l" t="t" r="r" b="b"/>
            <a:pathLst>
              <a:path w="0" h="143510">
                <a:moveTo>
                  <a:pt x="0" y="14351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250314" y="21461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25248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21055" y="2146300"/>
            <a:ext cx="429259" cy="0"/>
          </a:xfrm>
          <a:custGeom>
            <a:avLst/>
            <a:gdLst/>
            <a:ahLst/>
            <a:cxnLst/>
            <a:rect l="l" t="t" r="r" b="b"/>
            <a:pathLst>
              <a:path w="429259" h="0">
                <a:moveTo>
                  <a:pt x="42926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80523" y="5130687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051" y="0"/>
                </a:moveTo>
                <a:lnTo>
                  <a:pt x="17168" y="2216"/>
                </a:lnTo>
                <a:lnTo>
                  <a:pt x="8247" y="8247"/>
                </a:lnTo>
                <a:lnTo>
                  <a:pt x="2216" y="17168"/>
                </a:lnTo>
                <a:lnTo>
                  <a:pt x="0" y="28051"/>
                </a:lnTo>
              </a:path>
            </a:pathLst>
          </a:custGeom>
          <a:ln w="25423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80635" y="5158740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80523" y="527304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0"/>
                </a:moveTo>
                <a:lnTo>
                  <a:pt x="2216" y="10883"/>
                </a:lnTo>
                <a:lnTo>
                  <a:pt x="8247" y="19804"/>
                </a:lnTo>
                <a:lnTo>
                  <a:pt x="17168" y="25835"/>
                </a:lnTo>
                <a:lnTo>
                  <a:pt x="28051" y="28051"/>
                </a:lnTo>
              </a:path>
            </a:pathLst>
          </a:custGeom>
          <a:ln w="25423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08575" y="5300979"/>
            <a:ext cx="2171700" cy="0"/>
          </a:xfrm>
          <a:custGeom>
            <a:avLst/>
            <a:gdLst/>
            <a:ahLst/>
            <a:cxnLst/>
            <a:rect l="l" t="t" r="r" b="b"/>
            <a:pathLst>
              <a:path w="2171700" h="0">
                <a:moveTo>
                  <a:pt x="0" y="0"/>
                </a:moveTo>
                <a:lnTo>
                  <a:pt x="217170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280275" y="5273040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0" y="28051"/>
                </a:moveTo>
                <a:lnTo>
                  <a:pt x="10883" y="25835"/>
                </a:lnTo>
                <a:lnTo>
                  <a:pt x="19804" y="19804"/>
                </a:lnTo>
                <a:lnTo>
                  <a:pt x="25835" y="10883"/>
                </a:lnTo>
                <a:lnTo>
                  <a:pt x="28051" y="0"/>
                </a:lnTo>
              </a:path>
            </a:pathLst>
          </a:custGeom>
          <a:ln w="25423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308215" y="5158740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11430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80275" y="5130687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051" y="28051"/>
                </a:moveTo>
                <a:lnTo>
                  <a:pt x="25835" y="17168"/>
                </a:lnTo>
                <a:lnTo>
                  <a:pt x="19804" y="8247"/>
                </a:lnTo>
                <a:lnTo>
                  <a:pt x="10883" y="2216"/>
                </a:lnTo>
                <a:lnTo>
                  <a:pt x="0" y="0"/>
                </a:lnTo>
              </a:path>
            </a:pathLst>
          </a:custGeom>
          <a:ln w="25423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08575" y="5130800"/>
            <a:ext cx="2171700" cy="0"/>
          </a:xfrm>
          <a:custGeom>
            <a:avLst/>
            <a:gdLst/>
            <a:ahLst/>
            <a:cxnLst/>
            <a:rect l="l" t="t" r="r" b="b"/>
            <a:pathLst>
              <a:path w="2171700" h="0">
                <a:moveTo>
                  <a:pt x="217170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79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277619" y="1822450"/>
            <a:ext cx="5852160" cy="3251200"/>
          </a:xfrm>
          <a:custGeom>
            <a:avLst/>
            <a:gdLst/>
            <a:ahLst/>
            <a:cxnLst/>
            <a:rect l="l" t="t" r="r" b="b"/>
            <a:pathLst>
              <a:path w="5852159" h="3251200">
                <a:moveTo>
                  <a:pt x="0" y="439420"/>
                </a:moveTo>
                <a:lnTo>
                  <a:pt x="317500" y="372110"/>
                </a:lnTo>
                <a:lnTo>
                  <a:pt x="633730" y="306070"/>
                </a:lnTo>
                <a:lnTo>
                  <a:pt x="948055" y="242570"/>
                </a:lnTo>
                <a:lnTo>
                  <a:pt x="1259205" y="183515"/>
                </a:lnTo>
                <a:lnTo>
                  <a:pt x="1565910" y="130175"/>
                </a:lnTo>
                <a:lnTo>
                  <a:pt x="1867535" y="83820"/>
                </a:lnTo>
                <a:lnTo>
                  <a:pt x="2162175" y="46355"/>
                </a:lnTo>
                <a:lnTo>
                  <a:pt x="2449195" y="19050"/>
                </a:lnTo>
                <a:lnTo>
                  <a:pt x="2727325" y="3175"/>
                </a:lnTo>
                <a:lnTo>
                  <a:pt x="2995930" y="0"/>
                </a:lnTo>
                <a:lnTo>
                  <a:pt x="3253740" y="11430"/>
                </a:lnTo>
                <a:lnTo>
                  <a:pt x="3499485" y="38735"/>
                </a:lnTo>
                <a:lnTo>
                  <a:pt x="3731895" y="83185"/>
                </a:lnTo>
                <a:lnTo>
                  <a:pt x="3950335" y="146050"/>
                </a:lnTo>
                <a:lnTo>
                  <a:pt x="4153535" y="229235"/>
                </a:lnTo>
                <a:lnTo>
                  <a:pt x="4340225" y="333375"/>
                </a:lnTo>
                <a:lnTo>
                  <a:pt x="4512310" y="457835"/>
                </a:lnTo>
                <a:lnTo>
                  <a:pt x="4669790" y="600710"/>
                </a:lnTo>
                <a:lnTo>
                  <a:pt x="4814570" y="761365"/>
                </a:lnTo>
                <a:lnTo>
                  <a:pt x="4946650" y="937260"/>
                </a:lnTo>
                <a:lnTo>
                  <a:pt x="5068570" y="1127760"/>
                </a:lnTo>
                <a:lnTo>
                  <a:pt x="5180330" y="1330960"/>
                </a:lnTo>
                <a:lnTo>
                  <a:pt x="5283200" y="1546225"/>
                </a:lnTo>
                <a:lnTo>
                  <a:pt x="5379085" y="1771015"/>
                </a:lnTo>
                <a:lnTo>
                  <a:pt x="5467350" y="2004695"/>
                </a:lnTo>
                <a:lnTo>
                  <a:pt x="5551170" y="2245360"/>
                </a:lnTo>
                <a:lnTo>
                  <a:pt x="5629910" y="2491740"/>
                </a:lnTo>
                <a:lnTo>
                  <a:pt x="5706110" y="2742565"/>
                </a:lnTo>
                <a:lnTo>
                  <a:pt x="5779770" y="2995930"/>
                </a:lnTo>
                <a:lnTo>
                  <a:pt x="5852160" y="3251200"/>
                </a:lnTo>
              </a:path>
            </a:pathLst>
          </a:custGeom>
          <a:ln w="9525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576954" y="3886200"/>
            <a:ext cx="1503680" cy="1625600"/>
          </a:xfrm>
          <a:custGeom>
            <a:avLst/>
            <a:gdLst/>
            <a:ahLst/>
            <a:cxnLst/>
            <a:rect l="l" t="t" r="r" b="b"/>
            <a:pathLst>
              <a:path w="1503679" h="1625600">
                <a:moveTo>
                  <a:pt x="0" y="0"/>
                </a:moveTo>
                <a:lnTo>
                  <a:pt x="0" y="118110"/>
                </a:lnTo>
                <a:lnTo>
                  <a:pt x="1270" y="236220"/>
                </a:lnTo>
                <a:lnTo>
                  <a:pt x="3175" y="353060"/>
                </a:lnTo>
                <a:lnTo>
                  <a:pt x="6350" y="468630"/>
                </a:lnTo>
                <a:lnTo>
                  <a:pt x="11430" y="581025"/>
                </a:lnTo>
                <a:lnTo>
                  <a:pt x="18415" y="690880"/>
                </a:lnTo>
                <a:lnTo>
                  <a:pt x="27940" y="796925"/>
                </a:lnTo>
                <a:lnTo>
                  <a:pt x="40640" y="899160"/>
                </a:lnTo>
                <a:lnTo>
                  <a:pt x="57150" y="996315"/>
                </a:lnTo>
                <a:lnTo>
                  <a:pt x="77470" y="1088390"/>
                </a:lnTo>
                <a:lnTo>
                  <a:pt x="102870" y="1174115"/>
                </a:lnTo>
                <a:lnTo>
                  <a:pt x="132080" y="1253490"/>
                </a:lnTo>
                <a:lnTo>
                  <a:pt x="167005" y="1325880"/>
                </a:lnTo>
                <a:lnTo>
                  <a:pt x="207645" y="1390015"/>
                </a:lnTo>
                <a:lnTo>
                  <a:pt x="254635" y="1446530"/>
                </a:lnTo>
                <a:lnTo>
                  <a:pt x="307975" y="1493520"/>
                </a:lnTo>
                <a:lnTo>
                  <a:pt x="367665" y="1532890"/>
                </a:lnTo>
                <a:lnTo>
                  <a:pt x="433070" y="1564005"/>
                </a:lnTo>
                <a:lnTo>
                  <a:pt x="503555" y="1588135"/>
                </a:lnTo>
                <a:lnTo>
                  <a:pt x="579120" y="1605915"/>
                </a:lnTo>
                <a:lnTo>
                  <a:pt x="659130" y="1617345"/>
                </a:lnTo>
                <a:lnTo>
                  <a:pt x="742950" y="1623695"/>
                </a:lnTo>
                <a:lnTo>
                  <a:pt x="829945" y="1625600"/>
                </a:lnTo>
                <a:lnTo>
                  <a:pt x="920750" y="1622425"/>
                </a:lnTo>
                <a:lnTo>
                  <a:pt x="1013460" y="1616710"/>
                </a:lnTo>
                <a:lnTo>
                  <a:pt x="1108710" y="1607185"/>
                </a:lnTo>
                <a:lnTo>
                  <a:pt x="1205865" y="1595755"/>
                </a:lnTo>
                <a:lnTo>
                  <a:pt x="1304290" y="1582420"/>
                </a:lnTo>
                <a:lnTo>
                  <a:pt x="1403350" y="1567815"/>
                </a:lnTo>
                <a:lnTo>
                  <a:pt x="1503680" y="1552575"/>
                </a:lnTo>
              </a:path>
            </a:pathLst>
          </a:custGeom>
          <a:ln w="9525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8316" y="993647"/>
            <a:ext cx="665607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447925" algn="l"/>
              </a:tabLst>
            </a:pPr>
            <a:r>
              <a:rPr dirty="0" spc="10">
                <a:latin typeface="Arial"/>
                <a:cs typeface="Arial"/>
              </a:rPr>
              <a:t>HttpEntity,	</a:t>
            </a:r>
            <a:r>
              <a:rPr dirty="0" spc="-40">
                <a:latin typeface="Arial"/>
                <a:cs typeface="Arial"/>
              </a:rPr>
              <a:t>ResponseEntity</a:t>
            </a:r>
            <a:r>
              <a:rPr dirty="0" spc="459">
                <a:latin typeface="Arial"/>
                <a:cs typeface="Arial"/>
              </a:rPr>
              <a:t> </a:t>
            </a:r>
            <a:r>
              <a:rPr dirty="0" spc="-580">
                <a:latin typeface="Arial"/>
                <a:cs typeface="Arial"/>
              </a:rPr>
              <a:t>•v«f¢!J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3204" y="2023871"/>
            <a:ext cx="7668895" cy="35712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22630">
              <a:lnSpc>
                <a:spcPct val="100000"/>
              </a:lnSpc>
            </a:pPr>
            <a:r>
              <a:rPr dirty="0" sz="1800" spc="-95">
                <a:solidFill>
                  <a:srgbClr val="87878C"/>
                </a:solidFill>
                <a:latin typeface="Arial"/>
                <a:cs typeface="Arial"/>
              </a:rPr>
              <a:t>estr›Ia</a:t>
            </a:r>
            <a:r>
              <a:rPr dirty="0" sz="1800" spc="-295">
                <a:solidFill>
                  <a:srgbClr val="87878C"/>
                </a:solidFill>
                <a:latin typeface="Arial"/>
                <a:cs typeface="Arial"/>
              </a:rPr>
              <a:t> </a:t>
            </a:r>
            <a:r>
              <a:rPr dirty="0" sz="1800" spc="15">
                <a:solidFill>
                  <a:srgbClr val="87878C"/>
                </a:solidFill>
                <a:latin typeface="Arial"/>
                <a:cs typeface="Arial"/>
              </a:rPr>
              <a:t>çç</a:t>
            </a:r>
            <a:r>
              <a:rPr dirty="0" sz="1800" spc="-290">
                <a:solidFill>
                  <a:srgbClr val="87878C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87878C"/>
                </a:solidFill>
                <a:latin typeface="Arial"/>
                <a:cs typeface="Arial"/>
              </a:rPr>
              <a:t>iitg(</a:t>
            </a:r>
            <a:r>
              <a:rPr dirty="0" sz="1800" spc="-360">
                <a:solidFill>
                  <a:srgbClr val="87878C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87878C"/>
                </a:solidFill>
                <a:latin typeface="Arial"/>
                <a:cs typeface="Arial"/>
              </a:rPr>
              <a:t>"/handle16")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700" spc="50">
                <a:solidFill>
                  <a:srgbClr val="69053F"/>
                </a:solidFill>
                <a:latin typeface="Arial"/>
                <a:cs typeface="Arial"/>
              </a:rPr>
              <a:t>public</a:t>
            </a:r>
            <a:r>
              <a:rPr dirty="0" sz="1700" spc="180">
                <a:solidFill>
                  <a:srgbClr val="69053F"/>
                </a:solidFill>
                <a:latin typeface="Arial"/>
                <a:cs typeface="Arial"/>
              </a:rPr>
              <a:t> </a:t>
            </a:r>
            <a:r>
              <a:rPr dirty="0" sz="1700" spc="-150">
                <a:latin typeface="Arial"/>
                <a:cs typeface="Arial"/>
              </a:rPr>
              <a:t>St</a:t>
            </a:r>
            <a:r>
              <a:rPr dirty="0" sz="1700" spc="-275">
                <a:latin typeface="Arial"/>
                <a:cs typeface="Arial"/>
              </a:rPr>
              <a:t> </a:t>
            </a:r>
            <a:r>
              <a:rPr dirty="0" baseline="1633" sz="2550" spc="37">
                <a:latin typeface="Arial"/>
                <a:cs typeface="Arial"/>
              </a:rPr>
              <a:t>ring</a:t>
            </a:r>
            <a:r>
              <a:rPr dirty="0" baseline="1633" sz="2550" spc="127">
                <a:latin typeface="Arial"/>
                <a:cs typeface="Arial"/>
              </a:rPr>
              <a:t> </a:t>
            </a:r>
            <a:r>
              <a:rPr dirty="0" baseline="1633" sz="2550" spc="-30">
                <a:latin typeface="Arial"/>
                <a:cs typeface="Arial"/>
              </a:rPr>
              <a:t>handleL6(</a:t>
            </a:r>
            <a:r>
              <a:rPr dirty="0" baseline="1633" sz="2550" spc="-450">
                <a:latin typeface="Arial"/>
                <a:cs typeface="Arial"/>
              </a:rPr>
              <a:t> </a:t>
            </a:r>
            <a:r>
              <a:rPr dirty="0" baseline="4901" sz="2550" spc="44">
                <a:latin typeface="Arial"/>
                <a:cs typeface="Arial"/>
              </a:rPr>
              <a:t>H¥</a:t>
            </a:r>
            <a:r>
              <a:rPr dirty="0" baseline="1633" sz="2550" spc="44">
                <a:latin typeface="Arial"/>
                <a:cs typeface="Arial"/>
              </a:rPr>
              <a:t>pEntiÇ&lt;</a:t>
            </a:r>
            <a:r>
              <a:rPr dirty="0" baseline="1633" sz="2550" spc="-367">
                <a:latin typeface="Arial"/>
                <a:cs typeface="Arial"/>
              </a:rPr>
              <a:t> </a:t>
            </a:r>
            <a:r>
              <a:rPr dirty="0" baseline="1633" sz="2550" spc="-15">
                <a:latin typeface="Arial"/>
                <a:cs typeface="Arial"/>
              </a:rPr>
              <a:t>String</a:t>
            </a:r>
            <a:r>
              <a:rPr dirty="0" baseline="1633" sz="2550" spc="-247">
                <a:latin typeface="Arial"/>
                <a:cs typeface="Arial"/>
              </a:rPr>
              <a:t> </a:t>
            </a:r>
            <a:r>
              <a:rPr dirty="0" baseline="1633" sz="2550" spc="-270">
                <a:solidFill>
                  <a:srgbClr val="3F332A"/>
                </a:solidFill>
                <a:latin typeface="Arial"/>
                <a:cs typeface="Arial"/>
              </a:rPr>
              <a:t>&gt; </a:t>
            </a:r>
            <a:r>
              <a:rPr dirty="0" baseline="1633" sz="2550" spc="-89">
                <a:solidFill>
                  <a:srgbClr val="3F332A"/>
                </a:solidFill>
                <a:latin typeface="Arial"/>
                <a:cs typeface="Arial"/>
              </a:rPr>
              <a:t> </a:t>
            </a:r>
            <a:r>
              <a:rPr dirty="0" baseline="1633" sz="2550" spc="15">
                <a:solidFill>
                  <a:srgbClr val="08050E"/>
                </a:solidFill>
                <a:latin typeface="Arial"/>
                <a:cs typeface="Arial"/>
              </a:rPr>
              <a:t>entiÇ)(</a:t>
            </a:r>
            <a:endParaRPr baseline="1633" sz="2550">
              <a:latin typeface="Arial"/>
              <a:cs typeface="Arial"/>
            </a:endParaRPr>
          </a:p>
          <a:p>
            <a:pPr marL="253365">
              <a:lnSpc>
                <a:spcPct val="100000"/>
              </a:lnSpc>
              <a:spcBef>
                <a:spcPts val="25"/>
              </a:spcBef>
            </a:pPr>
            <a:r>
              <a:rPr dirty="0" sz="1700" spc="-55">
                <a:solidFill>
                  <a:srgbClr val="755D57"/>
                </a:solidFill>
                <a:latin typeface="Arial"/>
                <a:cs typeface="Arial"/>
              </a:rPr>
              <a:t>System. </a:t>
            </a:r>
            <a:r>
              <a:rPr dirty="0" sz="1700" spc="5">
                <a:solidFill>
                  <a:srgbClr val="3D2611"/>
                </a:solidFill>
                <a:latin typeface="Arial"/>
                <a:cs typeface="Arial"/>
              </a:rPr>
              <a:t>onf.println(entity.</a:t>
            </a:r>
            <a:r>
              <a:rPr dirty="0" sz="1700" spc="-280">
                <a:solidFill>
                  <a:srgbClr val="3D2611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3D2611"/>
                </a:solidFill>
                <a:latin typeface="Arial"/>
                <a:cs typeface="Arial"/>
              </a:rPr>
              <a:t>getHeaders().getContentLength());</a:t>
            </a:r>
            <a:endParaRPr sz="1700">
              <a:latin typeface="Arial"/>
              <a:cs typeface="Arial"/>
            </a:endParaRPr>
          </a:p>
          <a:p>
            <a:pPr marL="253365">
              <a:lnSpc>
                <a:spcPct val="100000"/>
              </a:lnSpc>
              <a:spcBef>
                <a:spcPts val="265"/>
              </a:spcBef>
            </a:pPr>
            <a:r>
              <a:rPr dirty="0" sz="1600" spc="130">
                <a:solidFill>
                  <a:srgbClr val="620841"/>
                </a:solidFill>
                <a:latin typeface="Arial"/>
                <a:cs typeface="Arial"/>
              </a:rPr>
              <a:t>return </a:t>
            </a:r>
            <a:r>
              <a:rPr dirty="0" sz="1600" spc="-95">
                <a:solidFill>
                  <a:srgbClr val="574FC6"/>
                </a:solidFill>
                <a:latin typeface="Arial"/>
                <a:cs typeface="Arial"/>
              </a:rPr>
              <a:t>"</a:t>
            </a:r>
            <a:r>
              <a:rPr dirty="0" sz="1600" spc="-350">
                <a:solidFill>
                  <a:srgbClr val="574FC6"/>
                </a:solidFill>
                <a:latin typeface="Arial"/>
                <a:cs typeface="Arial"/>
              </a:rPr>
              <a:t> </a:t>
            </a:r>
            <a:r>
              <a:rPr dirty="0" sz="1600" spc="-70">
                <a:solidFill>
                  <a:srgbClr val="2F11D4"/>
                </a:solidFill>
                <a:latin typeface="Arial"/>
                <a:cs typeface="Arial"/>
              </a:rPr>
              <a:t>Su€cess";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23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</a:pPr>
            <a:r>
              <a:rPr dirty="0" sz="1600" spc="-65">
                <a:solidFill>
                  <a:srgbClr val="72757E"/>
                </a:solidFill>
                <a:latin typeface="Trebuchet MS"/>
                <a:cs typeface="Trebuchet MS"/>
              </a:rPr>
              <a:t>estl›'l</a:t>
            </a:r>
            <a:r>
              <a:rPr dirty="0" sz="1600" spc="-215">
                <a:solidFill>
                  <a:srgbClr val="72757E"/>
                </a:solidFill>
                <a:latin typeface="Trebuchet MS"/>
                <a:cs typeface="Trebuchet MS"/>
              </a:rPr>
              <a:t> </a:t>
            </a:r>
            <a:r>
              <a:rPr dirty="0" sz="1600" spc="-160">
                <a:solidFill>
                  <a:srgbClr val="72757E"/>
                </a:solidFill>
                <a:latin typeface="Trebuchet MS"/>
                <a:cs typeface="Trebuchet MS"/>
              </a:rPr>
              <a:t>.1}›</a:t>
            </a:r>
            <a:r>
              <a:rPr dirty="0" sz="1600" spc="-245">
                <a:solidFill>
                  <a:srgbClr val="72757E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72757E"/>
                </a:solidFill>
                <a:latin typeface="Trebuchet MS"/>
                <a:cs typeface="Trebuchet MS"/>
              </a:rPr>
              <a:t>›</a:t>
            </a:r>
            <a:r>
              <a:rPr dirty="0" sz="1600" spc="65">
                <a:solidFill>
                  <a:srgbClr val="3608AF"/>
                </a:solidFill>
                <a:latin typeface="Trebuchet MS"/>
                <a:cs typeface="Trebuchet MS"/>
              </a:rPr>
              <a:t>ing(</a:t>
            </a:r>
            <a:r>
              <a:rPr dirty="0" sz="1600" spc="-315">
                <a:solidFill>
                  <a:srgbClr val="3608A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3608AF"/>
                </a:solidFill>
                <a:latin typeface="Trebuchet MS"/>
                <a:cs typeface="Trebuchet MS"/>
              </a:rPr>
              <a:t>"/hand</a:t>
            </a:r>
            <a:r>
              <a:rPr dirty="0" sz="1600" spc="-250">
                <a:solidFill>
                  <a:srgbClr val="3608AF"/>
                </a:solidFill>
                <a:latin typeface="Trebuchet MS"/>
                <a:cs typeface="Trebuchet MS"/>
              </a:rPr>
              <a:t> </a:t>
            </a:r>
            <a:r>
              <a:rPr dirty="0" sz="1600" spc="30">
                <a:solidFill>
                  <a:srgbClr val="3D1FA1"/>
                </a:solidFill>
                <a:latin typeface="Trebuchet MS"/>
                <a:cs typeface="Trebuchet MS"/>
              </a:rPr>
              <a:t>le17")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dirty="0" sz="1700" spc="50">
                <a:solidFill>
                  <a:srgbClr val="6D0C42"/>
                </a:solidFill>
                <a:latin typeface="Arial"/>
                <a:cs typeface="Arial"/>
              </a:rPr>
              <a:t>public </a:t>
            </a:r>
            <a:r>
              <a:rPr dirty="0" sz="1700" spc="-35">
                <a:latin typeface="Arial"/>
                <a:cs typeface="Arial"/>
              </a:rPr>
              <a:t>ResponseEntityc </a:t>
            </a:r>
            <a:r>
              <a:rPr dirty="0" sz="1700" spc="60">
                <a:solidFill>
                  <a:srgbClr val="69113B"/>
                </a:solidFill>
                <a:latin typeface="Arial"/>
                <a:cs typeface="Arial"/>
              </a:rPr>
              <a:t>byte[] </a:t>
            </a:r>
            <a:r>
              <a:rPr dirty="0" sz="1700" spc="-80">
                <a:solidFill>
                  <a:srgbClr val="362321"/>
                </a:solidFill>
                <a:latin typeface="Arial"/>
                <a:cs typeface="Arial"/>
              </a:rPr>
              <a:t>» </a:t>
            </a:r>
            <a:r>
              <a:rPr dirty="0" sz="1700" spc="-25">
                <a:solidFill>
                  <a:srgbClr val="424856"/>
                </a:solidFill>
                <a:latin typeface="Arial"/>
                <a:cs typeface="Arial"/>
              </a:rPr>
              <a:t>handleL7()  </a:t>
            </a:r>
            <a:r>
              <a:rPr dirty="0" sz="1700" spc="55">
                <a:solidFill>
                  <a:srgbClr val="70083D"/>
                </a:solidFill>
                <a:latin typeface="Arial"/>
                <a:cs typeface="Arial"/>
              </a:rPr>
              <a:t>throws</a:t>
            </a:r>
            <a:r>
              <a:rPr dirty="0" sz="1700" spc="125">
                <a:solidFill>
                  <a:srgbClr val="70083D"/>
                </a:solidFill>
                <a:latin typeface="Arial"/>
                <a:cs typeface="Arial"/>
              </a:rPr>
              <a:t> </a:t>
            </a:r>
            <a:r>
              <a:rPr dirty="0" sz="1700" spc="-45">
                <a:latin typeface="Arial"/>
                <a:cs typeface="Arial"/>
              </a:rPr>
              <a:t>tOException(</a:t>
            </a:r>
            <a:endParaRPr sz="17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265"/>
              </a:spcBef>
            </a:pPr>
            <a:r>
              <a:rPr dirty="0" baseline="3472" sz="2400" spc="-112">
                <a:solidFill>
                  <a:srgbClr val="1C0800"/>
                </a:solidFill>
                <a:latin typeface="Arial"/>
                <a:cs typeface="Arial"/>
              </a:rPr>
              <a:t>R</a:t>
            </a:r>
            <a:r>
              <a:rPr dirty="0" sz="1600" spc="-75">
                <a:solidFill>
                  <a:srgbClr val="1C0800"/>
                </a:solidFill>
                <a:latin typeface="Arial"/>
                <a:cs typeface="Arial"/>
              </a:rPr>
              <a:t>€tsource  </a:t>
            </a:r>
            <a:r>
              <a:rPr dirty="0" baseline="1736" sz="2400" spc="-97">
                <a:solidFill>
                  <a:srgbClr val="1D0E0F"/>
                </a:solidFill>
                <a:latin typeface="Arial"/>
                <a:cs typeface="Arial"/>
              </a:rPr>
              <a:t>rt3sDurce  </a:t>
            </a:r>
            <a:r>
              <a:rPr dirty="0" baseline="1736" sz="2400" spc="-7">
                <a:solidFill>
                  <a:srgbClr val="7B6767"/>
                </a:solidFill>
                <a:latin typeface="Arial"/>
                <a:cs typeface="Arial"/>
              </a:rPr>
              <a:t>=  </a:t>
            </a:r>
            <a:r>
              <a:rPr dirty="0" baseline="1736" sz="2400" spc="142">
                <a:solidFill>
                  <a:srgbClr val="700344"/>
                </a:solidFill>
                <a:latin typeface="Arial"/>
                <a:cs typeface="Arial"/>
              </a:rPr>
              <a:t>new </a:t>
            </a:r>
            <a:r>
              <a:rPr dirty="0" sz="1600" spc="-70">
                <a:latin typeface="Arial"/>
                <a:cs typeface="Arial"/>
              </a:rPr>
              <a:t>£laS5PathRes </a:t>
            </a:r>
            <a:r>
              <a:rPr dirty="0" baseline="1736" sz="2400" spc="22">
                <a:latin typeface="Arial"/>
                <a:cs typeface="Arial"/>
              </a:rPr>
              <a:t>ourc</a:t>
            </a:r>
            <a:r>
              <a:rPr dirty="0" baseline="1736" sz="2400" spc="-525">
                <a:latin typeface="Arial"/>
                <a:cs typeface="Arial"/>
              </a:rPr>
              <a:t> </a:t>
            </a:r>
            <a:r>
              <a:rPr dirty="0" sz="1600" spc="55">
                <a:latin typeface="Arial"/>
                <a:cs typeface="Arial"/>
              </a:rPr>
              <a:t>e("</a:t>
            </a:r>
            <a:r>
              <a:rPr dirty="0" baseline="1736" sz="2400" spc="82">
                <a:latin typeface="Arial"/>
                <a:cs typeface="Arial"/>
              </a:rPr>
              <a:t>/Lighthouse.jpg");</a:t>
            </a:r>
            <a:endParaRPr baseline="1736" sz="2400">
              <a:latin typeface="Arial"/>
              <a:cs typeface="Arial"/>
            </a:endParaRPr>
          </a:p>
          <a:p>
            <a:pPr marL="585470">
              <a:lnSpc>
                <a:spcPct val="100000"/>
              </a:lnSpc>
              <a:spcBef>
                <a:spcPts val="90"/>
              </a:spcBef>
            </a:pPr>
            <a:r>
              <a:rPr dirty="0" sz="1700" spc="-385">
                <a:solidFill>
                  <a:srgbClr val="670C26"/>
                </a:solidFill>
                <a:latin typeface="Arial"/>
                <a:cs typeface="Arial"/>
              </a:rPr>
              <a:t>C      </a:t>
            </a:r>
            <a:r>
              <a:rPr dirty="0" sz="1700" spc="-110">
                <a:solidFill>
                  <a:srgbClr val="36381D"/>
                </a:solidFill>
                <a:latin typeface="Arial"/>
                <a:cs typeface="Arial"/>
              </a:rPr>
              <a:t>/) </a:t>
            </a:r>
            <a:r>
              <a:rPr dirty="0" sz="1700" spc="-20">
                <a:solidFill>
                  <a:srgbClr val="182A38"/>
                </a:solidFill>
                <a:latin typeface="Arial"/>
                <a:cs typeface="Arial"/>
              </a:rPr>
              <a:t>!IlBData </a:t>
            </a:r>
            <a:r>
              <a:rPr dirty="0" sz="1700" spc="-65">
                <a:latin typeface="Arial"/>
                <a:cs typeface="Arial"/>
              </a:rPr>
              <a:t>= </a:t>
            </a:r>
            <a:r>
              <a:rPr dirty="0" sz="1700" spc="-35">
                <a:solidFill>
                  <a:srgbClr val="564636"/>
                </a:solidFill>
                <a:latin typeface="Arial"/>
                <a:cs typeface="Arial"/>
              </a:rPr>
              <a:t>FileCopyUtils. </a:t>
            </a:r>
            <a:r>
              <a:rPr dirty="0" sz="1700" spc="-30" i="1">
                <a:solidFill>
                  <a:srgbClr val="3B3B36"/>
                </a:solidFill>
                <a:latin typeface="Arial"/>
                <a:cs typeface="Arial"/>
              </a:rPr>
              <a:t>ropyToB)/feJirra)/( </a:t>
            </a:r>
            <a:r>
              <a:rPr dirty="0" sz="1700" spc="-20" i="1">
                <a:solidFill>
                  <a:srgbClr val="3B3B36"/>
                </a:solidFill>
                <a:latin typeface="Arial"/>
                <a:cs typeface="Arial"/>
              </a:rPr>
              <a:t>resource.getInput</a:t>
            </a:r>
            <a:r>
              <a:rPr dirty="0" sz="1700" spc="-100" i="1">
                <a:solidFill>
                  <a:srgbClr val="3B3B36"/>
                </a:solidFill>
                <a:latin typeface="Arial"/>
                <a:cs typeface="Arial"/>
              </a:rPr>
              <a:t> </a:t>
            </a:r>
            <a:r>
              <a:rPr dirty="0" sz="1700" spc="-40" i="1">
                <a:solidFill>
                  <a:srgbClr val="3B3B36"/>
                </a:solidFill>
                <a:latin typeface="Arial"/>
                <a:cs typeface="Arial"/>
              </a:rPr>
              <a:t>Stream());</a:t>
            </a:r>
            <a:endParaRPr sz="17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140"/>
              </a:spcBef>
            </a:pPr>
            <a:r>
              <a:rPr dirty="0" sz="1700" spc="-55">
                <a:latin typeface="Arial"/>
                <a:cs typeface="Arial"/>
              </a:rPr>
              <a:t>ResponseEntity </a:t>
            </a:r>
            <a:r>
              <a:rPr dirty="0" sz="1700" spc="-180">
                <a:solidFill>
                  <a:srgbClr val="312A23"/>
                </a:solidFill>
                <a:latin typeface="Arial"/>
                <a:cs typeface="Arial"/>
              </a:rPr>
              <a:t>&lt; </a:t>
            </a:r>
            <a:r>
              <a:rPr dirty="0" sz="1700" spc="45">
                <a:solidFill>
                  <a:srgbClr val="661148"/>
                </a:solidFill>
                <a:latin typeface="Arial"/>
                <a:cs typeface="Arial"/>
              </a:rPr>
              <a:t>byte[] </a:t>
            </a:r>
            <a:r>
              <a:rPr dirty="0" sz="1700" spc="-180">
                <a:solidFill>
                  <a:srgbClr val="666E79"/>
                </a:solidFill>
                <a:latin typeface="Arial"/>
                <a:cs typeface="Arial"/>
              </a:rPr>
              <a:t>&gt;   </a:t>
            </a:r>
            <a:r>
              <a:rPr dirty="0" sz="1700" spc="-35">
                <a:solidFill>
                  <a:srgbClr val="7E5D4F"/>
                </a:solidFill>
                <a:latin typeface="Arial"/>
                <a:cs typeface="Arial"/>
              </a:rPr>
              <a:t>responseEntity</a:t>
            </a:r>
            <a:r>
              <a:rPr dirty="0" sz="1700" spc="85">
                <a:solidFill>
                  <a:srgbClr val="7E5D4F"/>
                </a:solidFill>
                <a:latin typeface="Arial"/>
                <a:cs typeface="Arial"/>
              </a:rPr>
              <a:t> </a:t>
            </a:r>
            <a:r>
              <a:rPr dirty="0" sz="1700" spc="-1040">
                <a:solidFill>
                  <a:srgbClr val="666767"/>
                </a:solidFill>
                <a:latin typeface="Arial"/>
                <a:cs typeface="Arial"/>
              </a:rPr>
              <a:t>—</a:t>
            </a:r>
            <a:endParaRPr sz="1700">
              <a:latin typeface="Arial"/>
              <a:cs typeface="Arial"/>
            </a:endParaRPr>
          </a:p>
          <a:p>
            <a:pPr marL="253365" marR="1673860" indent="496570">
              <a:lnSpc>
                <a:spcPts val="2180"/>
              </a:lnSpc>
              <a:spcBef>
                <a:spcPts val="25"/>
              </a:spcBef>
            </a:pPr>
            <a:r>
              <a:rPr dirty="0" sz="1700" spc="40">
                <a:solidFill>
                  <a:srgbClr val="670044"/>
                </a:solidFill>
                <a:latin typeface="Arial"/>
                <a:cs typeface="Arial"/>
              </a:rPr>
              <a:t>new </a:t>
            </a:r>
            <a:r>
              <a:rPr dirty="0" sz="1700" spc="-45">
                <a:solidFill>
                  <a:srgbClr val="544954"/>
                </a:solidFill>
                <a:latin typeface="Arial"/>
                <a:cs typeface="Arial"/>
              </a:rPr>
              <a:t>ResponseEntity </a:t>
            </a:r>
            <a:r>
              <a:rPr dirty="0" sz="1700" spc="50">
                <a:solidFill>
                  <a:srgbClr val="640844"/>
                </a:solidFill>
                <a:latin typeface="Arial"/>
                <a:cs typeface="Arial"/>
              </a:rPr>
              <a:t>&lt;byte[] </a:t>
            </a:r>
            <a:r>
              <a:rPr dirty="0" sz="1700" spc="-180">
                <a:solidFill>
                  <a:srgbClr val="382A21"/>
                </a:solidFill>
                <a:latin typeface="Arial"/>
                <a:cs typeface="Arial"/>
              </a:rPr>
              <a:t>&gt; </a:t>
            </a:r>
            <a:r>
              <a:rPr dirty="0" sz="1700" spc="-30">
                <a:solidFill>
                  <a:srgbClr val="82756B"/>
                </a:solidFill>
                <a:latin typeface="Arial"/>
                <a:cs typeface="Arial"/>
              </a:rPr>
              <a:t>(fileData, </a:t>
            </a:r>
            <a:r>
              <a:rPr dirty="0" sz="1700" spc="-65">
                <a:solidFill>
                  <a:srgbClr val="3D4149"/>
                </a:solidFill>
                <a:latin typeface="Arial"/>
                <a:cs typeface="Arial"/>
              </a:rPr>
              <a:t>H¥ </a:t>
            </a:r>
            <a:r>
              <a:rPr dirty="0" sz="1700" spc="-40">
                <a:solidFill>
                  <a:srgbClr val="3D4149"/>
                </a:solidFill>
                <a:latin typeface="Arial"/>
                <a:cs typeface="Arial"/>
              </a:rPr>
              <a:t>pStatus.</a:t>
            </a:r>
            <a:r>
              <a:rPr dirty="0" sz="1700" spc="-365">
                <a:solidFill>
                  <a:srgbClr val="3D4149"/>
                </a:solidFill>
                <a:latin typeface="Arial"/>
                <a:cs typeface="Arial"/>
              </a:rPr>
              <a:t> </a:t>
            </a:r>
            <a:r>
              <a:rPr dirty="0" sz="1700" spc="45">
                <a:solidFill>
                  <a:srgbClr val="463175"/>
                </a:solidFill>
                <a:latin typeface="Arial"/>
                <a:cs typeface="Arial"/>
              </a:rPr>
              <a:t>d£); </a:t>
            </a:r>
            <a:r>
              <a:rPr dirty="0" sz="1700" spc="5">
                <a:solidFill>
                  <a:srgbClr val="463175"/>
                </a:solidFill>
                <a:latin typeface="Arial"/>
                <a:cs typeface="Arial"/>
              </a:rPr>
              <a:t> </a:t>
            </a:r>
            <a:r>
              <a:rPr dirty="0" sz="1700" spc="80">
                <a:solidFill>
                  <a:srgbClr val="62083D"/>
                </a:solidFill>
                <a:latin typeface="Arial"/>
                <a:cs typeface="Arial"/>
              </a:rPr>
              <a:t>return</a:t>
            </a:r>
            <a:r>
              <a:rPr dirty="0" sz="1700" spc="40">
                <a:solidFill>
                  <a:srgbClr val="62083D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110E08"/>
                </a:solidFill>
                <a:latin typeface="Arial"/>
                <a:cs typeface="Arial"/>
              </a:rPr>
              <a:t>responseEntity;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使用 </a:t>
            </a: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@RequestMapping</a:t>
            </a:r>
            <a:r>
              <a:rPr dirty="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映射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国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际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化概述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68500"/>
            <a:ext cx="7987665" cy="2919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33350" indent="-342265">
              <a:lnSpc>
                <a:spcPts val="2750"/>
              </a:lnSpc>
              <a:buFont typeface="Arial"/>
              <a:buChar char="•"/>
              <a:tabLst>
                <a:tab pos="354965" algn="l"/>
                <a:tab pos="3906520" algn="l"/>
              </a:tabLst>
            </a:pPr>
            <a:r>
              <a:rPr dirty="0" sz="2400" spc="-5">
                <a:latin typeface="MS Gothic"/>
                <a:cs typeface="MS Gothic"/>
              </a:rPr>
              <a:t>默</a:t>
            </a:r>
            <a:r>
              <a:rPr dirty="0" sz="2400" spc="-5">
                <a:latin typeface="宋体"/>
                <a:cs typeface="宋体"/>
              </a:rPr>
              <a:t>认</a:t>
            </a:r>
            <a:r>
              <a:rPr dirty="0" sz="2400" spc="-5">
                <a:latin typeface="MS Gothic"/>
                <a:cs typeface="MS Gothic"/>
              </a:rPr>
              <a:t>情况下，</a:t>
            </a:r>
            <a:r>
              <a:rPr dirty="0" sz="2400" spc="-5">
                <a:latin typeface="Arial"/>
                <a:cs typeface="Arial"/>
              </a:rPr>
              <a:t>SpringMVC	</a:t>
            </a:r>
            <a:r>
              <a:rPr dirty="0" sz="2400">
                <a:latin typeface="MS Gothic"/>
                <a:cs typeface="MS Gothic"/>
              </a:rPr>
              <a:t>根据</a:t>
            </a:r>
            <a:r>
              <a:rPr dirty="0" sz="2400" spc="-59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Accept-Language</a:t>
            </a:r>
            <a:r>
              <a:rPr dirty="0" sz="2400" spc="-1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参数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判断客</a:t>
            </a:r>
            <a:r>
              <a:rPr dirty="0" sz="2400">
                <a:latin typeface="宋体"/>
                <a:cs typeface="宋体"/>
              </a:rPr>
              <a:t>户</a:t>
            </a:r>
            <a:r>
              <a:rPr dirty="0" sz="2400">
                <a:latin typeface="MS Gothic"/>
                <a:cs typeface="MS Gothic"/>
              </a:rPr>
              <a:t>端的本地化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型。</a:t>
            </a:r>
            <a:endParaRPr sz="2400">
              <a:latin typeface="MS Gothic"/>
              <a:cs typeface="MS Gothic"/>
            </a:endParaRPr>
          </a:p>
          <a:p>
            <a:pPr marL="354965" marR="60325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>
                <a:latin typeface="MS Gothic"/>
                <a:cs typeface="MS Gothic"/>
              </a:rPr>
              <a:t>当接受到</a:t>
            </a:r>
            <a:r>
              <a:rPr dirty="0" sz="2400" spc="-5">
                <a:latin typeface="宋体"/>
                <a:cs typeface="宋体"/>
              </a:rPr>
              <a:t>请</a:t>
            </a:r>
            <a:r>
              <a:rPr dirty="0" sz="2400" spc="-5">
                <a:latin typeface="MS Gothic"/>
                <a:cs typeface="MS Gothic"/>
              </a:rPr>
              <a:t>求</a:t>
            </a:r>
            <a:r>
              <a:rPr dirty="0" sz="2400" spc="-5">
                <a:latin typeface="宋体"/>
                <a:cs typeface="宋体"/>
              </a:rPr>
              <a:t>时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Arial"/>
                <a:cs typeface="Arial"/>
              </a:rPr>
              <a:t>SpringMVC </a:t>
            </a:r>
            <a:r>
              <a:rPr dirty="0" sz="2400">
                <a:latin typeface="MS Gothic"/>
                <a:cs typeface="MS Gothic"/>
              </a:rPr>
              <a:t>会在上下文中</a:t>
            </a:r>
            <a:r>
              <a:rPr dirty="0" sz="2400">
                <a:latin typeface="宋体"/>
                <a:cs typeface="宋体"/>
              </a:rPr>
              <a:t>查</a:t>
            </a:r>
            <a:r>
              <a:rPr dirty="0" sz="2400">
                <a:latin typeface="MS Gothic"/>
                <a:cs typeface="MS Gothic"/>
              </a:rPr>
              <a:t>找一个本 </a:t>
            </a:r>
            <a:r>
              <a:rPr dirty="0" sz="2400" spc="-1150">
                <a:latin typeface="MS Gothic"/>
                <a:cs typeface="MS Gothic"/>
              </a:rPr>
              <a:t> </a:t>
            </a:r>
            <a:r>
              <a:rPr dirty="0" sz="2400" spc="-5">
                <a:latin typeface="MS Gothic"/>
                <a:cs typeface="MS Gothic"/>
              </a:rPr>
              <a:t>地化解析器（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LocalResolver</a:t>
            </a:r>
            <a:r>
              <a:rPr dirty="0" sz="2400" spc="-5">
                <a:latin typeface="MS Gothic"/>
                <a:cs typeface="MS Gothic"/>
              </a:rPr>
              <a:t>），找到后使用它</a:t>
            </a:r>
            <a:r>
              <a:rPr dirty="0" sz="2400" spc="-5">
                <a:latin typeface="宋体"/>
                <a:cs typeface="宋体"/>
              </a:rPr>
              <a:t>获</a:t>
            </a:r>
            <a:r>
              <a:rPr dirty="0" sz="2400" spc="-5">
                <a:latin typeface="MS Gothic"/>
                <a:cs typeface="MS Gothic"/>
              </a:rPr>
              <a:t>取</a:t>
            </a:r>
            <a:r>
              <a:rPr dirty="0" sz="2400" spc="-5">
                <a:latin typeface="宋体"/>
                <a:cs typeface="宋体"/>
              </a:rPr>
              <a:t>请</a:t>
            </a:r>
            <a:r>
              <a:rPr dirty="0" sz="2400" spc="-5">
                <a:latin typeface="MS Gothic"/>
                <a:cs typeface="MS Gothic"/>
              </a:rPr>
              <a:t>求 </a:t>
            </a:r>
            <a:r>
              <a:rPr dirty="0" sz="2400">
                <a:latin typeface="MS Gothic"/>
                <a:cs typeface="MS Gothic"/>
              </a:rPr>
              <a:t> 所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的本地化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型信息。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还</a:t>
            </a:r>
            <a:r>
              <a:rPr dirty="0" sz="2400">
                <a:latin typeface="MS Gothic"/>
                <a:cs typeface="MS Gothic"/>
              </a:rPr>
              <a:t>允</a:t>
            </a:r>
            <a:r>
              <a:rPr dirty="0" sz="2400">
                <a:latin typeface="宋体"/>
                <a:cs typeface="宋体"/>
              </a:rPr>
              <a:t>许</a:t>
            </a:r>
            <a:r>
              <a:rPr dirty="0" sz="2400">
                <a:latin typeface="MS Gothic"/>
                <a:cs typeface="MS Gothic"/>
              </a:rPr>
              <a:t>装配一个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动态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更改本地化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型的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拦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截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器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这样</a:t>
            </a:r>
            <a:r>
              <a:rPr dirty="0" sz="2400">
                <a:latin typeface="MS Gothic"/>
                <a:cs typeface="MS Gothic"/>
              </a:rPr>
              <a:t>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指定一个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求参数就可以控制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个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求的本  地化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 indent="845819">
              <a:lnSpc>
                <a:spcPts val="3720"/>
              </a:lnSpc>
            </a:pPr>
            <a:r>
              <a:rPr dirty="0" sz="3200" spc="15"/>
              <a:t>SessionLocaleResolver</a:t>
            </a:r>
            <a:r>
              <a:rPr dirty="0" sz="3200" spc="-30"/>
              <a:t> </a:t>
            </a:r>
            <a:r>
              <a:rPr dirty="0" sz="3200" spc="25"/>
              <a:t>&amp; </a:t>
            </a:r>
            <a:r>
              <a:rPr dirty="0" sz="3200" spc="10"/>
              <a:t> </a:t>
            </a:r>
            <a:r>
              <a:rPr dirty="0" sz="3250" spc="-10"/>
              <a:t>LocaleChangeInterceptor</a:t>
            </a:r>
            <a:r>
              <a:rPr dirty="0" sz="3250" spc="-35"/>
              <a:t> </a:t>
            </a:r>
            <a:r>
              <a:rPr dirty="0" sz="3250" spc="-10">
                <a:latin typeface="MS Gothic"/>
                <a:cs typeface="MS Gothic"/>
              </a:rPr>
              <a:t>工作原理</a:t>
            </a:r>
            <a:endParaRPr sz="3250">
              <a:latin typeface="MS Gothic"/>
              <a:cs typeface="MS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9107" y="3035617"/>
            <a:ext cx="1633220" cy="0"/>
          </a:xfrm>
          <a:custGeom>
            <a:avLst/>
            <a:gdLst/>
            <a:ahLst/>
            <a:cxnLst/>
            <a:rect l="l" t="t" r="r" b="b"/>
            <a:pathLst>
              <a:path w="1633220" h="0">
                <a:moveTo>
                  <a:pt x="0" y="0"/>
                </a:moveTo>
                <a:lnTo>
                  <a:pt x="1633219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8787" y="3025775"/>
            <a:ext cx="1673860" cy="0"/>
          </a:xfrm>
          <a:custGeom>
            <a:avLst/>
            <a:gdLst/>
            <a:ahLst/>
            <a:cxnLst/>
            <a:rect l="l" t="t" r="r" b="b"/>
            <a:pathLst>
              <a:path w="1673860" h="0">
                <a:moveTo>
                  <a:pt x="0" y="0"/>
                </a:moveTo>
                <a:lnTo>
                  <a:pt x="1673859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2595" y="3015297"/>
            <a:ext cx="1706245" cy="0"/>
          </a:xfrm>
          <a:custGeom>
            <a:avLst/>
            <a:gdLst/>
            <a:ahLst/>
            <a:cxnLst/>
            <a:rect l="l" t="t" r="r" b="b"/>
            <a:pathLst>
              <a:path w="1706245" h="0">
                <a:moveTo>
                  <a:pt x="0" y="0"/>
                </a:moveTo>
                <a:lnTo>
                  <a:pt x="1706244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2117" y="3004502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7199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2665" y="2993707"/>
            <a:ext cx="1746250" cy="0"/>
          </a:xfrm>
          <a:custGeom>
            <a:avLst/>
            <a:gdLst/>
            <a:ahLst/>
            <a:cxnLst/>
            <a:rect l="l" t="t" r="r" b="b"/>
            <a:pathLst>
              <a:path w="1746250" h="0">
                <a:moveTo>
                  <a:pt x="0" y="0"/>
                </a:moveTo>
                <a:lnTo>
                  <a:pt x="1746103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5631" y="2983230"/>
            <a:ext cx="1760220" cy="0"/>
          </a:xfrm>
          <a:custGeom>
            <a:avLst/>
            <a:gdLst/>
            <a:ahLst/>
            <a:cxnLst/>
            <a:rect l="l" t="t" r="r" b="b"/>
            <a:pathLst>
              <a:path w="1760220" h="0">
                <a:moveTo>
                  <a:pt x="0" y="0"/>
                </a:moveTo>
                <a:lnTo>
                  <a:pt x="1760170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8940" y="2972435"/>
            <a:ext cx="1773555" cy="0"/>
          </a:xfrm>
          <a:custGeom>
            <a:avLst/>
            <a:gdLst/>
            <a:ahLst/>
            <a:cxnLst/>
            <a:rect l="l" t="t" r="r" b="b"/>
            <a:pathLst>
              <a:path w="1773555" h="0">
                <a:moveTo>
                  <a:pt x="0" y="0"/>
                </a:moveTo>
                <a:lnTo>
                  <a:pt x="177355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4495" y="2961639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1320" y="2950845"/>
            <a:ext cx="1788795" cy="0"/>
          </a:xfrm>
          <a:custGeom>
            <a:avLst/>
            <a:gdLst/>
            <a:ahLst/>
            <a:cxnLst/>
            <a:rect l="l" t="t" r="r" b="b"/>
            <a:pathLst>
              <a:path w="1788795" h="0">
                <a:moveTo>
                  <a:pt x="0" y="0"/>
                </a:moveTo>
                <a:lnTo>
                  <a:pt x="1788794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8462" y="2940050"/>
            <a:ext cx="1794510" cy="0"/>
          </a:xfrm>
          <a:custGeom>
            <a:avLst/>
            <a:gdLst/>
            <a:ahLst/>
            <a:cxnLst/>
            <a:rect l="l" t="t" r="r" b="b"/>
            <a:pathLst>
              <a:path w="1794510" h="0">
                <a:moveTo>
                  <a:pt x="0" y="0"/>
                </a:moveTo>
                <a:lnTo>
                  <a:pt x="1794509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7192" y="2926079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 h="0">
                <a:moveTo>
                  <a:pt x="0" y="0"/>
                </a:moveTo>
                <a:lnTo>
                  <a:pt x="179704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7509" y="2928620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7827" y="2930525"/>
            <a:ext cx="1795780" cy="0"/>
          </a:xfrm>
          <a:custGeom>
            <a:avLst/>
            <a:gdLst/>
            <a:ahLst/>
            <a:cxnLst/>
            <a:rect l="l" t="t" r="r" b="b"/>
            <a:pathLst>
              <a:path w="1795780" h="0">
                <a:moveTo>
                  <a:pt x="0" y="0"/>
                </a:moveTo>
                <a:lnTo>
                  <a:pt x="179577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98144" y="2932429"/>
            <a:ext cx="1795145" cy="0"/>
          </a:xfrm>
          <a:custGeom>
            <a:avLst/>
            <a:gdLst/>
            <a:ahLst/>
            <a:cxnLst/>
            <a:rect l="l" t="t" r="r" b="b"/>
            <a:pathLst>
              <a:path w="1795145" h="0">
                <a:moveTo>
                  <a:pt x="0" y="0"/>
                </a:moveTo>
                <a:lnTo>
                  <a:pt x="17951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8303" y="2934335"/>
            <a:ext cx="1795145" cy="0"/>
          </a:xfrm>
          <a:custGeom>
            <a:avLst/>
            <a:gdLst/>
            <a:ahLst/>
            <a:cxnLst/>
            <a:rect l="l" t="t" r="r" b="b"/>
            <a:pathLst>
              <a:path w="1795145" h="0">
                <a:moveTo>
                  <a:pt x="0" y="0"/>
                </a:moveTo>
                <a:lnTo>
                  <a:pt x="179482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6239" y="2917189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5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762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6557" y="2921635"/>
            <a:ext cx="1798320" cy="0"/>
          </a:xfrm>
          <a:custGeom>
            <a:avLst/>
            <a:gdLst/>
            <a:ahLst/>
            <a:cxnLst/>
            <a:rect l="l" t="t" r="r" b="b"/>
            <a:pathLst>
              <a:path w="1798320" h="0">
                <a:moveTo>
                  <a:pt x="0" y="0"/>
                </a:moveTo>
                <a:lnTo>
                  <a:pt x="179831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6874" y="2923539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68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5604" y="290639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635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5922" y="2910204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 h="0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6239" y="2912110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5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5604" y="289750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5604" y="2887027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5604" y="2876232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5604" y="286575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95604" y="285496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5604" y="2844164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95604" y="2833687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5604" y="2822892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5604" y="2812097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95604" y="280162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5604" y="279082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5604" y="278003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5604" y="2763520"/>
            <a:ext cx="1800225" cy="11430"/>
          </a:xfrm>
          <a:custGeom>
            <a:avLst/>
            <a:gdLst/>
            <a:ahLst/>
            <a:cxnLst/>
            <a:rect l="l" t="t" r="r" b="b"/>
            <a:pathLst>
              <a:path w="1800225" h="11430">
                <a:moveTo>
                  <a:pt x="0" y="11430"/>
                </a:moveTo>
                <a:lnTo>
                  <a:pt x="1800224" y="11430"/>
                </a:lnTo>
                <a:lnTo>
                  <a:pt x="180022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5604" y="275018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5604" y="273685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5604" y="272351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95604" y="270954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5604" y="269621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95604" y="268287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95604" y="266953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5604" y="265557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5604" y="264223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95604" y="2628264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5604" y="261493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95604" y="260096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95604" y="258762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95604" y="257428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95604" y="256095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95604" y="254698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95604" y="253365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95604" y="252031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95604" y="2505710"/>
            <a:ext cx="1800225" cy="14604"/>
          </a:xfrm>
          <a:custGeom>
            <a:avLst/>
            <a:gdLst/>
            <a:ahLst/>
            <a:cxnLst/>
            <a:rect l="l" t="t" r="r" b="b"/>
            <a:pathLst>
              <a:path w="1800225" h="14605">
                <a:moveTo>
                  <a:pt x="0" y="14605"/>
                </a:moveTo>
                <a:lnTo>
                  <a:pt x="1800224" y="14605"/>
                </a:lnTo>
                <a:lnTo>
                  <a:pt x="180022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95604" y="249237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95604" y="247903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95604" y="246570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95604" y="245173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5604" y="243840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95604" y="242506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95604" y="241173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95604" y="239839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95604" y="238442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69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6239" y="2374900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5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761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95922" y="2379345"/>
            <a:ext cx="1799589" cy="0"/>
          </a:xfrm>
          <a:custGeom>
            <a:avLst/>
            <a:gdLst/>
            <a:ahLst/>
            <a:cxnLst/>
            <a:rect l="l" t="t" r="r" b="b"/>
            <a:pathLst>
              <a:path w="1799589" h="0">
                <a:moveTo>
                  <a:pt x="0" y="0"/>
                </a:moveTo>
                <a:lnTo>
                  <a:pt x="179958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95604" y="238252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97986" y="2357754"/>
            <a:ext cx="1795780" cy="0"/>
          </a:xfrm>
          <a:custGeom>
            <a:avLst/>
            <a:gdLst/>
            <a:ahLst/>
            <a:cxnLst/>
            <a:rect l="l" t="t" r="r" b="b"/>
            <a:pathLst>
              <a:path w="1795780" h="0">
                <a:moveTo>
                  <a:pt x="0" y="0"/>
                </a:moveTo>
                <a:lnTo>
                  <a:pt x="179530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97668" y="2359025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593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97509" y="2360929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97192" y="2363470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 h="0">
                <a:moveTo>
                  <a:pt x="0" y="0"/>
                </a:moveTo>
                <a:lnTo>
                  <a:pt x="179704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96874" y="2366010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68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96557" y="2367914"/>
            <a:ext cx="1798320" cy="0"/>
          </a:xfrm>
          <a:custGeom>
            <a:avLst/>
            <a:gdLst/>
            <a:ahLst/>
            <a:cxnLst/>
            <a:rect l="l" t="t" r="r" b="b"/>
            <a:pathLst>
              <a:path w="1798320" h="0">
                <a:moveTo>
                  <a:pt x="0" y="0"/>
                </a:moveTo>
                <a:lnTo>
                  <a:pt x="179831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96239" y="2369820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5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98144" y="2343150"/>
            <a:ext cx="1795145" cy="13970"/>
          </a:xfrm>
          <a:custGeom>
            <a:avLst/>
            <a:gdLst/>
            <a:ahLst/>
            <a:cxnLst/>
            <a:rect l="l" t="t" r="r" b="b"/>
            <a:pathLst>
              <a:path w="1795145" h="13969">
                <a:moveTo>
                  <a:pt x="0" y="13970"/>
                </a:moveTo>
                <a:lnTo>
                  <a:pt x="1795144" y="13970"/>
                </a:lnTo>
                <a:lnTo>
                  <a:pt x="179514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01637" y="2329814"/>
            <a:ext cx="1788160" cy="13335"/>
          </a:xfrm>
          <a:custGeom>
            <a:avLst/>
            <a:gdLst/>
            <a:ahLst/>
            <a:cxnLst/>
            <a:rect l="l" t="t" r="r" b="b"/>
            <a:pathLst>
              <a:path w="1788160" h="13335">
                <a:moveTo>
                  <a:pt x="0" y="13335"/>
                </a:moveTo>
                <a:lnTo>
                  <a:pt x="1788054" y="13335"/>
                </a:lnTo>
                <a:lnTo>
                  <a:pt x="178805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06082" y="2316480"/>
            <a:ext cx="1779270" cy="13335"/>
          </a:xfrm>
          <a:custGeom>
            <a:avLst/>
            <a:gdLst/>
            <a:ahLst/>
            <a:cxnLst/>
            <a:rect l="l" t="t" r="r" b="b"/>
            <a:pathLst>
              <a:path w="1779270" h="13335">
                <a:moveTo>
                  <a:pt x="0" y="13335"/>
                </a:moveTo>
                <a:lnTo>
                  <a:pt x="1779111" y="13335"/>
                </a:lnTo>
                <a:lnTo>
                  <a:pt x="177911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12326" y="2303145"/>
            <a:ext cx="1767205" cy="13335"/>
          </a:xfrm>
          <a:custGeom>
            <a:avLst/>
            <a:gdLst/>
            <a:ahLst/>
            <a:cxnLst/>
            <a:rect l="l" t="t" r="r" b="b"/>
            <a:pathLst>
              <a:path w="1767205" h="13335">
                <a:moveTo>
                  <a:pt x="0" y="13335"/>
                </a:moveTo>
                <a:lnTo>
                  <a:pt x="1766993" y="13335"/>
                </a:lnTo>
                <a:lnTo>
                  <a:pt x="176699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21216" y="2289175"/>
            <a:ext cx="1749425" cy="13970"/>
          </a:xfrm>
          <a:custGeom>
            <a:avLst/>
            <a:gdLst/>
            <a:ahLst/>
            <a:cxnLst/>
            <a:rect l="l" t="t" r="r" b="b"/>
            <a:pathLst>
              <a:path w="1749425" h="13969">
                <a:moveTo>
                  <a:pt x="0" y="13970"/>
                </a:moveTo>
                <a:lnTo>
                  <a:pt x="1748871" y="13970"/>
                </a:lnTo>
                <a:lnTo>
                  <a:pt x="1748871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32434" y="2282507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30" h="0">
                <a:moveTo>
                  <a:pt x="0" y="0"/>
                </a:moveTo>
                <a:lnTo>
                  <a:pt x="1725612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47674" y="2269172"/>
            <a:ext cx="1695450" cy="0"/>
          </a:xfrm>
          <a:custGeom>
            <a:avLst/>
            <a:gdLst/>
            <a:ahLst/>
            <a:cxnLst/>
            <a:rect l="l" t="t" r="r" b="b"/>
            <a:pathLst>
              <a:path w="1695450" h="0">
                <a:moveTo>
                  <a:pt x="0" y="0"/>
                </a:moveTo>
                <a:lnTo>
                  <a:pt x="1695449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70217" y="2255837"/>
            <a:ext cx="1652270" cy="0"/>
          </a:xfrm>
          <a:custGeom>
            <a:avLst/>
            <a:gdLst/>
            <a:ahLst/>
            <a:cxnLst/>
            <a:rect l="l" t="t" r="r" b="b"/>
            <a:pathLst>
              <a:path w="1652270" h="0">
                <a:moveTo>
                  <a:pt x="0" y="0"/>
                </a:moveTo>
                <a:lnTo>
                  <a:pt x="1652269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508634" y="2386965"/>
            <a:ext cx="153098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宋体"/>
                <a:cs typeface="宋体"/>
              </a:rPr>
              <a:t>获</a:t>
            </a:r>
            <a:r>
              <a:rPr dirty="0" sz="1600">
                <a:latin typeface="MS Gothic"/>
                <a:cs typeface="MS Gothic"/>
              </a:rPr>
              <a:t>取</a:t>
            </a:r>
            <a:r>
              <a:rPr dirty="0" sz="1600" spc="-505">
                <a:latin typeface="MS Gothic"/>
                <a:cs typeface="MS Gothic"/>
              </a:rPr>
              <a:t> </a:t>
            </a:r>
            <a:r>
              <a:rPr dirty="0" sz="1600" spc="-5">
                <a:latin typeface="Calibri"/>
                <a:cs typeface="Calibri"/>
              </a:rPr>
              <a:t>name=locale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74700" y="2633979"/>
            <a:ext cx="10414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的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求参数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599872" y="3035617"/>
            <a:ext cx="1849120" cy="0"/>
          </a:xfrm>
          <a:custGeom>
            <a:avLst/>
            <a:gdLst/>
            <a:ahLst/>
            <a:cxnLst/>
            <a:rect l="l" t="t" r="r" b="b"/>
            <a:pathLst>
              <a:path w="1849120" h="0">
                <a:moveTo>
                  <a:pt x="0" y="0"/>
                </a:moveTo>
                <a:lnTo>
                  <a:pt x="1849119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579551" y="3025775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59" h="0">
                <a:moveTo>
                  <a:pt x="0" y="0"/>
                </a:moveTo>
                <a:lnTo>
                  <a:pt x="1889759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563359" y="3015297"/>
            <a:ext cx="1922145" cy="0"/>
          </a:xfrm>
          <a:custGeom>
            <a:avLst/>
            <a:gdLst/>
            <a:ahLst/>
            <a:cxnLst/>
            <a:rect l="l" t="t" r="r" b="b"/>
            <a:pathLst>
              <a:path w="1922145" h="0">
                <a:moveTo>
                  <a:pt x="0" y="0"/>
                </a:moveTo>
                <a:lnTo>
                  <a:pt x="1922144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552882" y="3004502"/>
            <a:ext cx="1943100" cy="0"/>
          </a:xfrm>
          <a:custGeom>
            <a:avLst/>
            <a:gdLst/>
            <a:ahLst/>
            <a:cxnLst/>
            <a:rect l="l" t="t" r="r" b="b"/>
            <a:pathLst>
              <a:path w="1943100" h="0">
                <a:moveTo>
                  <a:pt x="0" y="0"/>
                </a:moveTo>
                <a:lnTo>
                  <a:pt x="1943099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543430" y="2993707"/>
            <a:ext cx="1962150" cy="0"/>
          </a:xfrm>
          <a:custGeom>
            <a:avLst/>
            <a:gdLst/>
            <a:ahLst/>
            <a:cxnLst/>
            <a:rect l="l" t="t" r="r" b="b"/>
            <a:pathLst>
              <a:path w="1962150" h="0">
                <a:moveTo>
                  <a:pt x="0" y="0"/>
                </a:moveTo>
                <a:lnTo>
                  <a:pt x="1962003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536396" y="2983230"/>
            <a:ext cx="1976120" cy="0"/>
          </a:xfrm>
          <a:custGeom>
            <a:avLst/>
            <a:gdLst/>
            <a:ahLst/>
            <a:cxnLst/>
            <a:rect l="l" t="t" r="r" b="b"/>
            <a:pathLst>
              <a:path w="1976120" h="0">
                <a:moveTo>
                  <a:pt x="0" y="0"/>
                </a:moveTo>
                <a:lnTo>
                  <a:pt x="1976070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529704" y="2972435"/>
            <a:ext cx="1989455" cy="0"/>
          </a:xfrm>
          <a:custGeom>
            <a:avLst/>
            <a:gdLst/>
            <a:ahLst/>
            <a:cxnLst/>
            <a:rect l="l" t="t" r="r" b="b"/>
            <a:pathLst>
              <a:path w="1989454" h="0">
                <a:moveTo>
                  <a:pt x="0" y="0"/>
                </a:moveTo>
                <a:lnTo>
                  <a:pt x="198945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525259" y="2961639"/>
            <a:ext cx="1998345" cy="0"/>
          </a:xfrm>
          <a:custGeom>
            <a:avLst/>
            <a:gdLst/>
            <a:ahLst/>
            <a:cxnLst/>
            <a:rect l="l" t="t" r="r" b="b"/>
            <a:pathLst>
              <a:path w="1998345" h="0">
                <a:moveTo>
                  <a:pt x="0" y="0"/>
                </a:moveTo>
                <a:lnTo>
                  <a:pt x="1998344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522084" y="2950845"/>
            <a:ext cx="2004695" cy="0"/>
          </a:xfrm>
          <a:custGeom>
            <a:avLst/>
            <a:gdLst/>
            <a:ahLst/>
            <a:cxnLst/>
            <a:rect l="l" t="t" r="r" b="b"/>
            <a:pathLst>
              <a:path w="2004695" h="0">
                <a:moveTo>
                  <a:pt x="0" y="0"/>
                </a:moveTo>
                <a:lnTo>
                  <a:pt x="2004694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519226" y="2940050"/>
            <a:ext cx="2010410" cy="0"/>
          </a:xfrm>
          <a:custGeom>
            <a:avLst/>
            <a:gdLst/>
            <a:ahLst/>
            <a:cxnLst/>
            <a:rect l="l" t="t" r="r" b="b"/>
            <a:pathLst>
              <a:path w="2010409" h="0">
                <a:moveTo>
                  <a:pt x="0" y="0"/>
                </a:moveTo>
                <a:lnTo>
                  <a:pt x="2010409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517957" y="2926079"/>
            <a:ext cx="2012950" cy="0"/>
          </a:xfrm>
          <a:custGeom>
            <a:avLst/>
            <a:gdLst/>
            <a:ahLst/>
            <a:cxnLst/>
            <a:rect l="l" t="t" r="r" b="b"/>
            <a:pathLst>
              <a:path w="2012950" h="0">
                <a:moveTo>
                  <a:pt x="0" y="0"/>
                </a:moveTo>
                <a:lnTo>
                  <a:pt x="201294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518274" y="2928620"/>
            <a:ext cx="2012314" cy="0"/>
          </a:xfrm>
          <a:custGeom>
            <a:avLst/>
            <a:gdLst/>
            <a:ahLst/>
            <a:cxnLst/>
            <a:rect l="l" t="t" r="r" b="b"/>
            <a:pathLst>
              <a:path w="2012315" h="0">
                <a:moveTo>
                  <a:pt x="0" y="0"/>
                </a:moveTo>
                <a:lnTo>
                  <a:pt x="201231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518592" y="2930525"/>
            <a:ext cx="2011680" cy="0"/>
          </a:xfrm>
          <a:custGeom>
            <a:avLst/>
            <a:gdLst/>
            <a:ahLst/>
            <a:cxnLst/>
            <a:rect l="l" t="t" r="r" b="b"/>
            <a:pathLst>
              <a:path w="2011679" h="0">
                <a:moveTo>
                  <a:pt x="0" y="0"/>
                </a:moveTo>
                <a:lnTo>
                  <a:pt x="201167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518909" y="2932429"/>
            <a:ext cx="2011045" cy="0"/>
          </a:xfrm>
          <a:custGeom>
            <a:avLst/>
            <a:gdLst/>
            <a:ahLst/>
            <a:cxnLst/>
            <a:rect l="l" t="t" r="r" b="b"/>
            <a:pathLst>
              <a:path w="2011045" h="0">
                <a:moveTo>
                  <a:pt x="0" y="0"/>
                </a:moveTo>
                <a:lnTo>
                  <a:pt x="20110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519067" y="2934335"/>
            <a:ext cx="2011045" cy="0"/>
          </a:xfrm>
          <a:custGeom>
            <a:avLst/>
            <a:gdLst/>
            <a:ahLst/>
            <a:cxnLst/>
            <a:rect l="l" t="t" r="r" b="b"/>
            <a:pathLst>
              <a:path w="2011045" h="0">
                <a:moveTo>
                  <a:pt x="0" y="0"/>
                </a:moveTo>
                <a:lnTo>
                  <a:pt x="201072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517004" y="2917189"/>
            <a:ext cx="2014855" cy="0"/>
          </a:xfrm>
          <a:custGeom>
            <a:avLst/>
            <a:gdLst/>
            <a:ahLst/>
            <a:cxnLst/>
            <a:rect l="l" t="t" r="r" b="b"/>
            <a:pathLst>
              <a:path w="2014854" h="0">
                <a:moveTo>
                  <a:pt x="0" y="0"/>
                </a:moveTo>
                <a:lnTo>
                  <a:pt x="2014854" y="0"/>
                </a:lnTo>
              </a:path>
            </a:pathLst>
          </a:custGeom>
          <a:ln w="762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517322" y="2921635"/>
            <a:ext cx="2014220" cy="0"/>
          </a:xfrm>
          <a:custGeom>
            <a:avLst/>
            <a:gdLst/>
            <a:ahLst/>
            <a:cxnLst/>
            <a:rect l="l" t="t" r="r" b="b"/>
            <a:pathLst>
              <a:path w="2014220" h="0">
                <a:moveTo>
                  <a:pt x="0" y="0"/>
                </a:moveTo>
                <a:lnTo>
                  <a:pt x="201421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517639" y="2923539"/>
            <a:ext cx="2013585" cy="0"/>
          </a:xfrm>
          <a:custGeom>
            <a:avLst/>
            <a:gdLst/>
            <a:ahLst/>
            <a:cxnLst/>
            <a:rect l="l" t="t" r="r" b="b"/>
            <a:pathLst>
              <a:path w="2013584" h="0">
                <a:moveTo>
                  <a:pt x="0" y="0"/>
                </a:moveTo>
                <a:lnTo>
                  <a:pt x="201358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516370" y="290639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635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516686" y="2910204"/>
            <a:ext cx="2015489" cy="0"/>
          </a:xfrm>
          <a:custGeom>
            <a:avLst/>
            <a:gdLst/>
            <a:ahLst/>
            <a:cxnLst/>
            <a:rect l="l" t="t" r="r" b="b"/>
            <a:pathLst>
              <a:path w="2015490" h="0">
                <a:moveTo>
                  <a:pt x="0" y="0"/>
                </a:moveTo>
                <a:lnTo>
                  <a:pt x="201548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517004" y="2912110"/>
            <a:ext cx="2014855" cy="0"/>
          </a:xfrm>
          <a:custGeom>
            <a:avLst/>
            <a:gdLst/>
            <a:ahLst/>
            <a:cxnLst/>
            <a:rect l="l" t="t" r="r" b="b"/>
            <a:pathLst>
              <a:path w="2014854" h="0">
                <a:moveTo>
                  <a:pt x="0" y="0"/>
                </a:moveTo>
                <a:lnTo>
                  <a:pt x="201485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516370" y="289750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516370" y="288702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516370" y="2876232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516370" y="286575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516370" y="285496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516370" y="284416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516370" y="283368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516370" y="2822892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516370" y="2812097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516370" y="280162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516370" y="279082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516370" y="278003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516370" y="2763520"/>
            <a:ext cx="2016125" cy="11430"/>
          </a:xfrm>
          <a:custGeom>
            <a:avLst/>
            <a:gdLst/>
            <a:ahLst/>
            <a:cxnLst/>
            <a:rect l="l" t="t" r="r" b="b"/>
            <a:pathLst>
              <a:path w="2016125" h="11430">
                <a:moveTo>
                  <a:pt x="0" y="11430"/>
                </a:moveTo>
                <a:lnTo>
                  <a:pt x="2016124" y="11430"/>
                </a:lnTo>
                <a:lnTo>
                  <a:pt x="201612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516370" y="275018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516370" y="273685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516370" y="2723514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516370" y="2709545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516370" y="269621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516370" y="268287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516370" y="2669539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516370" y="2655570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516370" y="264223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516370" y="2628264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516370" y="261493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516370" y="2600960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516370" y="258762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516370" y="2574289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516370" y="256095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516370" y="2546985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516370" y="253365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516370" y="2520314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516370" y="2505710"/>
            <a:ext cx="2016125" cy="14604"/>
          </a:xfrm>
          <a:custGeom>
            <a:avLst/>
            <a:gdLst/>
            <a:ahLst/>
            <a:cxnLst/>
            <a:rect l="l" t="t" r="r" b="b"/>
            <a:pathLst>
              <a:path w="2016125" h="14605">
                <a:moveTo>
                  <a:pt x="0" y="14605"/>
                </a:moveTo>
                <a:lnTo>
                  <a:pt x="2016124" y="14605"/>
                </a:lnTo>
                <a:lnTo>
                  <a:pt x="201612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516370" y="249237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516370" y="2479039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6516370" y="246570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516370" y="2451735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516370" y="243840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6516370" y="2425064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516370" y="2411730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516370" y="2398395"/>
            <a:ext cx="2016125" cy="13335"/>
          </a:xfrm>
          <a:custGeom>
            <a:avLst/>
            <a:gdLst/>
            <a:ahLst/>
            <a:cxnLst/>
            <a:rect l="l" t="t" r="r" b="b"/>
            <a:pathLst>
              <a:path w="2016125" h="13335">
                <a:moveTo>
                  <a:pt x="0" y="13335"/>
                </a:moveTo>
                <a:lnTo>
                  <a:pt x="2016124" y="13335"/>
                </a:lnTo>
                <a:lnTo>
                  <a:pt x="20161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516370" y="2384425"/>
            <a:ext cx="2016125" cy="13970"/>
          </a:xfrm>
          <a:custGeom>
            <a:avLst/>
            <a:gdLst/>
            <a:ahLst/>
            <a:cxnLst/>
            <a:rect l="l" t="t" r="r" b="b"/>
            <a:pathLst>
              <a:path w="2016125" h="13969">
                <a:moveTo>
                  <a:pt x="0" y="13970"/>
                </a:moveTo>
                <a:lnTo>
                  <a:pt x="2016124" y="13970"/>
                </a:lnTo>
                <a:lnTo>
                  <a:pt x="20161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517004" y="2374900"/>
            <a:ext cx="2014855" cy="0"/>
          </a:xfrm>
          <a:custGeom>
            <a:avLst/>
            <a:gdLst/>
            <a:ahLst/>
            <a:cxnLst/>
            <a:rect l="l" t="t" r="r" b="b"/>
            <a:pathLst>
              <a:path w="2014854" h="0">
                <a:moveTo>
                  <a:pt x="0" y="0"/>
                </a:moveTo>
                <a:lnTo>
                  <a:pt x="2014854" y="0"/>
                </a:lnTo>
              </a:path>
            </a:pathLst>
          </a:custGeom>
          <a:ln w="761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516686" y="2379345"/>
            <a:ext cx="2015489" cy="0"/>
          </a:xfrm>
          <a:custGeom>
            <a:avLst/>
            <a:gdLst/>
            <a:ahLst/>
            <a:cxnLst/>
            <a:rect l="l" t="t" r="r" b="b"/>
            <a:pathLst>
              <a:path w="2015490" h="0">
                <a:moveTo>
                  <a:pt x="0" y="0"/>
                </a:moveTo>
                <a:lnTo>
                  <a:pt x="201548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516370" y="238252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6124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518750" y="2357754"/>
            <a:ext cx="2011680" cy="0"/>
          </a:xfrm>
          <a:custGeom>
            <a:avLst/>
            <a:gdLst/>
            <a:ahLst/>
            <a:cxnLst/>
            <a:rect l="l" t="t" r="r" b="b"/>
            <a:pathLst>
              <a:path w="2011679" h="0">
                <a:moveTo>
                  <a:pt x="0" y="0"/>
                </a:moveTo>
                <a:lnTo>
                  <a:pt x="201120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6518433" y="2359025"/>
            <a:ext cx="2012314" cy="0"/>
          </a:xfrm>
          <a:custGeom>
            <a:avLst/>
            <a:gdLst/>
            <a:ahLst/>
            <a:cxnLst/>
            <a:rect l="l" t="t" r="r" b="b"/>
            <a:pathLst>
              <a:path w="2012315" h="0">
                <a:moveTo>
                  <a:pt x="0" y="0"/>
                </a:moveTo>
                <a:lnTo>
                  <a:pt x="201183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6518274" y="2360929"/>
            <a:ext cx="2012314" cy="0"/>
          </a:xfrm>
          <a:custGeom>
            <a:avLst/>
            <a:gdLst/>
            <a:ahLst/>
            <a:cxnLst/>
            <a:rect l="l" t="t" r="r" b="b"/>
            <a:pathLst>
              <a:path w="2012315" h="0">
                <a:moveTo>
                  <a:pt x="0" y="0"/>
                </a:moveTo>
                <a:lnTo>
                  <a:pt x="201231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6517957" y="2363470"/>
            <a:ext cx="2012950" cy="0"/>
          </a:xfrm>
          <a:custGeom>
            <a:avLst/>
            <a:gdLst/>
            <a:ahLst/>
            <a:cxnLst/>
            <a:rect l="l" t="t" r="r" b="b"/>
            <a:pathLst>
              <a:path w="2012950" h="0">
                <a:moveTo>
                  <a:pt x="0" y="0"/>
                </a:moveTo>
                <a:lnTo>
                  <a:pt x="201294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6517639" y="2366010"/>
            <a:ext cx="2013585" cy="0"/>
          </a:xfrm>
          <a:custGeom>
            <a:avLst/>
            <a:gdLst/>
            <a:ahLst/>
            <a:cxnLst/>
            <a:rect l="l" t="t" r="r" b="b"/>
            <a:pathLst>
              <a:path w="2013584" h="0">
                <a:moveTo>
                  <a:pt x="0" y="0"/>
                </a:moveTo>
                <a:lnTo>
                  <a:pt x="201358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517322" y="2367914"/>
            <a:ext cx="2014220" cy="0"/>
          </a:xfrm>
          <a:custGeom>
            <a:avLst/>
            <a:gdLst/>
            <a:ahLst/>
            <a:cxnLst/>
            <a:rect l="l" t="t" r="r" b="b"/>
            <a:pathLst>
              <a:path w="2014220" h="0">
                <a:moveTo>
                  <a:pt x="0" y="0"/>
                </a:moveTo>
                <a:lnTo>
                  <a:pt x="201421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517004" y="2369820"/>
            <a:ext cx="2014855" cy="0"/>
          </a:xfrm>
          <a:custGeom>
            <a:avLst/>
            <a:gdLst/>
            <a:ahLst/>
            <a:cxnLst/>
            <a:rect l="l" t="t" r="r" b="b"/>
            <a:pathLst>
              <a:path w="2014854" h="0">
                <a:moveTo>
                  <a:pt x="0" y="0"/>
                </a:moveTo>
                <a:lnTo>
                  <a:pt x="20148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518909" y="2343150"/>
            <a:ext cx="2011045" cy="13970"/>
          </a:xfrm>
          <a:custGeom>
            <a:avLst/>
            <a:gdLst/>
            <a:ahLst/>
            <a:cxnLst/>
            <a:rect l="l" t="t" r="r" b="b"/>
            <a:pathLst>
              <a:path w="2011045" h="13969">
                <a:moveTo>
                  <a:pt x="0" y="13970"/>
                </a:moveTo>
                <a:lnTo>
                  <a:pt x="2011044" y="13970"/>
                </a:lnTo>
                <a:lnTo>
                  <a:pt x="201104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522401" y="2329814"/>
            <a:ext cx="2004060" cy="13335"/>
          </a:xfrm>
          <a:custGeom>
            <a:avLst/>
            <a:gdLst/>
            <a:ahLst/>
            <a:cxnLst/>
            <a:rect l="l" t="t" r="r" b="b"/>
            <a:pathLst>
              <a:path w="2004059" h="13335">
                <a:moveTo>
                  <a:pt x="0" y="13335"/>
                </a:moveTo>
                <a:lnTo>
                  <a:pt x="2003954" y="13335"/>
                </a:lnTo>
                <a:lnTo>
                  <a:pt x="200395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6526847" y="2316480"/>
            <a:ext cx="1995170" cy="13335"/>
          </a:xfrm>
          <a:custGeom>
            <a:avLst/>
            <a:gdLst/>
            <a:ahLst/>
            <a:cxnLst/>
            <a:rect l="l" t="t" r="r" b="b"/>
            <a:pathLst>
              <a:path w="1995170" h="13335">
                <a:moveTo>
                  <a:pt x="0" y="13335"/>
                </a:moveTo>
                <a:lnTo>
                  <a:pt x="1995011" y="13335"/>
                </a:lnTo>
                <a:lnTo>
                  <a:pt x="199501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6533091" y="2303145"/>
            <a:ext cx="1983105" cy="13335"/>
          </a:xfrm>
          <a:custGeom>
            <a:avLst/>
            <a:gdLst/>
            <a:ahLst/>
            <a:cxnLst/>
            <a:rect l="l" t="t" r="r" b="b"/>
            <a:pathLst>
              <a:path w="1983104" h="13335">
                <a:moveTo>
                  <a:pt x="0" y="13335"/>
                </a:moveTo>
                <a:lnTo>
                  <a:pt x="1982893" y="13335"/>
                </a:lnTo>
                <a:lnTo>
                  <a:pt x="198289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6541981" y="2289175"/>
            <a:ext cx="1965325" cy="13970"/>
          </a:xfrm>
          <a:custGeom>
            <a:avLst/>
            <a:gdLst/>
            <a:ahLst/>
            <a:cxnLst/>
            <a:rect l="l" t="t" r="r" b="b"/>
            <a:pathLst>
              <a:path w="1965325" h="13969">
                <a:moveTo>
                  <a:pt x="0" y="13970"/>
                </a:moveTo>
                <a:lnTo>
                  <a:pt x="1964771" y="13970"/>
                </a:lnTo>
                <a:lnTo>
                  <a:pt x="1964771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553199" y="2282507"/>
            <a:ext cx="1941830" cy="0"/>
          </a:xfrm>
          <a:custGeom>
            <a:avLst/>
            <a:gdLst/>
            <a:ahLst/>
            <a:cxnLst/>
            <a:rect l="l" t="t" r="r" b="b"/>
            <a:pathLst>
              <a:path w="1941829" h="0">
                <a:moveTo>
                  <a:pt x="0" y="0"/>
                </a:moveTo>
                <a:lnTo>
                  <a:pt x="1941512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6568439" y="2269172"/>
            <a:ext cx="1911350" cy="0"/>
          </a:xfrm>
          <a:custGeom>
            <a:avLst/>
            <a:gdLst/>
            <a:ahLst/>
            <a:cxnLst/>
            <a:rect l="l" t="t" r="r" b="b"/>
            <a:pathLst>
              <a:path w="1911350" h="0">
                <a:moveTo>
                  <a:pt x="0" y="0"/>
                </a:moveTo>
                <a:lnTo>
                  <a:pt x="1911349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6590982" y="2255837"/>
            <a:ext cx="1868170" cy="0"/>
          </a:xfrm>
          <a:custGeom>
            <a:avLst/>
            <a:gdLst/>
            <a:ahLst/>
            <a:cxnLst/>
            <a:rect l="l" t="t" r="r" b="b"/>
            <a:pathLst>
              <a:path w="1868170" h="0">
                <a:moveTo>
                  <a:pt x="0" y="0"/>
                </a:moveTo>
                <a:lnTo>
                  <a:pt x="1868169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 txBox="1"/>
          <p:nvPr/>
        </p:nvSpPr>
        <p:spPr>
          <a:xfrm>
            <a:off x="6671309" y="2386965"/>
            <a:ext cx="171005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宋体"/>
                <a:cs typeface="宋体"/>
              </a:rPr>
              <a:t>获</a:t>
            </a:r>
            <a:r>
              <a:rPr dirty="0" sz="1600">
                <a:latin typeface="MS Gothic"/>
                <a:cs typeface="MS Gothic"/>
              </a:rPr>
              <a:t>取</a:t>
            </a:r>
            <a:r>
              <a:rPr dirty="0" sz="1600" spc="-500">
                <a:latin typeface="MS Gothic"/>
                <a:cs typeface="MS Gothic"/>
              </a:rPr>
              <a:t> </a:t>
            </a:r>
            <a:r>
              <a:rPr dirty="0" sz="1600" spc="-5">
                <a:latin typeface="Calibri"/>
                <a:cs typeface="Calibri"/>
              </a:rPr>
              <a:t>LocaleResolver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7308215" y="2633979"/>
            <a:ext cx="431800" cy="2444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宋体"/>
                <a:cs typeface="宋体"/>
              </a:rPr>
              <a:t>对</a:t>
            </a:r>
            <a:r>
              <a:rPr dirty="0" sz="1600">
                <a:latin typeface="MS Gothic"/>
                <a:cs typeface="MS Gothic"/>
              </a:rPr>
              <a:t>象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3287077" y="3035617"/>
            <a:ext cx="2209165" cy="0"/>
          </a:xfrm>
          <a:custGeom>
            <a:avLst/>
            <a:gdLst/>
            <a:ahLst/>
            <a:cxnLst/>
            <a:rect l="l" t="t" r="r" b="b"/>
            <a:pathLst>
              <a:path w="2209165" h="0">
                <a:moveTo>
                  <a:pt x="0" y="0"/>
                </a:moveTo>
                <a:lnTo>
                  <a:pt x="2209164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266757" y="3025775"/>
            <a:ext cx="2249805" cy="0"/>
          </a:xfrm>
          <a:custGeom>
            <a:avLst/>
            <a:gdLst/>
            <a:ahLst/>
            <a:cxnLst/>
            <a:rect l="l" t="t" r="r" b="b"/>
            <a:pathLst>
              <a:path w="2249804" h="0">
                <a:moveTo>
                  <a:pt x="0" y="0"/>
                </a:moveTo>
                <a:lnTo>
                  <a:pt x="2249804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250564" y="3015297"/>
            <a:ext cx="2282190" cy="0"/>
          </a:xfrm>
          <a:custGeom>
            <a:avLst/>
            <a:gdLst/>
            <a:ahLst/>
            <a:cxnLst/>
            <a:rect l="l" t="t" r="r" b="b"/>
            <a:pathLst>
              <a:path w="2282190" h="0">
                <a:moveTo>
                  <a:pt x="0" y="0"/>
                </a:moveTo>
                <a:lnTo>
                  <a:pt x="2282189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240087" y="3004502"/>
            <a:ext cx="2303145" cy="0"/>
          </a:xfrm>
          <a:custGeom>
            <a:avLst/>
            <a:gdLst/>
            <a:ahLst/>
            <a:cxnLst/>
            <a:rect l="l" t="t" r="r" b="b"/>
            <a:pathLst>
              <a:path w="2303145" h="0">
                <a:moveTo>
                  <a:pt x="0" y="0"/>
                </a:moveTo>
                <a:lnTo>
                  <a:pt x="2303144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230635" y="2993707"/>
            <a:ext cx="2322195" cy="0"/>
          </a:xfrm>
          <a:custGeom>
            <a:avLst/>
            <a:gdLst/>
            <a:ahLst/>
            <a:cxnLst/>
            <a:rect l="l" t="t" r="r" b="b"/>
            <a:pathLst>
              <a:path w="2322195" h="0">
                <a:moveTo>
                  <a:pt x="0" y="0"/>
                </a:moveTo>
                <a:lnTo>
                  <a:pt x="2322048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223601" y="2983230"/>
            <a:ext cx="2336165" cy="0"/>
          </a:xfrm>
          <a:custGeom>
            <a:avLst/>
            <a:gdLst/>
            <a:ahLst/>
            <a:cxnLst/>
            <a:rect l="l" t="t" r="r" b="b"/>
            <a:pathLst>
              <a:path w="2336165" h="0">
                <a:moveTo>
                  <a:pt x="0" y="0"/>
                </a:moveTo>
                <a:lnTo>
                  <a:pt x="2336115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216909" y="2972435"/>
            <a:ext cx="2349500" cy="0"/>
          </a:xfrm>
          <a:custGeom>
            <a:avLst/>
            <a:gdLst/>
            <a:ahLst/>
            <a:cxnLst/>
            <a:rect l="l" t="t" r="r" b="b"/>
            <a:pathLst>
              <a:path w="2349500" h="0">
                <a:moveTo>
                  <a:pt x="0" y="0"/>
                </a:moveTo>
                <a:lnTo>
                  <a:pt x="2349499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212464" y="2961639"/>
            <a:ext cx="2358390" cy="0"/>
          </a:xfrm>
          <a:custGeom>
            <a:avLst/>
            <a:gdLst/>
            <a:ahLst/>
            <a:cxnLst/>
            <a:rect l="l" t="t" r="r" b="b"/>
            <a:pathLst>
              <a:path w="2358390" h="0">
                <a:moveTo>
                  <a:pt x="0" y="0"/>
                </a:moveTo>
                <a:lnTo>
                  <a:pt x="2358389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3209289" y="2950845"/>
            <a:ext cx="2364740" cy="0"/>
          </a:xfrm>
          <a:custGeom>
            <a:avLst/>
            <a:gdLst/>
            <a:ahLst/>
            <a:cxnLst/>
            <a:rect l="l" t="t" r="r" b="b"/>
            <a:pathLst>
              <a:path w="2364740" h="0">
                <a:moveTo>
                  <a:pt x="0" y="0"/>
                </a:moveTo>
                <a:lnTo>
                  <a:pt x="2364739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206432" y="2940050"/>
            <a:ext cx="2370455" cy="0"/>
          </a:xfrm>
          <a:custGeom>
            <a:avLst/>
            <a:gdLst/>
            <a:ahLst/>
            <a:cxnLst/>
            <a:rect l="l" t="t" r="r" b="b"/>
            <a:pathLst>
              <a:path w="2370454" h="0">
                <a:moveTo>
                  <a:pt x="0" y="0"/>
                </a:moveTo>
                <a:lnTo>
                  <a:pt x="2370454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205162" y="2926079"/>
            <a:ext cx="2372995" cy="0"/>
          </a:xfrm>
          <a:custGeom>
            <a:avLst/>
            <a:gdLst/>
            <a:ahLst/>
            <a:cxnLst/>
            <a:rect l="l" t="t" r="r" b="b"/>
            <a:pathLst>
              <a:path w="2372995" h="0">
                <a:moveTo>
                  <a:pt x="0" y="0"/>
                </a:moveTo>
                <a:lnTo>
                  <a:pt x="237299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205479" y="2928620"/>
            <a:ext cx="2372360" cy="0"/>
          </a:xfrm>
          <a:custGeom>
            <a:avLst/>
            <a:gdLst/>
            <a:ahLst/>
            <a:cxnLst/>
            <a:rect l="l" t="t" r="r" b="b"/>
            <a:pathLst>
              <a:path w="2372360" h="0">
                <a:moveTo>
                  <a:pt x="0" y="0"/>
                </a:moveTo>
                <a:lnTo>
                  <a:pt x="237235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3205797" y="2930525"/>
            <a:ext cx="2371725" cy="0"/>
          </a:xfrm>
          <a:custGeom>
            <a:avLst/>
            <a:gdLst/>
            <a:ahLst/>
            <a:cxnLst/>
            <a:rect l="l" t="t" r="r" b="b"/>
            <a:pathLst>
              <a:path w="2371725" h="0">
                <a:moveTo>
                  <a:pt x="0" y="0"/>
                </a:moveTo>
                <a:lnTo>
                  <a:pt x="237172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3206114" y="2932429"/>
            <a:ext cx="2371090" cy="0"/>
          </a:xfrm>
          <a:custGeom>
            <a:avLst/>
            <a:gdLst/>
            <a:ahLst/>
            <a:cxnLst/>
            <a:rect l="l" t="t" r="r" b="b"/>
            <a:pathLst>
              <a:path w="2371090" h="0">
                <a:moveTo>
                  <a:pt x="0" y="0"/>
                </a:moveTo>
                <a:lnTo>
                  <a:pt x="23710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206273" y="2934335"/>
            <a:ext cx="2371090" cy="0"/>
          </a:xfrm>
          <a:custGeom>
            <a:avLst/>
            <a:gdLst/>
            <a:ahLst/>
            <a:cxnLst/>
            <a:rect l="l" t="t" r="r" b="b"/>
            <a:pathLst>
              <a:path w="2371090" h="0">
                <a:moveTo>
                  <a:pt x="0" y="0"/>
                </a:moveTo>
                <a:lnTo>
                  <a:pt x="2370772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3204209" y="2917189"/>
            <a:ext cx="2374900" cy="0"/>
          </a:xfrm>
          <a:custGeom>
            <a:avLst/>
            <a:gdLst/>
            <a:ahLst/>
            <a:cxnLst/>
            <a:rect l="l" t="t" r="r" b="b"/>
            <a:pathLst>
              <a:path w="2374900" h="0">
                <a:moveTo>
                  <a:pt x="0" y="0"/>
                </a:moveTo>
                <a:lnTo>
                  <a:pt x="2374899" y="0"/>
                </a:lnTo>
              </a:path>
            </a:pathLst>
          </a:custGeom>
          <a:ln w="762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204527" y="2921635"/>
            <a:ext cx="2374265" cy="0"/>
          </a:xfrm>
          <a:custGeom>
            <a:avLst/>
            <a:gdLst/>
            <a:ahLst/>
            <a:cxnLst/>
            <a:rect l="l" t="t" r="r" b="b"/>
            <a:pathLst>
              <a:path w="2374265" h="0">
                <a:moveTo>
                  <a:pt x="0" y="0"/>
                </a:moveTo>
                <a:lnTo>
                  <a:pt x="237426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204844" y="2923539"/>
            <a:ext cx="2373630" cy="0"/>
          </a:xfrm>
          <a:custGeom>
            <a:avLst/>
            <a:gdLst/>
            <a:ahLst/>
            <a:cxnLst/>
            <a:rect l="l" t="t" r="r" b="b"/>
            <a:pathLst>
              <a:path w="2373629" h="0">
                <a:moveTo>
                  <a:pt x="0" y="0"/>
                </a:moveTo>
                <a:lnTo>
                  <a:pt x="237362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203575" y="2906395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635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3203892" y="2910204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 h="0">
                <a:moveTo>
                  <a:pt x="0" y="0"/>
                </a:moveTo>
                <a:lnTo>
                  <a:pt x="237553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3204209" y="2912110"/>
            <a:ext cx="2374900" cy="0"/>
          </a:xfrm>
          <a:custGeom>
            <a:avLst/>
            <a:gdLst/>
            <a:ahLst/>
            <a:cxnLst/>
            <a:rect l="l" t="t" r="r" b="b"/>
            <a:pathLst>
              <a:path w="2374900" h="0">
                <a:moveTo>
                  <a:pt x="0" y="0"/>
                </a:moveTo>
                <a:lnTo>
                  <a:pt x="237489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3203575" y="2897505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203575" y="2887027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203575" y="2876232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203575" y="2865755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203575" y="2854960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203575" y="2844164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3203575" y="2833687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3203575" y="2822892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203575" y="2812097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203575" y="2801620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3203575" y="2790825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203575" y="2780030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3203575" y="2763520"/>
            <a:ext cx="2376170" cy="11430"/>
          </a:xfrm>
          <a:custGeom>
            <a:avLst/>
            <a:gdLst/>
            <a:ahLst/>
            <a:cxnLst/>
            <a:rect l="l" t="t" r="r" b="b"/>
            <a:pathLst>
              <a:path w="2376170" h="11430">
                <a:moveTo>
                  <a:pt x="0" y="11430"/>
                </a:moveTo>
                <a:lnTo>
                  <a:pt x="2376169" y="11430"/>
                </a:lnTo>
                <a:lnTo>
                  <a:pt x="237616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3203575" y="275018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203575" y="273685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203575" y="2723514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3203575" y="2709545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3203575" y="269621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3203575" y="268287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3203575" y="2669539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3203575" y="2655570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3203575" y="264223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3203575" y="2628264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3203575" y="261493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3203575" y="2600960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3203575" y="258762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3203575" y="2574289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3203575" y="256095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3203575" y="2546985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3203575" y="253365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3203575" y="2520314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3203575" y="2505710"/>
            <a:ext cx="2376170" cy="14604"/>
          </a:xfrm>
          <a:custGeom>
            <a:avLst/>
            <a:gdLst/>
            <a:ahLst/>
            <a:cxnLst/>
            <a:rect l="l" t="t" r="r" b="b"/>
            <a:pathLst>
              <a:path w="2376170" h="14605">
                <a:moveTo>
                  <a:pt x="0" y="14605"/>
                </a:moveTo>
                <a:lnTo>
                  <a:pt x="2376169" y="14605"/>
                </a:lnTo>
                <a:lnTo>
                  <a:pt x="237616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3203575" y="249237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3203575" y="2479039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3203575" y="246570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3203575" y="2451735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3203575" y="243840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3203575" y="2425064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3203575" y="2411730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3203575" y="2398395"/>
            <a:ext cx="2376170" cy="13335"/>
          </a:xfrm>
          <a:custGeom>
            <a:avLst/>
            <a:gdLst/>
            <a:ahLst/>
            <a:cxnLst/>
            <a:rect l="l" t="t" r="r" b="b"/>
            <a:pathLst>
              <a:path w="2376170" h="13335">
                <a:moveTo>
                  <a:pt x="0" y="13335"/>
                </a:moveTo>
                <a:lnTo>
                  <a:pt x="2376169" y="13335"/>
                </a:lnTo>
                <a:lnTo>
                  <a:pt x="23761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3203575" y="2384425"/>
            <a:ext cx="2376170" cy="13970"/>
          </a:xfrm>
          <a:custGeom>
            <a:avLst/>
            <a:gdLst/>
            <a:ahLst/>
            <a:cxnLst/>
            <a:rect l="l" t="t" r="r" b="b"/>
            <a:pathLst>
              <a:path w="2376170" h="13969">
                <a:moveTo>
                  <a:pt x="0" y="13970"/>
                </a:moveTo>
                <a:lnTo>
                  <a:pt x="2376169" y="13970"/>
                </a:lnTo>
                <a:lnTo>
                  <a:pt x="23761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3204209" y="2374900"/>
            <a:ext cx="2374900" cy="0"/>
          </a:xfrm>
          <a:custGeom>
            <a:avLst/>
            <a:gdLst/>
            <a:ahLst/>
            <a:cxnLst/>
            <a:rect l="l" t="t" r="r" b="b"/>
            <a:pathLst>
              <a:path w="2374900" h="0">
                <a:moveTo>
                  <a:pt x="0" y="0"/>
                </a:moveTo>
                <a:lnTo>
                  <a:pt x="2374899" y="0"/>
                </a:lnTo>
              </a:path>
            </a:pathLst>
          </a:custGeom>
          <a:ln w="761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3203892" y="2379345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 h="0">
                <a:moveTo>
                  <a:pt x="0" y="0"/>
                </a:moveTo>
                <a:lnTo>
                  <a:pt x="237553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3203575" y="2382520"/>
            <a:ext cx="2376170" cy="0"/>
          </a:xfrm>
          <a:custGeom>
            <a:avLst/>
            <a:gdLst/>
            <a:ahLst/>
            <a:cxnLst/>
            <a:rect l="l" t="t" r="r" b="b"/>
            <a:pathLst>
              <a:path w="2376170" h="0">
                <a:moveTo>
                  <a:pt x="0" y="0"/>
                </a:moveTo>
                <a:lnTo>
                  <a:pt x="237616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3205956" y="2357754"/>
            <a:ext cx="2371725" cy="0"/>
          </a:xfrm>
          <a:custGeom>
            <a:avLst/>
            <a:gdLst/>
            <a:ahLst/>
            <a:cxnLst/>
            <a:rect l="l" t="t" r="r" b="b"/>
            <a:pathLst>
              <a:path w="2371725" h="0">
                <a:moveTo>
                  <a:pt x="0" y="0"/>
                </a:moveTo>
                <a:lnTo>
                  <a:pt x="237124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3205638" y="2359025"/>
            <a:ext cx="2372360" cy="0"/>
          </a:xfrm>
          <a:custGeom>
            <a:avLst/>
            <a:gdLst/>
            <a:ahLst/>
            <a:cxnLst/>
            <a:rect l="l" t="t" r="r" b="b"/>
            <a:pathLst>
              <a:path w="2372360" h="0">
                <a:moveTo>
                  <a:pt x="0" y="0"/>
                </a:moveTo>
                <a:lnTo>
                  <a:pt x="237188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3205479" y="2360929"/>
            <a:ext cx="2372360" cy="0"/>
          </a:xfrm>
          <a:custGeom>
            <a:avLst/>
            <a:gdLst/>
            <a:ahLst/>
            <a:cxnLst/>
            <a:rect l="l" t="t" r="r" b="b"/>
            <a:pathLst>
              <a:path w="2372360" h="0">
                <a:moveTo>
                  <a:pt x="0" y="0"/>
                </a:moveTo>
                <a:lnTo>
                  <a:pt x="23723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3205162" y="2363470"/>
            <a:ext cx="2372995" cy="0"/>
          </a:xfrm>
          <a:custGeom>
            <a:avLst/>
            <a:gdLst/>
            <a:ahLst/>
            <a:cxnLst/>
            <a:rect l="l" t="t" r="r" b="b"/>
            <a:pathLst>
              <a:path w="2372995" h="0">
                <a:moveTo>
                  <a:pt x="0" y="0"/>
                </a:moveTo>
                <a:lnTo>
                  <a:pt x="237299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3204844" y="2366010"/>
            <a:ext cx="2373630" cy="0"/>
          </a:xfrm>
          <a:custGeom>
            <a:avLst/>
            <a:gdLst/>
            <a:ahLst/>
            <a:cxnLst/>
            <a:rect l="l" t="t" r="r" b="b"/>
            <a:pathLst>
              <a:path w="2373629" h="0">
                <a:moveTo>
                  <a:pt x="0" y="0"/>
                </a:moveTo>
                <a:lnTo>
                  <a:pt x="237362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3204527" y="2367914"/>
            <a:ext cx="2374265" cy="0"/>
          </a:xfrm>
          <a:custGeom>
            <a:avLst/>
            <a:gdLst/>
            <a:ahLst/>
            <a:cxnLst/>
            <a:rect l="l" t="t" r="r" b="b"/>
            <a:pathLst>
              <a:path w="2374265" h="0">
                <a:moveTo>
                  <a:pt x="0" y="0"/>
                </a:moveTo>
                <a:lnTo>
                  <a:pt x="237426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3204209" y="2369820"/>
            <a:ext cx="2374900" cy="0"/>
          </a:xfrm>
          <a:custGeom>
            <a:avLst/>
            <a:gdLst/>
            <a:ahLst/>
            <a:cxnLst/>
            <a:rect l="l" t="t" r="r" b="b"/>
            <a:pathLst>
              <a:path w="2374900" h="0">
                <a:moveTo>
                  <a:pt x="0" y="0"/>
                </a:moveTo>
                <a:lnTo>
                  <a:pt x="237489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3206114" y="2343150"/>
            <a:ext cx="2371090" cy="13970"/>
          </a:xfrm>
          <a:custGeom>
            <a:avLst/>
            <a:gdLst/>
            <a:ahLst/>
            <a:cxnLst/>
            <a:rect l="l" t="t" r="r" b="b"/>
            <a:pathLst>
              <a:path w="2371090" h="13969">
                <a:moveTo>
                  <a:pt x="0" y="13970"/>
                </a:moveTo>
                <a:lnTo>
                  <a:pt x="2371089" y="13970"/>
                </a:lnTo>
                <a:lnTo>
                  <a:pt x="237108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3209607" y="2329814"/>
            <a:ext cx="2364105" cy="13335"/>
          </a:xfrm>
          <a:custGeom>
            <a:avLst/>
            <a:gdLst/>
            <a:ahLst/>
            <a:cxnLst/>
            <a:rect l="l" t="t" r="r" b="b"/>
            <a:pathLst>
              <a:path w="2364104" h="13335">
                <a:moveTo>
                  <a:pt x="0" y="13335"/>
                </a:moveTo>
                <a:lnTo>
                  <a:pt x="2363999" y="13335"/>
                </a:lnTo>
                <a:lnTo>
                  <a:pt x="236399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3214052" y="2316480"/>
            <a:ext cx="2355215" cy="13335"/>
          </a:xfrm>
          <a:custGeom>
            <a:avLst/>
            <a:gdLst/>
            <a:ahLst/>
            <a:cxnLst/>
            <a:rect l="l" t="t" r="r" b="b"/>
            <a:pathLst>
              <a:path w="2355215" h="13335">
                <a:moveTo>
                  <a:pt x="0" y="13335"/>
                </a:moveTo>
                <a:lnTo>
                  <a:pt x="2355056" y="13335"/>
                </a:lnTo>
                <a:lnTo>
                  <a:pt x="2355056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3220296" y="2303145"/>
            <a:ext cx="2343150" cy="13335"/>
          </a:xfrm>
          <a:custGeom>
            <a:avLst/>
            <a:gdLst/>
            <a:ahLst/>
            <a:cxnLst/>
            <a:rect l="l" t="t" r="r" b="b"/>
            <a:pathLst>
              <a:path w="2343150" h="13335">
                <a:moveTo>
                  <a:pt x="0" y="13335"/>
                </a:moveTo>
                <a:lnTo>
                  <a:pt x="2342938" y="13335"/>
                </a:lnTo>
                <a:lnTo>
                  <a:pt x="2342938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3229186" y="2289175"/>
            <a:ext cx="2325370" cy="13970"/>
          </a:xfrm>
          <a:custGeom>
            <a:avLst/>
            <a:gdLst/>
            <a:ahLst/>
            <a:cxnLst/>
            <a:rect l="l" t="t" r="r" b="b"/>
            <a:pathLst>
              <a:path w="2325370" h="13969">
                <a:moveTo>
                  <a:pt x="0" y="13970"/>
                </a:moveTo>
                <a:lnTo>
                  <a:pt x="2324816" y="13970"/>
                </a:lnTo>
                <a:lnTo>
                  <a:pt x="2324816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3240404" y="2282507"/>
            <a:ext cx="2301875" cy="0"/>
          </a:xfrm>
          <a:custGeom>
            <a:avLst/>
            <a:gdLst/>
            <a:ahLst/>
            <a:cxnLst/>
            <a:rect l="l" t="t" r="r" b="b"/>
            <a:pathLst>
              <a:path w="2301875" h="0">
                <a:moveTo>
                  <a:pt x="0" y="0"/>
                </a:moveTo>
                <a:lnTo>
                  <a:pt x="2301557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3255644" y="2269172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4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3278187" y="2255837"/>
            <a:ext cx="2228215" cy="0"/>
          </a:xfrm>
          <a:custGeom>
            <a:avLst/>
            <a:gdLst/>
            <a:ahLst/>
            <a:cxnLst/>
            <a:rect l="l" t="t" r="r" b="b"/>
            <a:pathLst>
              <a:path w="2228215" h="0">
                <a:moveTo>
                  <a:pt x="0" y="0"/>
                </a:moveTo>
                <a:lnTo>
                  <a:pt x="2228214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 txBox="1"/>
          <p:nvPr/>
        </p:nvSpPr>
        <p:spPr>
          <a:xfrm>
            <a:off x="3380740" y="2386965"/>
            <a:ext cx="202247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把第一</a:t>
            </a:r>
            <a:r>
              <a:rPr dirty="0" sz="1600">
                <a:latin typeface="宋体"/>
                <a:cs typeface="宋体"/>
              </a:rPr>
              <a:t>步</a:t>
            </a:r>
            <a:r>
              <a:rPr dirty="0" sz="1600">
                <a:latin typeface="MS Gothic"/>
                <a:cs typeface="MS Gothic"/>
              </a:rPr>
              <a:t>的</a:t>
            </a:r>
            <a:r>
              <a:rPr dirty="0" sz="1600" spc="-484">
                <a:latin typeface="MS Gothic"/>
                <a:cs typeface="MS Gothic"/>
              </a:rPr>
              <a:t> </a:t>
            </a:r>
            <a:r>
              <a:rPr dirty="0" sz="1600" spc="-5">
                <a:latin typeface="Calibri"/>
                <a:cs typeface="Calibri"/>
              </a:rPr>
              <a:t>locale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3361054" y="2633979"/>
            <a:ext cx="206121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参数解析</a:t>
            </a:r>
            <a:r>
              <a:rPr dirty="0" sz="1600">
                <a:latin typeface="宋体"/>
                <a:cs typeface="宋体"/>
              </a:rPr>
              <a:t>为</a:t>
            </a:r>
            <a:r>
              <a:rPr dirty="0" sz="1600" spc="-484">
                <a:latin typeface="宋体"/>
                <a:cs typeface="宋体"/>
              </a:rPr>
              <a:t> </a:t>
            </a:r>
            <a:r>
              <a:rPr dirty="0" sz="1600" spc="-5">
                <a:latin typeface="Calibri"/>
                <a:cs typeface="Calibri"/>
              </a:rPr>
              <a:t>Locale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宋体"/>
                <a:cs typeface="宋体"/>
              </a:rPr>
              <a:t>对</a:t>
            </a:r>
            <a:r>
              <a:rPr dirty="0" sz="1600">
                <a:latin typeface="MS Gothic"/>
                <a:cs typeface="MS Gothic"/>
              </a:rPr>
              <a:t>象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6408737" y="4720272"/>
            <a:ext cx="2231390" cy="0"/>
          </a:xfrm>
          <a:custGeom>
            <a:avLst/>
            <a:gdLst/>
            <a:ahLst/>
            <a:cxnLst/>
            <a:rect l="l" t="t" r="r" b="b"/>
            <a:pathLst>
              <a:path w="2231390" h="0">
                <a:moveTo>
                  <a:pt x="0" y="0"/>
                </a:moveTo>
                <a:lnTo>
                  <a:pt x="2231389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6388417" y="4710429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6372225" y="4699952"/>
            <a:ext cx="2304415" cy="0"/>
          </a:xfrm>
          <a:custGeom>
            <a:avLst/>
            <a:gdLst/>
            <a:ahLst/>
            <a:cxnLst/>
            <a:rect l="l" t="t" r="r" b="b"/>
            <a:pathLst>
              <a:path w="2304415" h="0">
                <a:moveTo>
                  <a:pt x="0" y="0"/>
                </a:moveTo>
                <a:lnTo>
                  <a:pt x="2304414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6361747" y="4689157"/>
            <a:ext cx="2325370" cy="0"/>
          </a:xfrm>
          <a:custGeom>
            <a:avLst/>
            <a:gdLst/>
            <a:ahLst/>
            <a:cxnLst/>
            <a:rect l="l" t="t" r="r" b="b"/>
            <a:pathLst>
              <a:path w="2325370" h="0">
                <a:moveTo>
                  <a:pt x="0" y="0"/>
                </a:moveTo>
                <a:lnTo>
                  <a:pt x="2325369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6352295" y="4678362"/>
            <a:ext cx="2344420" cy="0"/>
          </a:xfrm>
          <a:custGeom>
            <a:avLst/>
            <a:gdLst/>
            <a:ahLst/>
            <a:cxnLst/>
            <a:rect l="l" t="t" r="r" b="b"/>
            <a:pathLst>
              <a:path w="2344420" h="0">
                <a:moveTo>
                  <a:pt x="0" y="0"/>
                </a:moveTo>
                <a:lnTo>
                  <a:pt x="2344273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6345261" y="4667885"/>
            <a:ext cx="2358390" cy="0"/>
          </a:xfrm>
          <a:custGeom>
            <a:avLst/>
            <a:gdLst/>
            <a:ahLst/>
            <a:cxnLst/>
            <a:rect l="l" t="t" r="r" b="b"/>
            <a:pathLst>
              <a:path w="2358390" h="0">
                <a:moveTo>
                  <a:pt x="0" y="0"/>
                </a:moveTo>
                <a:lnTo>
                  <a:pt x="2358340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6338569" y="4657090"/>
            <a:ext cx="2371725" cy="0"/>
          </a:xfrm>
          <a:custGeom>
            <a:avLst/>
            <a:gdLst/>
            <a:ahLst/>
            <a:cxnLst/>
            <a:rect l="l" t="t" r="r" b="b"/>
            <a:pathLst>
              <a:path w="2371725" h="0">
                <a:moveTo>
                  <a:pt x="0" y="0"/>
                </a:moveTo>
                <a:lnTo>
                  <a:pt x="237172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6334124" y="4646295"/>
            <a:ext cx="2380615" cy="0"/>
          </a:xfrm>
          <a:custGeom>
            <a:avLst/>
            <a:gdLst/>
            <a:ahLst/>
            <a:cxnLst/>
            <a:rect l="l" t="t" r="r" b="b"/>
            <a:pathLst>
              <a:path w="2380615" h="0">
                <a:moveTo>
                  <a:pt x="0" y="0"/>
                </a:moveTo>
                <a:lnTo>
                  <a:pt x="2380614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6330949" y="4635500"/>
            <a:ext cx="2386965" cy="0"/>
          </a:xfrm>
          <a:custGeom>
            <a:avLst/>
            <a:gdLst/>
            <a:ahLst/>
            <a:cxnLst/>
            <a:rect l="l" t="t" r="r" b="b"/>
            <a:pathLst>
              <a:path w="2386965" h="0">
                <a:moveTo>
                  <a:pt x="0" y="0"/>
                </a:moveTo>
                <a:lnTo>
                  <a:pt x="2386964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328092" y="4624704"/>
            <a:ext cx="2392680" cy="0"/>
          </a:xfrm>
          <a:custGeom>
            <a:avLst/>
            <a:gdLst/>
            <a:ahLst/>
            <a:cxnLst/>
            <a:rect l="l" t="t" r="r" b="b"/>
            <a:pathLst>
              <a:path w="2392679" h="0">
                <a:moveTo>
                  <a:pt x="0" y="0"/>
                </a:moveTo>
                <a:lnTo>
                  <a:pt x="2392679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326663" y="4610100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 h="0">
                <a:moveTo>
                  <a:pt x="0" y="0"/>
                </a:moveTo>
                <a:lnTo>
                  <a:pt x="239553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327139" y="4612640"/>
            <a:ext cx="2394585" cy="0"/>
          </a:xfrm>
          <a:custGeom>
            <a:avLst/>
            <a:gdLst/>
            <a:ahLst/>
            <a:cxnLst/>
            <a:rect l="l" t="t" r="r" b="b"/>
            <a:pathLst>
              <a:path w="2394584" h="0">
                <a:moveTo>
                  <a:pt x="0" y="0"/>
                </a:moveTo>
                <a:lnTo>
                  <a:pt x="23945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327139" y="4614545"/>
            <a:ext cx="2394585" cy="0"/>
          </a:xfrm>
          <a:custGeom>
            <a:avLst/>
            <a:gdLst/>
            <a:ahLst/>
            <a:cxnLst/>
            <a:rect l="l" t="t" r="r" b="b"/>
            <a:pathLst>
              <a:path w="2394584" h="0">
                <a:moveTo>
                  <a:pt x="0" y="0"/>
                </a:moveTo>
                <a:lnTo>
                  <a:pt x="23945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327774" y="4616450"/>
            <a:ext cx="2393315" cy="0"/>
          </a:xfrm>
          <a:custGeom>
            <a:avLst/>
            <a:gdLst/>
            <a:ahLst/>
            <a:cxnLst/>
            <a:rect l="l" t="t" r="r" b="b"/>
            <a:pathLst>
              <a:path w="2393315" h="0">
                <a:moveTo>
                  <a:pt x="0" y="0"/>
                </a:moveTo>
                <a:lnTo>
                  <a:pt x="239331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327933" y="4618990"/>
            <a:ext cx="2393315" cy="0"/>
          </a:xfrm>
          <a:custGeom>
            <a:avLst/>
            <a:gdLst/>
            <a:ahLst/>
            <a:cxnLst/>
            <a:rect l="l" t="t" r="r" b="b"/>
            <a:pathLst>
              <a:path w="2393315" h="0">
                <a:moveTo>
                  <a:pt x="0" y="0"/>
                </a:moveTo>
                <a:lnTo>
                  <a:pt x="239299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325869" y="4601845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6325869" y="4605654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6326504" y="4607559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 h="0">
                <a:moveTo>
                  <a:pt x="0" y="0"/>
                </a:moveTo>
                <a:lnTo>
                  <a:pt x="239585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6325235" y="4591050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76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6325869" y="4596765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6325235" y="4582160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6325235" y="4571682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6325235" y="4560887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6325235" y="4550410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6325235" y="4539615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6325235" y="4528820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6325235" y="4518342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6325235" y="4507547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6325235" y="4496752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6325235" y="4486275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6325235" y="4475479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6325235" y="4464685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6325235" y="4448175"/>
            <a:ext cx="2398395" cy="11430"/>
          </a:xfrm>
          <a:custGeom>
            <a:avLst/>
            <a:gdLst/>
            <a:ahLst/>
            <a:cxnLst/>
            <a:rect l="l" t="t" r="r" b="b"/>
            <a:pathLst>
              <a:path w="2398395" h="11429">
                <a:moveTo>
                  <a:pt x="0" y="11430"/>
                </a:moveTo>
                <a:lnTo>
                  <a:pt x="2398394" y="11430"/>
                </a:lnTo>
                <a:lnTo>
                  <a:pt x="239839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6325235" y="443484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6325235" y="4421504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6325235" y="440817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6325235" y="4394200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6325235" y="438086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6325235" y="4367529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6325235" y="435419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6325235" y="4340225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6325235" y="432689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6325235" y="4312920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6325235" y="429958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6325235" y="4285615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6325235" y="4272279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6325235" y="425894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6325235" y="424561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6325235" y="4231640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6325235" y="4218304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6325235" y="420497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6325235" y="4190365"/>
            <a:ext cx="2398395" cy="14604"/>
          </a:xfrm>
          <a:custGeom>
            <a:avLst/>
            <a:gdLst/>
            <a:ahLst/>
            <a:cxnLst/>
            <a:rect l="l" t="t" r="r" b="b"/>
            <a:pathLst>
              <a:path w="2398395" h="14604">
                <a:moveTo>
                  <a:pt x="0" y="14605"/>
                </a:moveTo>
                <a:lnTo>
                  <a:pt x="2398394" y="14605"/>
                </a:lnTo>
                <a:lnTo>
                  <a:pt x="239839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6325235" y="4177029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6325235" y="416369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6325235" y="415036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6325235" y="4136390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6325235" y="4123054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6325235" y="410972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6325235" y="4096385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6325235" y="4083050"/>
            <a:ext cx="2398395" cy="13335"/>
          </a:xfrm>
          <a:custGeom>
            <a:avLst/>
            <a:gdLst/>
            <a:ahLst/>
            <a:cxnLst/>
            <a:rect l="l" t="t" r="r" b="b"/>
            <a:pathLst>
              <a:path w="2398395" h="13335">
                <a:moveTo>
                  <a:pt x="0" y="13335"/>
                </a:moveTo>
                <a:lnTo>
                  <a:pt x="2398394" y="13335"/>
                </a:lnTo>
                <a:lnTo>
                  <a:pt x="239839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6325235" y="4069079"/>
            <a:ext cx="2398395" cy="13970"/>
          </a:xfrm>
          <a:custGeom>
            <a:avLst/>
            <a:gdLst/>
            <a:ahLst/>
            <a:cxnLst/>
            <a:rect l="l" t="t" r="r" b="b"/>
            <a:pathLst>
              <a:path w="2398395" h="13970">
                <a:moveTo>
                  <a:pt x="0" y="13970"/>
                </a:moveTo>
                <a:lnTo>
                  <a:pt x="2398394" y="13970"/>
                </a:lnTo>
                <a:lnTo>
                  <a:pt x="23983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6325869" y="4058920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6325869" y="4063365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6325235" y="4066540"/>
            <a:ext cx="2398395" cy="0"/>
          </a:xfrm>
          <a:custGeom>
            <a:avLst/>
            <a:gdLst/>
            <a:ahLst/>
            <a:cxnLst/>
            <a:rect l="l" t="t" r="r" b="b"/>
            <a:pathLst>
              <a:path w="2398395" h="0">
                <a:moveTo>
                  <a:pt x="0" y="0"/>
                </a:moveTo>
                <a:lnTo>
                  <a:pt x="2398394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6327457" y="4043045"/>
            <a:ext cx="2393950" cy="0"/>
          </a:xfrm>
          <a:custGeom>
            <a:avLst/>
            <a:gdLst/>
            <a:ahLst/>
            <a:cxnLst/>
            <a:rect l="l" t="t" r="r" b="b"/>
            <a:pathLst>
              <a:path w="2393950" h="0">
                <a:moveTo>
                  <a:pt x="0" y="0"/>
                </a:moveTo>
                <a:lnTo>
                  <a:pt x="239363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6327139" y="4044950"/>
            <a:ext cx="2394585" cy="0"/>
          </a:xfrm>
          <a:custGeom>
            <a:avLst/>
            <a:gdLst/>
            <a:ahLst/>
            <a:cxnLst/>
            <a:rect l="l" t="t" r="r" b="b"/>
            <a:pathLst>
              <a:path w="2394584" h="0">
                <a:moveTo>
                  <a:pt x="0" y="0"/>
                </a:moveTo>
                <a:lnTo>
                  <a:pt x="239458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6326980" y="4047490"/>
            <a:ext cx="2395220" cy="0"/>
          </a:xfrm>
          <a:custGeom>
            <a:avLst/>
            <a:gdLst/>
            <a:ahLst/>
            <a:cxnLst/>
            <a:rect l="l" t="t" r="r" b="b"/>
            <a:pathLst>
              <a:path w="2395220" h="0">
                <a:moveTo>
                  <a:pt x="0" y="0"/>
                </a:moveTo>
                <a:lnTo>
                  <a:pt x="239490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6326504" y="4050029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 h="0">
                <a:moveTo>
                  <a:pt x="0" y="0"/>
                </a:moveTo>
                <a:lnTo>
                  <a:pt x="23958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6326504" y="4051934"/>
            <a:ext cx="2395855" cy="0"/>
          </a:xfrm>
          <a:custGeom>
            <a:avLst/>
            <a:gdLst/>
            <a:ahLst/>
            <a:cxnLst/>
            <a:rect l="l" t="t" r="r" b="b"/>
            <a:pathLst>
              <a:path w="2395854" h="0">
                <a:moveTo>
                  <a:pt x="0" y="0"/>
                </a:moveTo>
                <a:lnTo>
                  <a:pt x="23958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6325869" y="4053840"/>
            <a:ext cx="2397125" cy="0"/>
          </a:xfrm>
          <a:custGeom>
            <a:avLst/>
            <a:gdLst/>
            <a:ahLst/>
            <a:cxnLst/>
            <a:rect l="l" t="t" r="r" b="b"/>
            <a:pathLst>
              <a:path w="2397125" h="0">
                <a:moveTo>
                  <a:pt x="0" y="0"/>
                </a:moveTo>
                <a:lnTo>
                  <a:pt x="239712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6327774" y="4027804"/>
            <a:ext cx="2393315" cy="13970"/>
          </a:xfrm>
          <a:custGeom>
            <a:avLst/>
            <a:gdLst/>
            <a:ahLst/>
            <a:cxnLst/>
            <a:rect l="l" t="t" r="r" b="b"/>
            <a:pathLst>
              <a:path w="2393315" h="13970">
                <a:moveTo>
                  <a:pt x="0" y="13970"/>
                </a:moveTo>
                <a:lnTo>
                  <a:pt x="2393314" y="13970"/>
                </a:lnTo>
                <a:lnTo>
                  <a:pt x="23933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6331267" y="4014470"/>
            <a:ext cx="2386330" cy="13335"/>
          </a:xfrm>
          <a:custGeom>
            <a:avLst/>
            <a:gdLst/>
            <a:ahLst/>
            <a:cxnLst/>
            <a:rect l="l" t="t" r="r" b="b"/>
            <a:pathLst>
              <a:path w="2386329" h="13335">
                <a:moveTo>
                  <a:pt x="0" y="13335"/>
                </a:moveTo>
                <a:lnTo>
                  <a:pt x="2386224" y="13335"/>
                </a:lnTo>
                <a:lnTo>
                  <a:pt x="2386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6335712" y="4001135"/>
            <a:ext cx="2377440" cy="13335"/>
          </a:xfrm>
          <a:custGeom>
            <a:avLst/>
            <a:gdLst/>
            <a:ahLst/>
            <a:cxnLst/>
            <a:rect l="l" t="t" r="r" b="b"/>
            <a:pathLst>
              <a:path w="2377440" h="13335">
                <a:moveTo>
                  <a:pt x="0" y="13335"/>
                </a:moveTo>
                <a:lnTo>
                  <a:pt x="2377281" y="13335"/>
                </a:lnTo>
                <a:lnTo>
                  <a:pt x="237728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6341956" y="3987800"/>
            <a:ext cx="2365375" cy="13335"/>
          </a:xfrm>
          <a:custGeom>
            <a:avLst/>
            <a:gdLst/>
            <a:ahLst/>
            <a:cxnLst/>
            <a:rect l="l" t="t" r="r" b="b"/>
            <a:pathLst>
              <a:path w="2365375" h="13335">
                <a:moveTo>
                  <a:pt x="0" y="13335"/>
                </a:moveTo>
                <a:lnTo>
                  <a:pt x="2365163" y="13335"/>
                </a:lnTo>
                <a:lnTo>
                  <a:pt x="236516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6350846" y="3973829"/>
            <a:ext cx="2347595" cy="13970"/>
          </a:xfrm>
          <a:custGeom>
            <a:avLst/>
            <a:gdLst/>
            <a:ahLst/>
            <a:cxnLst/>
            <a:rect l="l" t="t" r="r" b="b"/>
            <a:pathLst>
              <a:path w="2347595" h="13970">
                <a:moveTo>
                  <a:pt x="0" y="13970"/>
                </a:moveTo>
                <a:lnTo>
                  <a:pt x="2347041" y="13970"/>
                </a:lnTo>
                <a:lnTo>
                  <a:pt x="2347041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6362064" y="3967162"/>
            <a:ext cx="2324100" cy="0"/>
          </a:xfrm>
          <a:custGeom>
            <a:avLst/>
            <a:gdLst/>
            <a:ahLst/>
            <a:cxnLst/>
            <a:rect l="l" t="t" r="r" b="b"/>
            <a:pathLst>
              <a:path w="2324100" h="0">
                <a:moveTo>
                  <a:pt x="0" y="0"/>
                </a:moveTo>
                <a:lnTo>
                  <a:pt x="2323782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6377304" y="3953827"/>
            <a:ext cx="2293620" cy="0"/>
          </a:xfrm>
          <a:custGeom>
            <a:avLst/>
            <a:gdLst/>
            <a:ahLst/>
            <a:cxnLst/>
            <a:rect l="l" t="t" r="r" b="b"/>
            <a:pathLst>
              <a:path w="2293620" h="0">
                <a:moveTo>
                  <a:pt x="0" y="0"/>
                </a:moveTo>
                <a:lnTo>
                  <a:pt x="2293620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6399846" y="3940492"/>
            <a:ext cx="2250440" cy="0"/>
          </a:xfrm>
          <a:custGeom>
            <a:avLst/>
            <a:gdLst/>
            <a:ahLst/>
            <a:cxnLst/>
            <a:rect l="l" t="t" r="r" b="b"/>
            <a:pathLst>
              <a:path w="2250440" h="0">
                <a:moveTo>
                  <a:pt x="0" y="0"/>
                </a:moveTo>
                <a:lnTo>
                  <a:pt x="2250440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 txBox="1"/>
          <p:nvPr/>
        </p:nvSpPr>
        <p:spPr>
          <a:xfrm>
            <a:off x="6595109" y="4071620"/>
            <a:ext cx="185801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把</a:t>
            </a:r>
            <a:r>
              <a:rPr dirty="0" sz="1600" spc="-484">
                <a:latin typeface="MS Gothic"/>
                <a:cs typeface="MS Gothic"/>
              </a:rPr>
              <a:t> </a:t>
            </a:r>
            <a:r>
              <a:rPr dirty="0" sz="1600" spc="-5">
                <a:latin typeface="Calibri"/>
                <a:cs typeface="Calibri"/>
              </a:rPr>
              <a:t>Locale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宋体"/>
                <a:cs typeface="宋体"/>
              </a:rPr>
              <a:t>对</a:t>
            </a:r>
            <a:r>
              <a:rPr dirty="0" sz="1600">
                <a:latin typeface="MS Gothic"/>
                <a:cs typeface="MS Gothic"/>
              </a:rPr>
              <a:t>象</a:t>
            </a:r>
            <a:r>
              <a:rPr dirty="0" sz="1600">
                <a:latin typeface="宋体"/>
                <a:cs typeface="宋体"/>
              </a:rPr>
              <a:t>设</a:t>
            </a:r>
            <a:r>
              <a:rPr dirty="0" sz="1600">
                <a:latin typeface="MS Gothic"/>
                <a:cs typeface="MS Gothic"/>
              </a:rPr>
              <a:t>置</a:t>
            </a:r>
            <a:r>
              <a:rPr dirty="0" sz="1600">
                <a:latin typeface="宋体"/>
                <a:cs typeface="宋体"/>
              </a:rPr>
              <a:t>为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328" name="object 328"/>
          <p:cNvSpPr txBox="1"/>
          <p:nvPr/>
        </p:nvSpPr>
        <p:spPr>
          <a:xfrm>
            <a:off x="6877684" y="4318634"/>
            <a:ext cx="129349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Session</a:t>
            </a:r>
            <a:r>
              <a:rPr dirty="0" sz="1600" spc="-100">
                <a:latin typeface="Calibri"/>
                <a:cs typeface="Calibri"/>
              </a:rPr>
              <a:t> </a:t>
            </a:r>
            <a:r>
              <a:rPr dirty="0" sz="1600">
                <a:latin typeface="MS Gothic"/>
                <a:cs typeface="MS Gothic"/>
              </a:rPr>
              <a:t>的属性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329" name="object 329"/>
          <p:cNvSpPr/>
          <p:nvPr/>
        </p:nvSpPr>
        <p:spPr>
          <a:xfrm>
            <a:off x="2195830" y="2644139"/>
            <a:ext cx="1008380" cy="0"/>
          </a:xfrm>
          <a:custGeom>
            <a:avLst/>
            <a:gdLst/>
            <a:ahLst/>
            <a:cxnLst/>
            <a:rect l="l" t="t" r="r" b="b"/>
            <a:pathLst>
              <a:path w="1008380" h="0">
                <a:moveTo>
                  <a:pt x="0" y="0"/>
                </a:moveTo>
                <a:lnTo>
                  <a:pt x="100838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3118485" y="2586989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5580379" y="2644139"/>
            <a:ext cx="935990" cy="0"/>
          </a:xfrm>
          <a:custGeom>
            <a:avLst/>
            <a:gdLst/>
            <a:ahLst/>
            <a:cxnLst/>
            <a:rect l="l" t="t" r="r" b="b"/>
            <a:pathLst>
              <a:path w="935990" h="0">
                <a:moveTo>
                  <a:pt x="0" y="0"/>
                </a:moveTo>
                <a:lnTo>
                  <a:pt x="93599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6430645" y="2586989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7524115" y="3040380"/>
            <a:ext cx="0" cy="892810"/>
          </a:xfrm>
          <a:custGeom>
            <a:avLst/>
            <a:gdLst/>
            <a:ahLst/>
            <a:cxnLst/>
            <a:rect l="l" t="t" r="r" b="b"/>
            <a:pathLst>
              <a:path w="0" h="892810">
                <a:moveTo>
                  <a:pt x="0" y="0"/>
                </a:moveTo>
                <a:lnTo>
                  <a:pt x="0" y="89281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7466965" y="384746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3575367" y="4720272"/>
            <a:ext cx="1633220" cy="0"/>
          </a:xfrm>
          <a:custGeom>
            <a:avLst/>
            <a:gdLst/>
            <a:ahLst/>
            <a:cxnLst/>
            <a:rect l="l" t="t" r="r" b="b"/>
            <a:pathLst>
              <a:path w="1633220" h="0">
                <a:moveTo>
                  <a:pt x="0" y="0"/>
                </a:moveTo>
                <a:lnTo>
                  <a:pt x="1633219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3555047" y="4710429"/>
            <a:ext cx="1673860" cy="0"/>
          </a:xfrm>
          <a:custGeom>
            <a:avLst/>
            <a:gdLst/>
            <a:ahLst/>
            <a:cxnLst/>
            <a:rect l="l" t="t" r="r" b="b"/>
            <a:pathLst>
              <a:path w="1673860" h="0">
                <a:moveTo>
                  <a:pt x="0" y="0"/>
                </a:moveTo>
                <a:lnTo>
                  <a:pt x="1673859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3538854" y="4699952"/>
            <a:ext cx="1706245" cy="0"/>
          </a:xfrm>
          <a:custGeom>
            <a:avLst/>
            <a:gdLst/>
            <a:ahLst/>
            <a:cxnLst/>
            <a:rect l="l" t="t" r="r" b="b"/>
            <a:pathLst>
              <a:path w="1706245" h="0">
                <a:moveTo>
                  <a:pt x="0" y="0"/>
                </a:moveTo>
                <a:lnTo>
                  <a:pt x="1706244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3528377" y="4689157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7199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3518925" y="4678362"/>
            <a:ext cx="1746250" cy="0"/>
          </a:xfrm>
          <a:custGeom>
            <a:avLst/>
            <a:gdLst/>
            <a:ahLst/>
            <a:cxnLst/>
            <a:rect l="l" t="t" r="r" b="b"/>
            <a:pathLst>
              <a:path w="1746250" h="0">
                <a:moveTo>
                  <a:pt x="0" y="0"/>
                </a:moveTo>
                <a:lnTo>
                  <a:pt x="1746103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3511891" y="4667885"/>
            <a:ext cx="1760220" cy="0"/>
          </a:xfrm>
          <a:custGeom>
            <a:avLst/>
            <a:gdLst/>
            <a:ahLst/>
            <a:cxnLst/>
            <a:rect l="l" t="t" r="r" b="b"/>
            <a:pathLst>
              <a:path w="1760220" h="0">
                <a:moveTo>
                  <a:pt x="0" y="0"/>
                </a:moveTo>
                <a:lnTo>
                  <a:pt x="1760170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3505200" y="4657090"/>
            <a:ext cx="1773555" cy="0"/>
          </a:xfrm>
          <a:custGeom>
            <a:avLst/>
            <a:gdLst/>
            <a:ahLst/>
            <a:cxnLst/>
            <a:rect l="l" t="t" r="r" b="b"/>
            <a:pathLst>
              <a:path w="1773554" h="0">
                <a:moveTo>
                  <a:pt x="0" y="0"/>
                </a:moveTo>
                <a:lnTo>
                  <a:pt x="177355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3500754" y="4646295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3497579" y="4635500"/>
            <a:ext cx="1788795" cy="0"/>
          </a:xfrm>
          <a:custGeom>
            <a:avLst/>
            <a:gdLst/>
            <a:ahLst/>
            <a:cxnLst/>
            <a:rect l="l" t="t" r="r" b="b"/>
            <a:pathLst>
              <a:path w="1788795" h="0">
                <a:moveTo>
                  <a:pt x="0" y="0"/>
                </a:moveTo>
                <a:lnTo>
                  <a:pt x="1788794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3494722" y="4624704"/>
            <a:ext cx="1794510" cy="0"/>
          </a:xfrm>
          <a:custGeom>
            <a:avLst/>
            <a:gdLst/>
            <a:ahLst/>
            <a:cxnLst/>
            <a:rect l="l" t="t" r="r" b="b"/>
            <a:pathLst>
              <a:path w="1794510" h="0">
                <a:moveTo>
                  <a:pt x="0" y="0"/>
                </a:moveTo>
                <a:lnTo>
                  <a:pt x="1794509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3493293" y="4610100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36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3493769" y="4612640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3493769" y="4614545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3494404" y="4616450"/>
            <a:ext cx="1795145" cy="0"/>
          </a:xfrm>
          <a:custGeom>
            <a:avLst/>
            <a:gdLst/>
            <a:ahLst/>
            <a:cxnLst/>
            <a:rect l="l" t="t" r="r" b="b"/>
            <a:pathLst>
              <a:path w="1795145" h="0">
                <a:moveTo>
                  <a:pt x="0" y="0"/>
                </a:moveTo>
                <a:lnTo>
                  <a:pt x="17951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3494563" y="4618990"/>
            <a:ext cx="1795145" cy="0"/>
          </a:xfrm>
          <a:custGeom>
            <a:avLst/>
            <a:gdLst/>
            <a:ahLst/>
            <a:cxnLst/>
            <a:rect l="l" t="t" r="r" b="b"/>
            <a:pathLst>
              <a:path w="1795145" h="0">
                <a:moveTo>
                  <a:pt x="0" y="0"/>
                </a:moveTo>
                <a:lnTo>
                  <a:pt x="179482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3492499" y="4601845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3492499" y="4605654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3493134" y="4607559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68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3491865" y="459105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76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3492499" y="4596765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3491865" y="458216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3491865" y="4571682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3491865" y="4560887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3491865" y="455041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3491865" y="453961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3491865" y="452882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3491865" y="4518342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3491865" y="4507547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3491865" y="4496752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3491865" y="448627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3491865" y="4475479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3491865" y="446468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3491865" y="4448175"/>
            <a:ext cx="1800225" cy="11430"/>
          </a:xfrm>
          <a:custGeom>
            <a:avLst/>
            <a:gdLst/>
            <a:ahLst/>
            <a:cxnLst/>
            <a:rect l="l" t="t" r="r" b="b"/>
            <a:pathLst>
              <a:path w="1800225" h="11429">
                <a:moveTo>
                  <a:pt x="0" y="11430"/>
                </a:moveTo>
                <a:lnTo>
                  <a:pt x="1800224" y="11430"/>
                </a:lnTo>
                <a:lnTo>
                  <a:pt x="180022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3491865" y="443484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3491865" y="442150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3491865" y="440817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3491865" y="439420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3491865" y="438086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3491865" y="436752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3491865" y="435419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3491865" y="434022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3491865" y="432689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3491865" y="431292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3491865" y="429958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3491865" y="4285615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3491865" y="427227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3491865" y="425894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3491865" y="424561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3491865" y="423164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3491865" y="421830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3491865" y="420497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3491865" y="4190365"/>
            <a:ext cx="1800225" cy="14604"/>
          </a:xfrm>
          <a:custGeom>
            <a:avLst/>
            <a:gdLst/>
            <a:ahLst/>
            <a:cxnLst/>
            <a:rect l="l" t="t" r="r" b="b"/>
            <a:pathLst>
              <a:path w="1800225" h="14604">
                <a:moveTo>
                  <a:pt x="0" y="14605"/>
                </a:moveTo>
                <a:lnTo>
                  <a:pt x="1800224" y="14605"/>
                </a:lnTo>
                <a:lnTo>
                  <a:pt x="180022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3491865" y="4177029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3491865" y="416369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3491865" y="415036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3491865" y="4136390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3491865" y="4123054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3491865" y="410972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3491865" y="4096385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3491865" y="4083050"/>
            <a:ext cx="1800225" cy="13335"/>
          </a:xfrm>
          <a:custGeom>
            <a:avLst/>
            <a:gdLst/>
            <a:ahLst/>
            <a:cxnLst/>
            <a:rect l="l" t="t" r="r" b="b"/>
            <a:pathLst>
              <a:path w="1800225" h="13335">
                <a:moveTo>
                  <a:pt x="0" y="13335"/>
                </a:moveTo>
                <a:lnTo>
                  <a:pt x="1800224" y="13335"/>
                </a:lnTo>
                <a:lnTo>
                  <a:pt x="180022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3491865" y="4069079"/>
            <a:ext cx="1800225" cy="13970"/>
          </a:xfrm>
          <a:custGeom>
            <a:avLst/>
            <a:gdLst/>
            <a:ahLst/>
            <a:cxnLst/>
            <a:rect l="l" t="t" r="r" b="b"/>
            <a:pathLst>
              <a:path w="1800225" h="13970">
                <a:moveTo>
                  <a:pt x="0" y="13970"/>
                </a:moveTo>
                <a:lnTo>
                  <a:pt x="1800224" y="13970"/>
                </a:lnTo>
                <a:lnTo>
                  <a:pt x="180022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3492499" y="4058920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3492499" y="4063365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3491865" y="4066540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3494087" y="4043045"/>
            <a:ext cx="1795780" cy="0"/>
          </a:xfrm>
          <a:custGeom>
            <a:avLst/>
            <a:gdLst/>
            <a:ahLst/>
            <a:cxnLst/>
            <a:rect l="l" t="t" r="r" b="b"/>
            <a:pathLst>
              <a:path w="1795779" h="0">
                <a:moveTo>
                  <a:pt x="0" y="0"/>
                </a:moveTo>
                <a:lnTo>
                  <a:pt x="179546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3493769" y="4044950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4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3493611" y="4047490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 h="0">
                <a:moveTo>
                  <a:pt x="0" y="0"/>
                </a:moveTo>
                <a:lnTo>
                  <a:pt x="179673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3493134" y="4050029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68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3493134" y="4051934"/>
            <a:ext cx="1797685" cy="0"/>
          </a:xfrm>
          <a:custGeom>
            <a:avLst/>
            <a:gdLst/>
            <a:ahLst/>
            <a:cxnLst/>
            <a:rect l="l" t="t" r="r" b="b"/>
            <a:pathLst>
              <a:path w="1797685" h="0">
                <a:moveTo>
                  <a:pt x="0" y="0"/>
                </a:moveTo>
                <a:lnTo>
                  <a:pt x="179768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3492499" y="4053840"/>
            <a:ext cx="1798955" cy="0"/>
          </a:xfrm>
          <a:custGeom>
            <a:avLst/>
            <a:gdLst/>
            <a:ahLst/>
            <a:cxnLst/>
            <a:rect l="l" t="t" r="r" b="b"/>
            <a:pathLst>
              <a:path w="1798954" h="0">
                <a:moveTo>
                  <a:pt x="0" y="0"/>
                </a:moveTo>
                <a:lnTo>
                  <a:pt x="17989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3494404" y="4027804"/>
            <a:ext cx="1795145" cy="13970"/>
          </a:xfrm>
          <a:custGeom>
            <a:avLst/>
            <a:gdLst/>
            <a:ahLst/>
            <a:cxnLst/>
            <a:rect l="l" t="t" r="r" b="b"/>
            <a:pathLst>
              <a:path w="1795145" h="13970">
                <a:moveTo>
                  <a:pt x="0" y="13970"/>
                </a:moveTo>
                <a:lnTo>
                  <a:pt x="1795144" y="13970"/>
                </a:lnTo>
                <a:lnTo>
                  <a:pt x="179514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3497897" y="4014470"/>
            <a:ext cx="1788160" cy="13335"/>
          </a:xfrm>
          <a:custGeom>
            <a:avLst/>
            <a:gdLst/>
            <a:ahLst/>
            <a:cxnLst/>
            <a:rect l="l" t="t" r="r" b="b"/>
            <a:pathLst>
              <a:path w="1788160" h="13335">
                <a:moveTo>
                  <a:pt x="0" y="13335"/>
                </a:moveTo>
                <a:lnTo>
                  <a:pt x="1788054" y="13335"/>
                </a:lnTo>
                <a:lnTo>
                  <a:pt x="178805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3502342" y="4001135"/>
            <a:ext cx="1779270" cy="13335"/>
          </a:xfrm>
          <a:custGeom>
            <a:avLst/>
            <a:gdLst/>
            <a:ahLst/>
            <a:cxnLst/>
            <a:rect l="l" t="t" r="r" b="b"/>
            <a:pathLst>
              <a:path w="1779270" h="13335">
                <a:moveTo>
                  <a:pt x="0" y="13335"/>
                </a:moveTo>
                <a:lnTo>
                  <a:pt x="1779111" y="13335"/>
                </a:lnTo>
                <a:lnTo>
                  <a:pt x="177911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3508586" y="3987800"/>
            <a:ext cx="1767205" cy="13335"/>
          </a:xfrm>
          <a:custGeom>
            <a:avLst/>
            <a:gdLst/>
            <a:ahLst/>
            <a:cxnLst/>
            <a:rect l="l" t="t" r="r" b="b"/>
            <a:pathLst>
              <a:path w="1767204" h="13335">
                <a:moveTo>
                  <a:pt x="0" y="13335"/>
                </a:moveTo>
                <a:lnTo>
                  <a:pt x="1766993" y="13335"/>
                </a:lnTo>
                <a:lnTo>
                  <a:pt x="176699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3517476" y="3973829"/>
            <a:ext cx="1749425" cy="13970"/>
          </a:xfrm>
          <a:custGeom>
            <a:avLst/>
            <a:gdLst/>
            <a:ahLst/>
            <a:cxnLst/>
            <a:rect l="l" t="t" r="r" b="b"/>
            <a:pathLst>
              <a:path w="1749425" h="13970">
                <a:moveTo>
                  <a:pt x="0" y="13970"/>
                </a:moveTo>
                <a:lnTo>
                  <a:pt x="1748871" y="13970"/>
                </a:lnTo>
                <a:lnTo>
                  <a:pt x="1748871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3528694" y="3967162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29" h="0">
                <a:moveTo>
                  <a:pt x="0" y="0"/>
                </a:moveTo>
                <a:lnTo>
                  <a:pt x="1725612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3543934" y="3953827"/>
            <a:ext cx="1695450" cy="0"/>
          </a:xfrm>
          <a:custGeom>
            <a:avLst/>
            <a:gdLst/>
            <a:ahLst/>
            <a:cxnLst/>
            <a:rect l="l" t="t" r="r" b="b"/>
            <a:pathLst>
              <a:path w="1695450" h="0">
                <a:moveTo>
                  <a:pt x="0" y="0"/>
                </a:moveTo>
                <a:lnTo>
                  <a:pt x="1695450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3566476" y="3940492"/>
            <a:ext cx="1652270" cy="0"/>
          </a:xfrm>
          <a:custGeom>
            <a:avLst/>
            <a:gdLst/>
            <a:ahLst/>
            <a:cxnLst/>
            <a:rect l="l" t="t" r="r" b="b"/>
            <a:pathLst>
              <a:path w="1652270" h="0">
                <a:moveTo>
                  <a:pt x="0" y="0"/>
                </a:moveTo>
                <a:lnTo>
                  <a:pt x="1652270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 txBox="1"/>
          <p:nvPr/>
        </p:nvSpPr>
        <p:spPr>
          <a:xfrm>
            <a:off x="3620770" y="4071620"/>
            <a:ext cx="1542415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从</a:t>
            </a:r>
            <a:r>
              <a:rPr dirty="0" sz="1600" spc="-490">
                <a:latin typeface="MS Gothic"/>
                <a:cs typeface="MS Gothic"/>
              </a:rPr>
              <a:t> </a:t>
            </a:r>
            <a:r>
              <a:rPr dirty="0" sz="1600" spc="-5">
                <a:latin typeface="Calibri"/>
                <a:cs typeface="Calibri"/>
              </a:rPr>
              <a:t>Session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MS Gothic"/>
                <a:cs typeface="MS Gothic"/>
              </a:rPr>
              <a:t>中</a:t>
            </a:r>
            <a:r>
              <a:rPr dirty="0" sz="1600">
                <a:latin typeface="宋体"/>
                <a:cs typeface="宋体"/>
              </a:rPr>
              <a:t>获</a:t>
            </a:r>
            <a:r>
              <a:rPr dirty="0" sz="1600">
                <a:latin typeface="MS Gothic"/>
                <a:cs typeface="MS Gothic"/>
              </a:rPr>
              <a:t>取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414" name="object 414"/>
          <p:cNvSpPr txBox="1"/>
          <p:nvPr/>
        </p:nvSpPr>
        <p:spPr>
          <a:xfrm>
            <a:off x="3891915" y="4318634"/>
            <a:ext cx="999490" cy="266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Locale</a:t>
            </a:r>
            <a:r>
              <a:rPr dirty="0" sz="1600" spc="-100">
                <a:latin typeface="Calibri"/>
                <a:cs typeface="Calibri"/>
              </a:rPr>
              <a:t> </a:t>
            </a:r>
            <a:r>
              <a:rPr dirty="0" sz="1600">
                <a:latin typeface="宋体"/>
                <a:cs typeface="宋体"/>
              </a:rPr>
              <a:t>对</a:t>
            </a:r>
            <a:r>
              <a:rPr dirty="0" sz="1600">
                <a:latin typeface="MS Gothic"/>
                <a:cs typeface="MS Gothic"/>
              </a:rPr>
              <a:t>象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415" name="object 415"/>
          <p:cNvSpPr/>
          <p:nvPr/>
        </p:nvSpPr>
        <p:spPr>
          <a:xfrm>
            <a:off x="5291454" y="4328795"/>
            <a:ext cx="1033144" cy="0"/>
          </a:xfrm>
          <a:custGeom>
            <a:avLst/>
            <a:gdLst/>
            <a:ahLst/>
            <a:cxnLst/>
            <a:rect l="l" t="t" r="r" b="b"/>
            <a:pathLst>
              <a:path w="1033145" h="0">
                <a:moveTo>
                  <a:pt x="1033145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5291454" y="427164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3431222" y="6304597"/>
            <a:ext cx="1921510" cy="0"/>
          </a:xfrm>
          <a:custGeom>
            <a:avLst/>
            <a:gdLst/>
            <a:ahLst/>
            <a:cxnLst/>
            <a:rect l="l" t="t" r="r" b="b"/>
            <a:pathLst>
              <a:path w="1921510" h="0">
                <a:moveTo>
                  <a:pt x="0" y="0"/>
                </a:moveTo>
                <a:lnTo>
                  <a:pt x="1921508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3410902" y="6294754"/>
            <a:ext cx="1962150" cy="0"/>
          </a:xfrm>
          <a:custGeom>
            <a:avLst/>
            <a:gdLst/>
            <a:ahLst/>
            <a:cxnLst/>
            <a:rect l="l" t="t" r="r" b="b"/>
            <a:pathLst>
              <a:path w="1962150" h="0">
                <a:moveTo>
                  <a:pt x="0" y="0"/>
                </a:moveTo>
                <a:lnTo>
                  <a:pt x="1962148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3394710" y="6284277"/>
            <a:ext cx="1994535" cy="0"/>
          </a:xfrm>
          <a:custGeom>
            <a:avLst/>
            <a:gdLst/>
            <a:ahLst/>
            <a:cxnLst/>
            <a:rect l="l" t="t" r="r" b="b"/>
            <a:pathLst>
              <a:path w="1994535" h="0">
                <a:moveTo>
                  <a:pt x="0" y="0"/>
                </a:moveTo>
                <a:lnTo>
                  <a:pt x="1994533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3384232" y="6273482"/>
            <a:ext cx="2015489" cy="0"/>
          </a:xfrm>
          <a:custGeom>
            <a:avLst/>
            <a:gdLst/>
            <a:ahLst/>
            <a:cxnLst/>
            <a:rect l="l" t="t" r="r" b="b"/>
            <a:pathLst>
              <a:path w="2015489" h="0">
                <a:moveTo>
                  <a:pt x="0" y="0"/>
                </a:moveTo>
                <a:lnTo>
                  <a:pt x="2015488" y="0"/>
                </a:lnTo>
              </a:path>
            </a:pathLst>
          </a:custGeom>
          <a:ln w="10794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3374780" y="6262687"/>
            <a:ext cx="2034539" cy="0"/>
          </a:xfrm>
          <a:custGeom>
            <a:avLst/>
            <a:gdLst/>
            <a:ahLst/>
            <a:cxnLst/>
            <a:rect l="l" t="t" r="r" b="b"/>
            <a:pathLst>
              <a:path w="2034539" h="0">
                <a:moveTo>
                  <a:pt x="0" y="0"/>
                </a:moveTo>
                <a:lnTo>
                  <a:pt x="2034392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3367746" y="6252210"/>
            <a:ext cx="2048510" cy="0"/>
          </a:xfrm>
          <a:custGeom>
            <a:avLst/>
            <a:gdLst/>
            <a:ahLst/>
            <a:cxnLst/>
            <a:rect l="l" t="t" r="r" b="b"/>
            <a:pathLst>
              <a:path w="2048510" h="0">
                <a:moveTo>
                  <a:pt x="0" y="0"/>
                </a:moveTo>
                <a:lnTo>
                  <a:pt x="2048460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3361054" y="6241415"/>
            <a:ext cx="2061845" cy="0"/>
          </a:xfrm>
          <a:custGeom>
            <a:avLst/>
            <a:gdLst/>
            <a:ahLst/>
            <a:cxnLst/>
            <a:rect l="l" t="t" r="r" b="b"/>
            <a:pathLst>
              <a:path w="2061845" h="0">
                <a:moveTo>
                  <a:pt x="0" y="0"/>
                </a:moveTo>
                <a:lnTo>
                  <a:pt x="206184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3356610" y="6230620"/>
            <a:ext cx="2070735" cy="0"/>
          </a:xfrm>
          <a:custGeom>
            <a:avLst/>
            <a:gdLst/>
            <a:ahLst/>
            <a:cxnLst/>
            <a:rect l="l" t="t" r="r" b="b"/>
            <a:pathLst>
              <a:path w="2070735" h="0">
                <a:moveTo>
                  <a:pt x="0" y="0"/>
                </a:moveTo>
                <a:lnTo>
                  <a:pt x="2070734" y="0"/>
                </a:lnTo>
              </a:path>
            </a:pathLst>
          </a:custGeom>
          <a:ln w="1015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3353434" y="6219825"/>
            <a:ext cx="2077085" cy="0"/>
          </a:xfrm>
          <a:custGeom>
            <a:avLst/>
            <a:gdLst/>
            <a:ahLst/>
            <a:cxnLst/>
            <a:rect l="l" t="t" r="r" b="b"/>
            <a:pathLst>
              <a:path w="2077085" h="0">
                <a:moveTo>
                  <a:pt x="0" y="0"/>
                </a:moveTo>
                <a:lnTo>
                  <a:pt x="2077084" y="0"/>
                </a:lnTo>
              </a:path>
            </a:pathLst>
          </a:custGeom>
          <a:ln w="1142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3350577" y="6209029"/>
            <a:ext cx="2082800" cy="0"/>
          </a:xfrm>
          <a:custGeom>
            <a:avLst/>
            <a:gdLst/>
            <a:ahLst/>
            <a:cxnLst/>
            <a:rect l="l" t="t" r="r" b="b"/>
            <a:pathLst>
              <a:path w="2082800" h="0">
                <a:moveTo>
                  <a:pt x="0" y="0"/>
                </a:moveTo>
                <a:lnTo>
                  <a:pt x="2082799" y="0"/>
                </a:lnTo>
              </a:path>
            </a:pathLst>
          </a:custGeom>
          <a:ln w="1015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3349307" y="6195059"/>
            <a:ext cx="2085339" cy="0"/>
          </a:xfrm>
          <a:custGeom>
            <a:avLst/>
            <a:gdLst/>
            <a:ahLst/>
            <a:cxnLst/>
            <a:rect l="l" t="t" r="r" b="b"/>
            <a:pathLst>
              <a:path w="2085339" h="0">
                <a:moveTo>
                  <a:pt x="0" y="0"/>
                </a:moveTo>
                <a:lnTo>
                  <a:pt x="20853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3349624" y="6197600"/>
            <a:ext cx="2084705" cy="0"/>
          </a:xfrm>
          <a:custGeom>
            <a:avLst/>
            <a:gdLst/>
            <a:ahLst/>
            <a:cxnLst/>
            <a:rect l="l" t="t" r="r" b="b"/>
            <a:pathLst>
              <a:path w="2084704" h="0">
                <a:moveTo>
                  <a:pt x="0" y="0"/>
                </a:moveTo>
                <a:lnTo>
                  <a:pt x="208470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3349942" y="6199504"/>
            <a:ext cx="2084070" cy="0"/>
          </a:xfrm>
          <a:custGeom>
            <a:avLst/>
            <a:gdLst/>
            <a:ahLst/>
            <a:cxnLst/>
            <a:rect l="l" t="t" r="r" b="b"/>
            <a:pathLst>
              <a:path w="2084070" h="0">
                <a:moveTo>
                  <a:pt x="0" y="0"/>
                </a:moveTo>
                <a:lnTo>
                  <a:pt x="208406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3350259" y="6201409"/>
            <a:ext cx="2083435" cy="0"/>
          </a:xfrm>
          <a:custGeom>
            <a:avLst/>
            <a:gdLst/>
            <a:ahLst/>
            <a:cxnLst/>
            <a:rect l="l" t="t" r="r" b="b"/>
            <a:pathLst>
              <a:path w="2083435" h="0">
                <a:moveTo>
                  <a:pt x="0" y="0"/>
                </a:moveTo>
                <a:lnTo>
                  <a:pt x="208343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3350418" y="6203315"/>
            <a:ext cx="2083435" cy="0"/>
          </a:xfrm>
          <a:custGeom>
            <a:avLst/>
            <a:gdLst/>
            <a:ahLst/>
            <a:cxnLst/>
            <a:rect l="l" t="t" r="r" b="b"/>
            <a:pathLst>
              <a:path w="2083435" h="0">
                <a:moveTo>
                  <a:pt x="0" y="0"/>
                </a:moveTo>
                <a:lnTo>
                  <a:pt x="208311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3348354" y="6186170"/>
            <a:ext cx="2087245" cy="0"/>
          </a:xfrm>
          <a:custGeom>
            <a:avLst/>
            <a:gdLst/>
            <a:ahLst/>
            <a:cxnLst/>
            <a:rect l="l" t="t" r="r" b="b"/>
            <a:pathLst>
              <a:path w="2087245" h="0">
                <a:moveTo>
                  <a:pt x="0" y="0"/>
                </a:moveTo>
                <a:lnTo>
                  <a:pt x="2087244" y="0"/>
                </a:lnTo>
              </a:path>
            </a:pathLst>
          </a:custGeom>
          <a:ln w="762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3348672" y="6190615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10" h="0">
                <a:moveTo>
                  <a:pt x="0" y="0"/>
                </a:moveTo>
                <a:lnTo>
                  <a:pt x="208660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3348989" y="6192520"/>
            <a:ext cx="2085975" cy="0"/>
          </a:xfrm>
          <a:custGeom>
            <a:avLst/>
            <a:gdLst/>
            <a:ahLst/>
            <a:cxnLst/>
            <a:rect l="l" t="t" r="r" b="b"/>
            <a:pathLst>
              <a:path w="2085975" h="0">
                <a:moveTo>
                  <a:pt x="0" y="0"/>
                </a:moveTo>
                <a:lnTo>
                  <a:pt x="208597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3347720" y="6175375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635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3348037" y="6179184"/>
            <a:ext cx="2087880" cy="0"/>
          </a:xfrm>
          <a:custGeom>
            <a:avLst/>
            <a:gdLst/>
            <a:ahLst/>
            <a:cxnLst/>
            <a:rect l="l" t="t" r="r" b="b"/>
            <a:pathLst>
              <a:path w="2087879" h="0">
                <a:moveTo>
                  <a:pt x="0" y="0"/>
                </a:moveTo>
                <a:lnTo>
                  <a:pt x="20878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3348354" y="6181090"/>
            <a:ext cx="2087245" cy="0"/>
          </a:xfrm>
          <a:custGeom>
            <a:avLst/>
            <a:gdLst/>
            <a:ahLst/>
            <a:cxnLst/>
            <a:rect l="l" t="t" r="r" b="b"/>
            <a:pathLst>
              <a:path w="2087245" h="0">
                <a:moveTo>
                  <a:pt x="0" y="0"/>
                </a:moveTo>
                <a:lnTo>
                  <a:pt x="208724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3347720" y="6166485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3347720" y="6156007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3347720" y="6145212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3347720" y="6134735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3347720" y="6123940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3347720" y="6113145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3347720" y="6102667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3347720" y="6091872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3347720" y="6081077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3347720" y="6070600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3347720" y="6059804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3347720" y="6049010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3347720" y="6032500"/>
            <a:ext cx="2088514" cy="11430"/>
          </a:xfrm>
          <a:custGeom>
            <a:avLst/>
            <a:gdLst/>
            <a:ahLst/>
            <a:cxnLst/>
            <a:rect l="l" t="t" r="r" b="b"/>
            <a:pathLst>
              <a:path w="2088514" h="11429">
                <a:moveTo>
                  <a:pt x="0" y="11430"/>
                </a:moveTo>
                <a:lnTo>
                  <a:pt x="2088514" y="11430"/>
                </a:lnTo>
                <a:lnTo>
                  <a:pt x="20885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3347720" y="601916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3347720" y="6005829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3347720" y="599249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3347720" y="5978525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3347720" y="596519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3347720" y="5951854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3347720" y="593852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3347720" y="5924550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3347720" y="591121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3347720" y="5897245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3347720" y="588391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3347720" y="5869940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3347720" y="5856604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3347720" y="584327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3347720" y="582993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3347720" y="5815965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3347720" y="5802629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3347720" y="578929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3347720" y="5774690"/>
            <a:ext cx="2088514" cy="14604"/>
          </a:xfrm>
          <a:custGeom>
            <a:avLst/>
            <a:gdLst/>
            <a:ahLst/>
            <a:cxnLst/>
            <a:rect l="l" t="t" r="r" b="b"/>
            <a:pathLst>
              <a:path w="2088514" h="14604">
                <a:moveTo>
                  <a:pt x="0" y="14605"/>
                </a:moveTo>
                <a:lnTo>
                  <a:pt x="2088514" y="14605"/>
                </a:lnTo>
                <a:lnTo>
                  <a:pt x="20885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3347720" y="5761354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3347720" y="574802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3347720" y="573468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3347720" y="5720715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3347720" y="5707379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3347720" y="569404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3347720" y="5680710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3347720" y="5667375"/>
            <a:ext cx="2088514" cy="13335"/>
          </a:xfrm>
          <a:custGeom>
            <a:avLst/>
            <a:gdLst/>
            <a:ahLst/>
            <a:cxnLst/>
            <a:rect l="l" t="t" r="r" b="b"/>
            <a:pathLst>
              <a:path w="2088514" h="13335">
                <a:moveTo>
                  <a:pt x="0" y="13335"/>
                </a:moveTo>
                <a:lnTo>
                  <a:pt x="2088514" y="13335"/>
                </a:lnTo>
                <a:lnTo>
                  <a:pt x="208851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3347720" y="5653404"/>
            <a:ext cx="2088514" cy="13970"/>
          </a:xfrm>
          <a:custGeom>
            <a:avLst/>
            <a:gdLst/>
            <a:ahLst/>
            <a:cxnLst/>
            <a:rect l="l" t="t" r="r" b="b"/>
            <a:pathLst>
              <a:path w="2088514" h="13970">
                <a:moveTo>
                  <a:pt x="0" y="13970"/>
                </a:moveTo>
                <a:lnTo>
                  <a:pt x="2088514" y="13970"/>
                </a:lnTo>
                <a:lnTo>
                  <a:pt x="208851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3348354" y="5643879"/>
            <a:ext cx="2087245" cy="0"/>
          </a:xfrm>
          <a:custGeom>
            <a:avLst/>
            <a:gdLst/>
            <a:ahLst/>
            <a:cxnLst/>
            <a:rect l="l" t="t" r="r" b="b"/>
            <a:pathLst>
              <a:path w="2087245" h="0">
                <a:moveTo>
                  <a:pt x="0" y="0"/>
                </a:moveTo>
                <a:lnTo>
                  <a:pt x="2087244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3348037" y="5648325"/>
            <a:ext cx="2087880" cy="0"/>
          </a:xfrm>
          <a:custGeom>
            <a:avLst/>
            <a:gdLst/>
            <a:ahLst/>
            <a:cxnLst/>
            <a:rect l="l" t="t" r="r" b="b"/>
            <a:pathLst>
              <a:path w="2087879" h="0">
                <a:moveTo>
                  <a:pt x="0" y="0"/>
                </a:moveTo>
                <a:lnTo>
                  <a:pt x="2087880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3347720" y="5651500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4" h="0">
                <a:moveTo>
                  <a:pt x="0" y="0"/>
                </a:moveTo>
                <a:lnTo>
                  <a:pt x="2088514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3350100" y="5626734"/>
            <a:ext cx="2084070" cy="0"/>
          </a:xfrm>
          <a:custGeom>
            <a:avLst/>
            <a:gdLst/>
            <a:ahLst/>
            <a:cxnLst/>
            <a:rect l="l" t="t" r="r" b="b"/>
            <a:pathLst>
              <a:path w="2084070" h="0">
                <a:moveTo>
                  <a:pt x="0" y="0"/>
                </a:moveTo>
                <a:lnTo>
                  <a:pt x="208359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3349783" y="5628004"/>
            <a:ext cx="2084705" cy="0"/>
          </a:xfrm>
          <a:custGeom>
            <a:avLst/>
            <a:gdLst/>
            <a:ahLst/>
            <a:cxnLst/>
            <a:rect l="l" t="t" r="r" b="b"/>
            <a:pathLst>
              <a:path w="2084704" h="0">
                <a:moveTo>
                  <a:pt x="0" y="0"/>
                </a:moveTo>
                <a:lnTo>
                  <a:pt x="208422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3349624" y="5629909"/>
            <a:ext cx="2084705" cy="0"/>
          </a:xfrm>
          <a:custGeom>
            <a:avLst/>
            <a:gdLst/>
            <a:ahLst/>
            <a:cxnLst/>
            <a:rect l="l" t="t" r="r" b="b"/>
            <a:pathLst>
              <a:path w="2084704" h="0">
                <a:moveTo>
                  <a:pt x="0" y="0"/>
                </a:moveTo>
                <a:lnTo>
                  <a:pt x="208470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3349307" y="5632450"/>
            <a:ext cx="2085339" cy="0"/>
          </a:xfrm>
          <a:custGeom>
            <a:avLst/>
            <a:gdLst/>
            <a:ahLst/>
            <a:cxnLst/>
            <a:rect l="l" t="t" r="r" b="b"/>
            <a:pathLst>
              <a:path w="2085339" h="0">
                <a:moveTo>
                  <a:pt x="0" y="0"/>
                </a:moveTo>
                <a:lnTo>
                  <a:pt x="208533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3348989" y="5634990"/>
            <a:ext cx="2085975" cy="0"/>
          </a:xfrm>
          <a:custGeom>
            <a:avLst/>
            <a:gdLst/>
            <a:ahLst/>
            <a:cxnLst/>
            <a:rect l="l" t="t" r="r" b="b"/>
            <a:pathLst>
              <a:path w="2085975" h="0">
                <a:moveTo>
                  <a:pt x="0" y="0"/>
                </a:moveTo>
                <a:lnTo>
                  <a:pt x="208597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3348672" y="5636895"/>
            <a:ext cx="2086610" cy="0"/>
          </a:xfrm>
          <a:custGeom>
            <a:avLst/>
            <a:gdLst/>
            <a:ahLst/>
            <a:cxnLst/>
            <a:rect l="l" t="t" r="r" b="b"/>
            <a:pathLst>
              <a:path w="2086610" h="0">
                <a:moveTo>
                  <a:pt x="0" y="0"/>
                </a:moveTo>
                <a:lnTo>
                  <a:pt x="208661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3348354" y="5638800"/>
            <a:ext cx="2087245" cy="0"/>
          </a:xfrm>
          <a:custGeom>
            <a:avLst/>
            <a:gdLst/>
            <a:ahLst/>
            <a:cxnLst/>
            <a:rect l="l" t="t" r="r" b="b"/>
            <a:pathLst>
              <a:path w="2087245" h="0">
                <a:moveTo>
                  <a:pt x="0" y="0"/>
                </a:moveTo>
                <a:lnTo>
                  <a:pt x="208724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3350259" y="5612129"/>
            <a:ext cx="2083435" cy="13970"/>
          </a:xfrm>
          <a:custGeom>
            <a:avLst/>
            <a:gdLst/>
            <a:ahLst/>
            <a:cxnLst/>
            <a:rect l="l" t="t" r="r" b="b"/>
            <a:pathLst>
              <a:path w="2083435" h="13970">
                <a:moveTo>
                  <a:pt x="0" y="13970"/>
                </a:moveTo>
                <a:lnTo>
                  <a:pt x="2083434" y="13970"/>
                </a:lnTo>
                <a:lnTo>
                  <a:pt x="208343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3353752" y="5598795"/>
            <a:ext cx="2076450" cy="13335"/>
          </a:xfrm>
          <a:custGeom>
            <a:avLst/>
            <a:gdLst/>
            <a:ahLst/>
            <a:cxnLst/>
            <a:rect l="l" t="t" r="r" b="b"/>
            <a:pathLst>
              <a:path w="2076450" h="13335">
                <a:moveTo>
                  <a:pt x="0" y="13335"/>
                </a:moveTo>
                <a:lnTo>
                  <a:pt x="2076344" y="13335"/>
                </a:lnTo>
                <a:lnTo>
                  <a:pt x="207634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3358196" y="5585460"/>
            <a:ext cx="2067560" cy="13335"/>
          </a:xfrm>
          <a:custGeom>
            <a:avLst/>
            <a:gdLst/>
            <a:ahLst/>
            <a:cxnLst/>
            <a:rect l="l" t="t" r="r" b="b"/>
            <a:pathLst>
              <a:path w="2067560" h="13335">
                <a:moveTo>
                  <a:pt x="0" y="13335"/>
                </a:moveTo>
                <a:lnTo>
                  <a:pt x="2067401" y="13335"/>
                </a:lnTo>
                <a:lnTo>
                  <a:pt x="206740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3364441" y="5572125"/>
            <a:ext cx="2055495" cy="13335"/>
          </a:xfrm>
          <a:custGeom>
            <a:avLst/>
            <a:gdLst/>
            <a:ahLst/>
            <a:cxnLst/>
            <a:rect l="l" t="t" r="r" b="b"/>
            <a:pathLst>
              <a:path w="2055495" h="13335">
                <a:moveTo>
                  <a:pt x="0" y="13335"/>
                </a:moveTo>
                <a:lnTo>
                  <a:pt x="2055283" y="13335"/>
                </a:lnTo>
                <a:lnTo>
                  <a:pt x="205528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3373331" y="5558154"/>
            <a:ext cx="2037714" cy="13970"/>
          </a:xfrm>
          <a:custGeom>
            <a:avLst/>
            <a:gdLst/>
            <a:ahLst/>
            <a:cxnLst/>
            <a:rect l="l" t="t" r="r" b="b"/>
            <a:pathLst>
              <a:path w="2037714" h="13970">
                <a:moveTo>
                  <a:pt x="0" y="13970"/>
                </a:moveTo>
                <a:lnTo>
                  <a:pt x="2037161" y="13970"/>
                </a:lnTo>
                <a:lnTo>
                  <a:pt x="2037161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3384549" y="5551487"/>
            <a:ext cx="2014220" cy="0"/>
          </a:xfrm>
          <a:custGeom>
            <a:avLst/>
            <a:gdLst/>
            <a:ahLst/>
            <a:cxnLst/>
            <a:rect l="l" t="t" r="r" b="b"/>
            <a:pathLst>
              <a:path w="2014220" h="0">
                <a:moveTo>
                  <a:pt x="0" y="0"/>
                </a:moveTo>
                <a:lnTo>
                  <a:pt x="2013902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3399789" y="5538152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 h="0">
                <a:moveTo>
                  <a:pt x="0" y="0"/>
                </a:moveTo>
                <a:lnTo>
                  <a:pt x="1983740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3422331" y="5524817"/>
            <a:ext cx="1940560" cy="0"/>
          </a:xfrm>
          <a:custGeom>
            <a:avLst/>
            <a:gdLst/>
            <a:ahLst/>
            <a:cxnLst/>
            <a:rect l="l" t="t" r="r" b="b"/>
            <a:pathLst>
              <a:path w="1940560" h="0">
                <a:moveTo>
                  <a:pt x="0" y="0"/>
                </a:moveTo>
                <a:lnTo>
                  <a:pt x="1940560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4392295" y="4725035"/>
            <a:ext cx="0" cy="791845"/>
          </a:xfrm>
          <a:custGeom>
            <a:avLst/>
            <a:gdLst/>
            <a:ahLst/>
            <a:cxnLst/>
            <a:rect l="l" t="t" r="r" b="b"/>
            <a:pathLst>
              <a:path w="0" h="791845">
                <a:moveTo>
                  <a:pt x="0" y="0"/>
                </a:moveTo>
                <a:lnTo>
                  <a:pt x="0" y="79184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4335145" y="5431154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269875" y="2074545"/>
            <a:ext cx="8399780" cy="1224280"/>
          </a:xfrm>
          <a:custGeom>
            <a:avLst/>
            <a:gdLst/>
            <a:ahLst/>
            <a:cxnLst/>
            <a:rect l="l" t="t" r="r" b="b"/>
            <a:pathLst>
              <a:path w="8399780" h="1224279">
                <a:moveTo>
                  <a:pt x="0" y="0"/>
                </a:moveTo>
                <a:lnTo>
                  <a:pt x="8399780" y="0"/>
                </a:lnTo>
                <a:lnTo>
                  <a:pt x="8399780" y="1224280"/>
                </a:lnTo>
                <a:lnTo>
                  <a:pt x="0" y="12242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325437" y="3673475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 h="0">
                <a:moveTo>
                  <a:pt x="0" y="0"/>
                </a:moveTo>
                <a:lnTo>
                  <a:pt x="254253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327660" y="3674745"/>
            <a:ext cx="2538095" cy="0"/>
          </a:xfrm>
          <a:custGeom>
            <a:avLst/>
            <a:gdLst/>
            <a:ahLst/>
            <a:cxnLst/>
            <a:rect l="l" t="t" r="r" b="b"/>
            <a:pathLst>
              <a:path w="2538095" h="0">
                <a:moveTo>
                  <a:pt x="0" y="0"/>
                </a:moveTo>
                <a:lnTo>
                  <a:pt x="253809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330834" y="3676014"/>
            <a:ext cx="2531745" cy="0"/>
          </a:xfrm>
          <a:custGeom>
            <a:avLst/>
            <a:gdLst/>
            <a:ahLst/>
            <a:cxnLst/>
            <a:rect l="l" t="t" r="r" b="b"/>
            <a:pathLst>
              <a:path w="2531745" h="0">
                <a:moveTo>
                  <a:pt x="0" y="0"/>
                </a:moveTo>
                <a:lnTo>
                  <a:pt x="253174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335279" y="3677284"/>
            <a:ext cx="2522855" cy="0"/>
          </a:xfrm>
          <a:custGeom>
            <a:avLst/>
            <a:gdLst/>
            <a:ahLst/>
            <a:cxnLst/>
            <a:rect l="l" t="t" r="r" b="b"/>
            <a:pathLst>
              <a:path w="2522855" h="0">
                <a:moveTo>
                  <a:pt x="0" y="0"/>
                </a:moveTo>
                <a:lnTo>
                  <a:pt x="252285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340994" y="3678554"/>
            <a:ext cx="2511425" cy="0"/>
          </a:xfrm>
          <a:custGeom>
            <a:avLst/>
            <a:gdLst/>
            <a:ahLst/>
            <a:cxnLst/>
            <a:rect l="l" t="t" r="r" b="b"/>
            <a:pathLst>
              <a:path w="2511425" h="0">
                <a:moveTo>
                  <a:pt x="0" y="0"/>
                </a:moveTo>
                <a:lnTo>
                  <a:pt x="251142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348614" y="3679825"/>
            <a:ext cx="2496185" cy="0"/>
          </a:xfrm>
          <a:custGeom>
            <a:avLst/>
            <a:gdLst/>
            <a:ahLst/>
            <a:cxnLst/>
            <a:rect l="l" t="t" r="r" b="b"/>
            <a:pathLst>
              <a:path w="2496185" h="0">
                <a:moveTo>
                  <a:pt x="0" y="0"/>
                </a:moveTo>
                <a:lnTo>
                  <a:pt x="249618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306070" y="3667442"/>
            <a:ext cx="2581275" cy="0"/>
          </a:xfrm>
          <a:custGeom>
            <a:avLst/>
            <a:gdLst/>
            <a:ahLst/>
            <a:cxnLst/>
            <a:rect l="l" t="t" r="r" b="b"/>
            <a:pathLst>
              <a:path w="2581275" h="0">
                <a:moveTo>
                  <a:pt x="0" y="0"/>
                </a:moveTo>
                <a:lnTo>
                  <a:pt x="2581274" y="0"/>
                </a:lnTo>
              </a:path>
            </a:pathLst>
          </a:custGeom>
          <a:ln w="952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295910" y="3657917"/>
            <a:ext cx="2601595" cy="0"/>
          </a:xfrm>
          <a:custGeom>
            <a:avLst/>
            <a:gdLst/>
            <a:ahLst/>
            <a:cxnLst/>
            <a:rect l="l" t="t" r="r" b="b"/>
            <a:pathLst>
              <a:path w="2601595" h="0">
                <a:moveTo>
                  <a:pt x="0" y="0"/>
                </a:moveTo>
                <a:lnTo>
                  <a:pt x="2601594" y="0"/>
                </a:lnTo>
              </a:path>
            </a:pathLst>
          </a:custGeom>
          <a:ln w="952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287020" y="3648392"/>
            <a:ext cx="2619375" cy="0"/>
          </a:xfrm>
          <a:custGeom>
            <a:avLst/>
            <a:gdLst/>
            <a:ahLst/>
            <a:cxnLst/>
            <a:rect l="l" t="t" r="r" b="b"/>
            <a:pathLst>
              <a:path w="2619375" h="0">
                <a:moveTo>
                  <a:pt x="0" y="0"/>
                </a:moveTo>
                <a:lnTo>
                  <a:pt x="2619374" y="0"/>
                </a:lnTo>
              </a:path>
            </a:pathLst>
          </a:custGeom>
          <a:ln w="952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280987" y="3638867"/>
            <a:ext cx="2631440" cy="0"/>
          </a:xfrm>
          <a:custGeom>
            <a:avLst/>
            <a:gdLst/>
            <a:ahLst/>
            <a:cxnLst/>
            <a:rect l="l" t="t" r="r" b="b"/>
            <a:pathLst>
              <a:path w="2631440" h="0">
                <a:moveTo>
                  <a:pt x="0" y="0"/>
                </a:moveTo>
                <a:lnTo>
                  <a:pt x="2631439" y="0"/>
                </a:lnTo>
              </a:path>
            </a:pathLst>
          </a:custGeom>
          <a:ln w="9524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276860" y="3629342"/>
            <a:ext cx="2639695" cy="0"/>
          </a:xfrm>
          <a:custGeom>
            <a:avLst/>
            <a:gdLst/>
            <a:ahLst/>
            <a:cxnLst/>
            <a:rect l="l" t="t" r="r" b="b"/>
            <a:pathLst>
              <a:path w="2639695" h="0">
                <a:moveTo>
                  <a:pt x="0" y="0"/>
                </a:moveTo>
                <a:lnTo>
                  <a:pt x="2639694" y="0"/>
                </a:lnTo>
              </a:path>
            </a:pathLst>
          </a:custGeom>
          <a:ln w="952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273685" y="3620135"/>
            <a:ext cx="2646045" cy="0"/>
          </a:xfrm>
          <a:custGeom>
            <a:avLst/>
            <a:gdLst/>
            <a:ahLst/>
            <a:cxnLst/>
            <a:rect l="l" t="t" r="r" b="b"/>
            <a:pathLst>
              <a:path w="2646045" h="0">
                <a:moveTo>
                  <a:pt x="0" y="0"/>
                </a:moveTo>
                <a:lnTo>
                  <a:pt x="2646044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271462" y="3606165"/>
            <a:ext cx="2650490" cy="0"/>
          </a:xfrm>
          <a:custGeom>
            <a:avLst/>
            <a:gdLst/>
            <a:ahLst/>
            <a:cxnLst/>
            <a:rect l="l" t="t" r="r" b="b"/>
            <a:pathLst>
              <a:path w="2650490" h="0">
                <a:moveTo>
                  <a:pt x="0" y="0"/>
                </a:moveTo>
                <a:lnTo>
                  <a:pt x="265048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271779" y="3607434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5" h="0">
                <a:moveTo>
                  <a:pt x="0" y="0"/>
                </a:moveTo>
                <a:lnTo>
                  <a:pt x="264985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272097" y="3608704"/>
            <a:ext cx="2649220" cy="0"/>
          </a:xfrm>
          <a:custGeom>
            <a:avLst/>
            <a:gdLst/>
            <a:ahLst/>
            <a:cxnLst/>
            <a:rect l="l" t="t" r="r" b="b"/>
            <a:pathLst>
              <a:path w="2649220" h="0">
                <a:moveTo>
                  <a:pt x="0" y="0"/>
                </a:moveTo>
                <a:lnTo>
                  <a:pt x="264921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272414" y="3609975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5" h="0">
                <a:moveTo>
                  <a:pt x="0" y="0"/>
                </a:moveTo>
                <a:lnTo>
                  <a:pt x="264858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272732" y="3611879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273049" y="3613784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731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273367" y="3615054"/>
            <a:ext cx="2646680" cy="0"/>
          </a:xfrm>
          <a:custGeom>
            <a:avLst/>
            <a:gdLst/>
            <a:ahLst/>
            <a:cxnLst/>
            <a:rect l="l" t="t" r="r" b="b"/>
            <a:pathLst>
              <a:path w="2646680" h="0">
                <a:moveTo>
                  <a:pt x="0" y="0"/>
                </a:moveTo>
                <a:lnTo>
                  <a:pt x="26466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270509" y="3598545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270827" y="3601084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 h="0">
                <a:moveTo>
                  <a:pt x="0" y="0"/>
                </a:moveTo>
                <a:lnTo>
                  <a:pt x="265175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271144" y="3603625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269875" y="3589020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270192" y="3592195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30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270509" y="3594734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269875" y="3582035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889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269875" y="357282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269875" y="356330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269875" y="355377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269875" y="354425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269875" y="353472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269875" y="352520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269875" y="351567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269875" y="3506470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269875" y="3496945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1016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269875" y="347980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269875" y="346710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269875" y="3455035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269875" y="3442335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269875" y="3429000"/>
            <a:ext cx="2653665" cy="13335"/>
          </a:xfrm>
          <a:custGeom>
            <a:avLst/>
            <a:gdLst/>
            <a:ahLst/>
            <a:cxnLst/>
            <a:rect l="l" t="t" r="r" b="b"/>
            <a:pathLst>
              <a:path w="2653665" h="13335">
                <a:moveTo>
                  <a:pt x="0" y="13335"/>
                </a:moveTo>
                <a:lnTo>
                  <a:pt x="2653664" y="13335"/>
                </a:lnTo>
                <a:lnTo>
                  <a:pt x="265366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269875" y="3416935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269875" y="3404235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69875" y="339217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269875" y="337947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269875" y="336677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269875" y="335407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269875" y="334137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269875" y="3329304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269875" y="3315970"/>
            <a:ext cx="2653665" cy="13335"/>
          </a:xfrm>
          <a:custGeom>
            <a:avLst/>
            <a:gdLst/>
            <a:ahLst/>
            <a:cxnLst/>
            <a:rect l="l" t="t" r="r" b="b"/>
            <a:pathLst>
              <a:path w="2653665" h="13335">
                <a:moveTo>
                  <a:pt x="0" y="13335"/>
                </a:moveTo>
                <a:lnTo>
                  <a:pt x="2653664" y="13335"/>
                </a:lnTo>
                <a:lnTo>
                  <a:pt x="265366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269875" y="3303904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269875" y="3291204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269875" y="327914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269875" y="32664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269875" y="32537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269875" y="3241039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270509" y="3228975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270192" y="3230245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30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269875" y="3235960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271144" y="3218179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270827" y="3220720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 h="0">
                <a:moveTo>
                  <a:pt x="0" y="0"/>
                </a:moveTo>
                <a:lnTo>
                  <a:pt x="265175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270509" y="3225164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274002" y="3204845"/>
            <a:ext cx="2645410" cy="0"/>
          </a:xfrm>
          <a:custGeom>
            <a:avLst/>
            <a:gdLst/>
            <a:ahLst/>
            <a:cxnLst/>
            <a:rect l="l" t="t" r="r" b="b"/>
            <a:pathLst>
              <a:path w="2645410" h="0">
                <a:moveTo>
                  <a:pt x="0" y="0"/>
                </a:moveTo>
                <a:lnTo>
                  <a:pt x="264525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273526" y="3206114"/>
            <a:ext cx="2646045" cy="0"/>
          </a:xfrm>
          <a:custGeom>
            <a:avLst/>
            <a:gdLst/>
            <a:ahLst/>
            <a:cxnLst/>
            <a:rect l="l" t="t" r="r" b="b"/>
            <a:pathLst>
              <a:path w="2646045" h="0">
                <a:moveTo>
                  <a:pt x="0" y="0"/>
                </a:moveTo>
                <a:lnTo>
                  <a:pt x="264604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273208" y="3207385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6838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273049" y="3208654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731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272732" y="3209925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272414" y="3211195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5" h="0">
                <a:moveTo>
                  <a:pt x="0" y="0"/>
                </a:moveTo>
                <a:lnTo>
                  <a:pt x="264858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272097" y="3212464"/>
            <a:ext cx="2649220" cy="0"/>
          </a:xfrm>
          <a:custGeom>
            <a:avLst/>
            <a:gdLst/>
            <a:ahLst/>
            <a:cxnLst/>
            <a:rect l="l" t="t" r="r" b="b"/>
            <a:pathLst>
              <a:path w="2649220" h="0">
                <a:moveTo>
                  <a:pt x="0" y="0"/>
                </a:moveTo>
                <a:lnTo>
                  <a:pt x="264906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271779" y="3213735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5" h="0">
                <a:moveTo>
                  <a:pt x="0" y="0"/>
                </a:moveTo>
                <a:lnTo>
                  <a:pt x="264969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271779" y="3215004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5" h="0">
                <a:moveTo>
                  <a:pt x="0" y="0"/>
                </a:moveTo>
                <a:lnTo>
                  <a:pt x="264985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271462" y="3216275"/>
            <a:ext cx="2650490" cy="0"/>
          </a:xfrm>
          <a:custGeom>
            <a:avLst/>
            <a:gdLst/>
            <a:ahLst/>
            <a:cxnLst/>
            <a:rect l="l" t="t" r="r" b="b"/>
            <a:pathLst>
              <a:path w="2650490" h="0">
                <a:moveTo>
                  <a:pt x="0" y="0"/>
                </a:moveTo>
                <a:lnTo>
                  <a:pt x="265048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274637" y="3190875"/>
            <a:ext cx="2644775" cy="12700"/>
          </a:xfrm>
          <a:custGeom>
            <a:avLst/>
            <a:gdLst/>
            <a:ahLst/>
            <a:cxnLst/>
            <a:rect l="l" t="t" r="r" b="b"/>
            <a:pathLst>
              <a:path w="2644775" h="12700">
                <a:moveTo>
                  <a:pt x="0" y="12700"/>
                </a:moveTo>
                <a:lnTo>
                  <a:pt x="2644457" y="12700"/>
                </a:lnTo>
                <a:lnTo>
                  <a:pt x="264445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279717" y="3178175"/>
            <a:ext cx="2633980" cy="12700"/>
          </a:xfrm>
          <a:custGeom>
            <a:avLst/>
            <a:gdLst/>
            <a:ahLst/>
            <a:cxnLst/>
            <a:rect l="l" t="t" r="r" b="b"/>
            <a:pathLst>
              <a:path w="2633980" h="12700">
                <a:moveTo>
                  <a:pt x="0" y="12700"/>
                </a:moveTo>
                <a:lnTo>
                  <a:pt x="2633979" y="12700"/>
                </a:lnTo>
                <a:lnTo>
                  <a:pt x="263397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287337" y="3166110"/>
            <a:ext cx="2618740" cy="12065"/>
          </a:xfrm>
          <a:custGeom>
            <a:avLst/>
            <a:gdLst/>
            <a:ahLst/>
            <a:cxnLst/>
            <a:rect l="l" t="t" r="r" b="b"/>
            <a:pathLst>
              <a:path w="2618740" h="12064">
                <a:moveTo>
                  <a:pt x="0" y="12065"/>
                </a:moveTo>
                <a:lnTo>
                  <a:pt x="2618422" y="12065"/>
                </a:lnTo>
                <a:lnTo>
                  <a:pt x="261842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297814" y="3153410"/>
            <a:ext cx="2597785" cy="12700"/>
          </a:xfrm>
          <a:custGeom>
            <a:avLst/>
            <a:gdLst/>
            <a:ahLst/>
            <a:cxnLst/>
            <a:rect l="l" t="t" r="r" b="b"/>
            <a:pathLst>
              <a:path w="2597785" h="12700">
                <a:moveTo>
                  <a:pt x="0" y="12699"/>
                </a:moveTo>
                <a:lnTo>
                  <a:pt x="2597784" y="12699"/>
                </a:lnTo>
                <a:lnTo>
                  <a:pt x="2597784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315594" y="3147060"/>
            <a:ext cx="2562860" cy="0"/>
          </a:xfrm>
          <a:custGeom>
            <a:avLst/>
            <a:gdLst/>
            <a:ahLst/>
            <a:cxnLst/>
            <a:rect l="l" t="t" r="r" b="b"/>
            <a:pathLst>
              <a:path w="2562860" h="0">
                <a:moveTo>
                  <a:pt x="0" y="0"/>
                </a:moveTo>
                <a:lnTo>
                  <a:pt x="2562859" y="0"/>
                </a:lnTo>
              </a:path>
            </a:pathLst>
          </a:custGeom>
          <a:ln w="12699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 txBox="1"/>
          <p:nvPr/>
        </p:nvSpPr>
        <p:spPr>
          <a:xfrm>
            <a:off x="398145" y="3260090"/>
            <a:ext cx="240411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LocaleChangeInterceptor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7" name="object 577"/>
          <p:cNvSpPr/>
          <p:nvPr/>
        </p:nvSpPr>
        <p:spPr>
          <a:xfrm>
            <a:off x="3274060" y="3718560"/>
            <a:ext cx="5645150" cy="1224280"/>
          </a:xfrm>
          <a:custGeom>
            <a:avLst/>
            <a:gdLst/>
            <a:ahLst/>
            <a:cxnLst/>
            <a:rect l="l" t="t" r="r" b="b"/>
            <a:pathLst>
              <a:path w="5645150" h="1224279">
                <a:moveTo>
                  <a:pt x="0" y="0"/>
                </a:moveTo>
                <a:lnTo>
                  <a:pt x="5645150" y="0"/>
                </a:lnTo>
                <a:lnTo>
                  <a:pt x="5645150" y="1224280"/>
                </a:lnTo>
                <a:lnTo>
                  <a:pt x="0" y="12242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6321742" y="5401945"/>
            <a:ext cx="2542540" cy="0"/>
          </a:xfrm>
          <a:custGeom>
            <a:avLst/>
            <a:gdLst/>
            <a:ahLst/>
            <a:cxnLst/>
            <a:rect l="l" t="t" r="r" b="b"/>
            <a:pathLst>
              <a:path w="2542540" h="0">
                <a:moveTo>
                  <a:pt x="0" y="0"/>
                </a:moveTo>
                <a:lnTo>
                  <a:pt x="254253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6323964" y="5403215"/>
            <a:ext cx="2538095" cy="0"/>
          </a:xfrm>
          <a:custGeom>
            <a:avLst/>
            <a:gdLst/>
            <a:ahLst/>
            <a:cxnLst/>
            <a:rect l="l" t="t" r="r" b="b"/>
            <a:pathLst>
              <a:path w="2538095" h="0">
                <a:moveTo>
                  <a:pt x="0" y="0"/>
                </a:moveTo>
                <a:lnTo>
                  <a:pt x="253809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6327139" y="5404484"/>
            <a:ext cx="2531745" cy="0"/>
          </a:xfrm>
          <a:custGeom>
            <a:avLst/>
            <a:gdLst/>
            <a:ahLst/>
            <a:cxnLst/>
            <a:rect l="l" t="t" r="r" b="b"/>
            <a:pathLst>
              <a:path w="2531745" h="0">
                <a:moveTo>
                  <a:pt x="0" y="0"/>
                </a:moveTo>
                <a:lnTo>
                  <a:pt x="253174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6331584" y="5405754"/>
            <a:ext cx="2522855" cy="0"/>
          </a:xfrm>
          <a:custGeom>
            <a:avLst/>
            <a:gdLst/>
            <a:ahLst/>
            <a:cxnLst/>
            <a:rect l="l" t="t" r="r" b="b"/>
            <a:pathLst>
              <a:path w="2522854" h="0">
                <a:moveTo>
                  <a:pt x="0" y="0"/>
                </a:moveTo>
                <a:lnTo>
                  <a:pt x="252285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6337299" y="5407025"/>
            <a:ext cx="2511425" cy="0"/>
          </a:xfrm>
          <a:custGeom>
            <a:avLst/>
            <a:gdLst/>
            <a:ahLst/>
            <a:cxnLst/>
            <a:rect l="l" t="t" r="r" b="b"/>
            <a:pathLst>
              <a:path w="2511425" h="0">
                <a:moveTo>
                  <a:pt x="0" y="0"/>
                </a:moveTo>
                <a:lnTo>
                  <a:pt x="251142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6344919" y="5408294"/>
            <a:ext cx="2496185" cy="0"/>
          </a:xfrm>
          <a:custGeom>
            <a:avLst/>
            <a:gdLst/>
            <a:ahLst/>
            <a:cxnLst/>
            <a:rect l="l" t="t" r="r" b="b"/>
            <a:pathLst>
              <a:path w="2496184" h="0">
                <a:moveTo>
                  <a:pt x="0" y="0"/>
                </a:moveTo>
                <a:lnTo>
                  <a:pt x="249618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6302375" y="5395912"/>
            <a:ext cx="2581275" cy="0"/>
          </a:xfrm>
          <a:custGeom>
            <a:avLst/>
            <a:gdLst/>
            <a:ahLst/>
            <a:cxnLst/>
            <a:rect l="l" t="t" r="r" b="b"/>
            <a:pathLst>
              <a:path w="2581275" h="0">
                <a:moveTo>
                  <a:pt x="0" y="0"/>
                </a:moveTo>
                <a:lnTo>
                  <a:pt x="2581274" y="0"/>
                </a:lnTo>
              </a:path>
            </a:pathLst>
          </a:custGeom>
          <a:ln w="952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6292214" y="5386387"/>
            <a:ext cx="2601595" cy="0"/>
          </a:xfrm>
          <a:custGeom>
            <a:avLst/>
            <a:gdLst/>
            <a:ahLst/>
            <a:cxnLst/>
            <a:rect l="l" t="t" r="r" b="b"/>
            <a:pathLst>
              <a:path w="2601595" h="0">
                <a:moveTo>
                  <a:pt x="0" y="0"/>
                </a:moveTo>
                <a:lnTo>
                  <a:pt x="2601594" y="0"/>
                </a:lnTo>
              </a:path>
            </a:pathLst>
          </a:custGeom>
          <a:ln w="952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6283325" y="5376862"/>
            <a:ext cx="2619375" cy="0"/>
          </a:xfrm>
          <a:custGeom>
            <a:avLst/>
            <a:gdLst/>
            <a:ahLst/>
            <a:cxnLst/>
            <a:rect l="l" t="t" r="r" b="b"/>
            <a:pathLst>
              <a:path w="2619375" h="0">
                <a:moveTo>
                  <a:pt x="0" y="0"/>
                </a:moveTo>
                <a:lnTo>
                  <a:pt x="2619374" y="0"/>
                </a:lnTo>
              </a:path>
            </a:pathLst>
          </a:custGeom>
          <a:ln w="952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6277292" y="5367337"/>
            <a:ext cx="2631440" cy="0"/>
          </a:xfrm>
          <a:custGeom>
            <a:avLst/>
            <a:gdLst/>
            <a:ahLst/>
            <a:cxnLst/>
            <a:rect l="l" t="t" r="r" b="b"/>
            <a:pathLst>
              <a:path w="2631440" h="0">
                <a:moveTo>
                  <a:pt x="0" y="0"/>
                </a:moveTo>
                <a:lnTo>
                  <a:pt x="2631439" y="0"/>
                </a:lnTo>
              </a:path>
            </a:pathLst>
          </a:custGeom>
          <a:ln w="9524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6273164" y="5357812"/>
            <a:ext cx="2639695" cy="0"/>
          </a:xfrm>
          <a:custGeom>
            <a:avLst/>
            <a:gdLst/>
            <a:ahLst/>
            <a:cxnLst/>
            <a:rect l="l" t="t" r="r" b="b"/>
            <a:pathLst>
              <a:path w="2639695" h="0">
                <a:moveTo>
                  <a:pt x="0" y="0"/>
                </a:moveTo>
                <a:lnTo>
                  <a:pt x="2639694" y="0"/>
                </a:lnTo>
              </a:path>
            </a:pathLst>
          </a:custGeom>
          <a:ln w="952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6269989" y="5348604"/>
            <a:ext cx="2646045" cy="0"/>
          </a:xfrm>
          <a:custGeom>
            <a:avLst/>
            <a:gdLst/>
            <a:ahLst/>
            <a:cxnLst/>
            <a:rect l="l" t="t" r="r" b="b"/>
            <a:pathLst>
              <a:path w="2646045" h="0">
                <a:moveTo>
                  <a:pt x="0" y="0"/>
                </a:moveTo>
                <a:lnTo>
                  <a:pt x="2646044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6267767" y="5334634"/>
            <a:ext cx="2650490" cy="0"/>
          </a:xfrm>
          <a:custGeom>
            <a:avLst/>
            <a:gdLst/>
            <a:ahLst/>
            <a:cxnLst/>
            <a:rect l="l" t="t" r="r" b="b"/>
            <a:pathLst>
              <a:path w="2650490" h="0">
                <a:moveTo>
                  <a:pt x="0" y="0"/>
                </a:moveTo>
                <a:lnTo>
                  <a:pt x="265048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6268084" y="5335904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4" h="0">
                <a:moveTo>
                  <a:pt x="0" y="0"/>
                </a:moveTo>
                <a:lnTo>
                  <a:pt x="264985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6268402" y="5337175"/>
            <a:ext cx="2649220" cy="0"/>
          </a:xfrm>
          <a:custGeom>
            <a:avLst/>
            <a:gdLst/>
            <a:ahLst/>
            <a:cxnLst/>
            <a:rect l="l" t="t" r="r" b="b"/>
            <a:pathLst>
              <a:path w="2649220" h="0">
                <a:moveTo>
                  <a:pt x="0" y="0"/>
                </a:moveTo>
                <a:lnTo>
                  <a:pt x="264921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6268719" y="5338445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 h="0">
                <a:moveTo>
                  <a:pt x="0" y="0"/>
                </a:moveTo>
                <a:lnTo>
                  <a:pt x="264858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6269037" y="5340350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6269354" y="5342254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731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6269672" y="5343525"/>
            <a:ext cx="2646680" cy="0"/>
          </a:xfrm>
          <a:custGeom>
            <a:avLst/>
            <a:gdLst/>
            <a:ahLst/>
            <a:cxnLst/>
            <a:rect l="l" t="t" r="r" b="b"/>
            <a:pathLst>
              <a:path w="2646679" h="0">
                <a:moveTo>
                  <a:pt x="0" y="0"/>
                </a:moveTo>
                <a:lnTo>
                  <a:pt x="26466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6266814" y="5327015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6267132" y="5329554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59" h="0">
                <a:moveTo>
                  <a:pt x="0" y="0"/>
                </a:moveTo>
                <a:lnTo>
                  <a:pt x="265175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6267449" y="5332095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6266179" y="5317490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6266497" y="5320665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29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6266814" y="5323204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6266179" y="5310504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889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6266179" y="530129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6266179" y="529177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6266179" y="528224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6266179" y="527272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6266179" y="526319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6266179" y="5253672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6266179" y="5244147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9525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6266179" y="5234940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6266179" y="5225415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1016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6266179" y="520827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6266179" y="519557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6266179" y="5183504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6266179" y="5170804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6266179" y="5157470"/>
            <a:ext cx="2653665" cy="13335"/>
          </a:xfrm>
          <a:custGeom>
            <a:avLst/>
            <a:gdLst/>
            <a:ahLst/>
            <a:cxnLst/>
            <a:rect l="l" t="t" r="r" b="b"/>
            <a:pathLst>
              <a:path w="2653665" h="13335">
                <a:moveTo>
                  <a:pt x="0" y="13335"/>
                </a:moveTo>
                <a:lnTo>
                  <a:pt x="2653664" y="13335"/>
                </a:lnTo>
                <a:lnTo>
                  <a:pt x="265366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6266179" y="5145404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6266179" y="5132704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6266179" y="512064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6266179" y="51079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6266179" y="50952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6266179" y="50825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6266179" y="506984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6266179" y="5057775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6266179" y="5044440"/>
            <a:ext cx="2653665" cy="13335"/>
          </a:xfrm>
          <a:custGeom>
            <a:avLst/>
            <a:gdLst/>
            <a:ahLst/>
            <a:cxnLst/>
            <a:rect l="l" t="t" r="r" b="b"/>
            <a:pathLst>
              <a:path w="2653665" h="13335">
                <a:moveTo>
                  <a:pt x="0" y="13335"/>
                </a:moveTo>
                <a:lnTo>
                  <a:pt x="2653664" y="13335"/>
                </a:lnTo>
                <a:lnTo>
                  <a:pt x="265366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6266179" y="5032375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6266179" y="5019675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6266179" y="5007610"/>
            <a:ext cx="2653665" cy="12065"/>
          </a:xfrm>
          <a:custGeom>
            <a:avLst/>
            <a:gdLst/>
            <a:ahLst/>
            <a:cxnLst/>
            <a:rect l="l" t="t" r="r" b="b"/>
            <a:pathLst>
              <a:path w="2653665" h="12064">
                <a:moveTo>
                  <a:pt x="0" y="12065"/>
                </a:moveTo>
                <a:lnTo>
                  <a:pt x="2653664" y="12065"/>
                </a:lnTo>
                <a:lnTo>
                  <a:pt x="265366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6266179" y="499491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6266179" y="498221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6266179" y="4969510"/>
            <a:ext cx="2653665" cy="12700"/>
          </a:xfrm>
          <a:custGeom>
            <a:avLst/>
            <a:gdLst/>
            <a:ahLst/>
            <a:cxnLst/>
            <a:rect l="l" t="t" r="r" b="b"/>
            <a:pathLst>
              <a:path w="2653665" h="12700">
                <a:moveTo>
                  <a:pt x="0" y="12700"/>
                </a:moveTo>
                <a:lnTo>
                  <a:pt x="2653664" y="12700"/>
                </a:lnTo>
                <a:lnTo>
                  <a:pt x="26536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6266814" y="4957445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6266496" y="4958715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29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6266179" y="4964429"/>
            <a:ext cx="2653665" cy="0"/>
          </a:xfrm>
          <a:custGeom>
            <a:avLst/>
            <a:gdLst/>
            <a:ahLst/>
            <a:cxnLst/>
            <a:rect l="l" t="t" r="r" b="b"/>
            <a:pathLst>
              <a:path w="2653665" h="0">
                <a:moveTo>
                  <a:pt x="0" y="0"/>
                </a:moveTo>
                <a:lnTo>
                  <a:pt x="2653664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6267449" y="4946650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6267132" y="4949190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59" h="0">
                <a:moveTo>
                  <a:pt x="0" y="0"/>
                </a:moveTo>
                <a:lnTo>
                  <a:pt x="265175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6266814" y="4953634"/>
            <a:ext cx="2652395" cy="0"/>
          </a:xfrm>
          <a:custGeom>
            <a:avLst/>
            <a:gdLst/>
            <a:ahLst/>
            <a:cxnLst/>
            <a:rect l="l" t="t" r="r" b="b"/>
            <a:pathLst>
              <a:path w="2652395" h="0">
                <a:moveTo>
                  <a:pt x="0" y="0"/>
                </a:moveTo>
                <a:lnTo>
                  <a:pt x="2652394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6270307" y="4933315"/>
            <a:ext cx="2645410" cy="0"/>
          </a:xfrm>
          <a:custGeom>
            <a:avLst/>
            <a:gdLst/>
            <a:ahLst/>
            <a:cxnLst/>
            <a:rect l="l" t="t" r="r" b="b"/>
            <a:pathLst>
              <a:path w="2645409" h="0">
                <a:moveTo>
                  <a:pt x="0" y="0"/>
                </a:moveTo>
                <a:lnTo>
                  <a:pt x="264525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6269830" y="4934584"/>
            <a:ext cx="2646045" cy="0"/>
          </a:xfrm>
          <a:custGeom>
            <a:avLst/>
            <a:gdLst/>
            <a:ahLst/>
            <a:cxnLst/>
            <a:rect l="l" t="t" r="r" b="b"/>
            <a:pathLst>
              <a:path w="2646045" h="0">
                <a:moveTo>
                  <a:pt x="0" y="0"/>
                </a:moveTo>
                <a:lnTo>
                  <a:pt x="264604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6269513" y="4935854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6838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6269354" y="4937125"/>
            <a:ext cx="2647315" cy="0"/>
          </a:xfrm>
          <a:custGeom>
            <a:avLst/>
            <a:gdLst/>
            <a:ahLst/>
            <a:cxnLst/>
            <a:rect l="l" t="t" r="r" b="b"/>
            <a:pathLst>
              <a:path w="2647315" h="0">
                <a:moveTo>
                  <a:pt x="0" y="0"/>
                </a:moveTo>
                <a:lnTo>
                  <a:pt x="264731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6269037" y="4938395"/>
            <a:ext cx="2647950" cy="0"/>
          </a:xfrm>
          <a:custGeom>
            <a:avLst/>
            <a:gdLst/>
            <a:ahLst/>
            <a:cxnLst/>
            <a:rect l="l" t="t" r="r" b="b"/>
            <a:pathLst>
              <a:path w="2647950" h="0">
                <a:moveTo>
                  <a:pt x="0" y="0"/>
                </a:moveTo>
                <a:lnTo>
                  <a:pt x="26479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6268719" y="4939665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 h="0">
                <a:moveTo>
                  <a:pt x="0" y="0"/>
                </a:moveTo>
                <a:lnTo>
                  <a:pt x="264858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6268401" y="4940934"/>
            <a:ext cx="2649220" cy="0"/>
          </a:xfrm>
          <a:custGeom>
            <a:avLst/>
            <a:gdLst/>
            <a:ahLst/>
            <a:cxnLst/>
            <a:rect l="l" t="t" r="r" b="b"/>
            <a:pathLst>
              <a:path w="2649220" h="0">
                <a:moveTo>
                  <a:pt x="0" y="0"/>
                </a:moveTo>
                <a:lnTo>
                  <a:pt x="264906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6268084" y="4942204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4" h="0">
                <a:moveTo>
                  <a:pt x="0" y="0"/>
                </a:moveTo>
                <a:lnTo>
                  <a:pt x="264969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6268084" y="4943475"/>
            <a:ext cx="2649855" cy="0"/>
          </a:xfrm>
          <a:custGeom>
            <a:avLst/>
            <a:gdLst/>
            <a:ahLst/>
            <a:cxnLst/>
            <a:rect l="l" t="t" r="r" b="b"/>
            <a:pathLst>
              <a:path w="2649854" h="0">
                <a:moveTo>
                  <a:pt x="0" y="0"/>
                </a:moveTo>
                <a:lnTo>
                  <a:pt x="264985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6267767" y="4944745"/>
            <a:ext cx="2650490" cy="0"/>
          </a:xfrm>
          <a:custGeom>
            <a:avLst/>
            <a:gdLst/>
            <a:ahLst/>
            <a:cxnLst/>
            <a:rect l="l" t="t" r="r" b="b"/>
            <a:pathLst>
              <a:path w="2650490" h="0">
                <a:moveTo>
                  <a:pt x="0" y="0"/>
                </a:moveTo>
                <a:lnTo>
                  <a:pt x="265049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6270942" y="4919345"/>
            <a:ext cx="2644775" cy="12700"/>
          </a:xfrm>
          <a:custGeom>
            <a:avLst/>
            <a:gdLst/>
            <a:ahLst/>
            <a:cxnLst/>
            <a:rect l="l" t="t" r="r" b="b"/>
            <a:pathLst>
              <a:path w="2644775" h="12700">
                <a:moveTo>
                  <a:pt x="0" y="12700"/>
                </a:moveTo>
                <a:lnTo>
                  <a:pt x="2644457" y="12700"/>
                </a:lnTo>
                <a:lnTo>
                  <a:pt x="264445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6276021" y="4906645"/>
            <a:ext cx="2633980" cy="12700"/>
          </a:xfrm>
          <a:custGeom>
            <a:avLst/>
            <a:gdLst/>
            <a:ahLst/>
            <a:cxnLst/>
            <a:rect l="l" t="t" r="r" b="b"/>
            <a:pathLst>
              <a:path w="2633979" h="12700">
                <a:moveTo>
                  <a:pt x="0" y="12700"/>
                </a:moveTo>
                <a:lnTo>
                  <a:pt x="2633980" y="12700"/>
                </a:lnTo>
                <a:lnTo>
                  <a:pt x="263398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6283642" y="4894579"/>
            <a:ext cx="2618740" cy="12065"/>
          </a:xfrm>
          <a:custGeom>
            <a:avLst/>
            <a:gdLst/>
            <a:ahLst/>
            <a:cxnLst/>
            <a:rect l="l" t="t" r="r" b="b"/>
            <a:pathLst>
              <a:path w="2618740" h="12064">
                <a:moveTo>
                  <a:pt x="0" y="12065"/>
                </a:moveTo>
                <a:lnTo>
                  <a:pt x="2618422" y="12065"/>
                </a:lnTo>
                <a:lnTo>
                  <a:pt x="261842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6294119" y="4881879"/>
            <a:ext cx="2597785" cy="12700"/>
          </a:xfrm>
          <a:custGeom>
            <a:avLst/>
            <a:gdLst/>
            <a:ahLst/>
            <a:cxnLst/>
            <a:rect l="l" t="t" r="r" b="b"/>
            <a:pathLst>
              <a:path w="2597784" h="12700">
                <a:moveTo>
                  <a:pt x="0" y="12699"/>
                </a:moveTo>
                <a:lnTo>
                  <a:pt x="2597784" y="12699"/>
                </a:lnTo>
                <a:lnTo>
                  <a:pt x="2597784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6311899" y="4875529"/>
            <a:ext cx="2562860" cy="0"/>
          </a:xfrm>
          <a:custGeom>
            <a:avLst/>
            <a:gdLst/>
            <a:ahLst/>
            <a:cxnLst/>
            <a:rect l="l" t="t" r="r" b="b"/>
            <a:pathLst>
              <a:path w="2562859" h="0">
                <a:moveTo>
                  <a:pt x="0" y="0"/>
                </a:moveTo>
                <a:lnTo>
                  <a:pt x="2562859" y="0"/>
                </a:lnTo>
              </a:path>
            </a:pathLst>
          </a:custGeom>
          <a:ln w="12699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3109595" y="5300979"/>
            <a:ext cx="2604770" cy="1224280"/>
          </a:xfrm>
          <a:custGeom>
            <a:avLst/>
            <a:gdLst/>
            <a:ahLst/>
            <a:cxnLst/>
            <a:rect l="l" t="t" r="r" b="b"/>
            <a:pathLst>
              <a:path w="2604770" h="1224279">
                <a:moveTo>
                  <a:pt x="0" y="0"/>
                </a:moveTo>
                <a:lnTo>
                  <a:pt x="2604770" y="0"/>
                </a:lnTo>
                <a:lnTo>
                  <a:pt x="2604770" y="1224280"/>
                </a:lnTo>
                <a:lnTo>
                  <a:pt x="0" y="12242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1745932" y="6544944"/>
            <a:ext cx="1402080" cy="0"/>
          </a:xfrm>
          <a:custGeom>
            <a:avLst/>
            <a:gdLst/>
            <a:ahLst/>
            <a:cxnLst/>
            <a:rect l="l" t="t" r="r" b="b"/>
            <a:pathLst>
              <a:path w="1402080" h="0">
                <a:moveTo>
                  <a:pt x="0" y="0"/>
                </a:moveTo>
                <a:lnTo>
                  <a:pt x="140207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1748155" y="6546215"/>
            <a:ext cx="1397635" cy="0"/>
          </a:xfrm>
          <a:custGeom>
            <a:avLst/>
            <a:gdLst/>
            <a:ahLst/>
            <a:cxnLst/>
            <a:rect l="l" t="t" r="r" b="b"/>
            <a:pathLst>
              <a:path w="1397635" h="0">
                <a:moveTo>
                  <a:pt x="0" y="0"/>
                </a:moveTo>
                <a:lnTo>
                  <a:pt x="1397633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1751329" y="6547484"/>
            <a:ext cx="1391285" cy="0"/>
          </a:xfrm>
          <a:custGeom>
            <a:avLst/>
            <a:gdLst/>
            <a:ahLst/>
            <a:cxnLst/>
            <a:rect l="l" t="t" r="r" b="b"/>
            <a:pathLst>
              <a:path w="1391285" h="0">
                <a:moveTo>
                  <a:pt x="0" y="0"/>
                </a:moveTo>
                <a:lnTo>
                  <a:pt x="139128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1755774" y="6548754"/>
            <a:ext cx="1382395" cy="0"/>
          </a:xfrm>
          <a:custGeom>
            <a:avLst/>
            <a:gdLst/>
            <a:ahLst/>
            <a:cxnLst/>
            <a:rect l="l" t="t" r="r" b="b"/>
            <a:pathLst>
              <a:path w="1382395" h="0">
                <a:moveTo>
                  <a:pt x="0" y="0"/>
                </a:moveTo>
                <a:lnTo>
                  <a:pt x="138239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1761489" y="6550025"/>
            <a:ext cx="1370965" cy="0"/>
          </a:xfrm>
          <a:custGeom>
            <a:avLst/>
            <a:gdLst/>
            <a:ahLst/>
            <a:cxnLst/>
            <a:rect l="l" t="t" r="r" b="b"/>
            <a:pathLst>
              <a:path w="1370964" h="0">
                <a:moveTo>
                  <a:pt x="0" y="0"/>
                </a:moveTo>
                <a:lnTo>
                  <a:pt x="137096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1769109" y="6551294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724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1726565" y="6538912"/>
            <a:ext cx="1440815" cy="0"/>
          </a:xfrm>
          <a:custGeom>
            <a:avLst/>
            <a:gdLst/>
            <a:ahLst/>
            <a:cxnLst/>
            <a:rect l="l" t="t" r="r" b="b"/>
            <a:pathLst>
              <a:path w="1440814" h="0">
                <a:moveTo>
                  <a:pt x="0" y="0"/>
                </a:moveTo>
                <a:lnTo>
                  <a:pt x="1440814" y="0"/>
                </a:lnTo>
              </a:path>
            </a:pathLst>
          </a:custGeom>
          <a:ln w="952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1716405" y="6529387"/>
            <a:ext cx="1461135" cy="0"/>
          </a:xfrm>
          <a:custGeom>
            <a:avLst/>
            <a:gdLst/>
            <a:ahLst/>
            <a:cxnLst/>
            <a:rect l="l" t="t" r="r" b="b"/>
            <a:pathLst>
              <a:path w="1461135" h="0">
                <a:moveTo>
                  <a:pt x="0" y="0"/>
                </a:moveTo>
                <a:lnTo>
                  <a:pt x="1461134" y="0"/>
                </a:lnTo>
              </a:path>
            </a:pathLst>
          </a:custGeom>
          <a:ln w="952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1707515" y="6519862"/>
            <a:ext cx="1478915" cy="0"/>
          </a:xfrm>
          <a:custGeom>
            <a:avLst/>
            <a:gdLst/>
            <a:ahLst/>
            <a:cxnLst/>
            <a:rect l="l" t="t" r="r" b="b"/>
            <a:pathLst>
              <a:path w="1478914" h="0">
                <a:moveTo>
                  <a:pt x="0" y="0"/>
                </a:moveTo>
                <a:lnTo>
                  <a:pt x="1478914" y="0"/>
                </a:lnTo>
              </a:path>
            </a:pathLst>
          </a:custGeom>
          <a:ln w="952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1701482" y="6510337"/>
            <a:ext cx="1490980" cy="0"/>
          </a:xfrm>
          <a:custGeom>
            <a:avLst/>
            <a:gdLst/>
            <a:ahLst/>
            <a:cxnLst/>
            <a:rect l="l" t="t" r="r" b="b"/>
            <a:pathLst>
              <a:path w="1490980" h="0">
                <a:moveTo>
                  <a:pt x="0" y="0"/>
                </a:moveTo>
                <a:lnTo>
                  <a:pt x="1490979" y="0"/>
                </a:lnTo>
              </a:path>
            </a:pathLst>
          </a:custGeom>
          <a:ln w="9524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1697355" y="6500812"/>
            <a:ext cx="1499235" cy="0"/>
          </a:xfrm>
          <a:custGeom>
            <a:avLst/>
            <a:gdLst/>
            <a:ahLst/>
            <a:cxnLst/>
            <a:rect l="l" t="t" r="r" b="b"/>
            <a:pathLst>
              <a:path w="1499235" h="0">
                <a:moveTo>
                  <a:pt x="0" y="0"/>
                </a:moveTo>
                <a:lnTo>
                  <a:pt x="1499234" y="0"/>
                </a:lnTo>
              </a:path>
            </a:pathLst>
          </a:custGeom>
          <a:ln w="952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1694180" y="6491604"/>
            <a:ext cx="1505585" cy="0"/>
          </a:xfrm>
          <a:custGeom>
            <a:avLst/>
            <a:gdLst/>
            <a:ahLst/>
            <a:cxnLst/>
            <a:rect l="l" t="t" r="r" b="b"/>
            <a:pathLst>
              <a:path w="1505585" h="0">
                <a:moveTo>
                  <a:pt x="0" y="0"/>
                </a:moveTo>
                <a:lnTo>
                  <a:pt x="1505584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1691957" y="6477634"/>
            <a:ext cx="1510030" cy="0"/>
          </a:xfrm>
          <a:custGeom>
            <a:avLst/>
            <a:gdLst/>
            <a:ahLst/>
            <a:cxnLst/>
            <a:rect l="l" t="t" r="r" b="b"/>
            <a:pathLst>
              <a:path w="1510030" h="0">
                <a:moveTo>
                  <a:pt x="0" y="0"/>
                </a:moveTo>
                <a:lnTo>
                  <a:pt x="151002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1692274" y="6478904"/>
            <a:ext cx="1509395" cy="0"/>
          </a:xfrm>
          <a:custGeom>
            <a:avLst/>
            <a:gdLst/>
            <a:ahLst/>
            <a:cxnLst/>
            <a:rect l="l" t="t" r="r" b="b"/>
            <a:pathLst>
              <a:path w="1509395" h="0">
                <a:moveTo>
                  <a:pt x="0" y="0"/>
                </a:moveTo>
                <a:lnTo>
                  <a:pt x="150939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1692592" y="6480175"/>
            <a:ext cx="1508760" cy="0"/>
          </a:xfrm>
          <a:custGeom>
            <a:avLst/>
            <a:gdLst/>
            <a:ahLst/>
            <a:cxnLst/>
            <a:rect l="l" t="t" r="r" b="b"/>
            <a:pathLst>
              <a:path w="1508760" h="0">
                <a:moveTo>
                  <a:pt x="0" y="0"/>
                </a:moveTo>
                <a:lnTo>
                  <a:pt x="150875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1692909" y="6481445"/>
            <a:ext cx="1508125" cy="0"/>
          </a:xfrm>
          <a:custGeom>
            <a:avLst/>
            <a:gdLst/>
            <a:ahLst/>
            <a:cxnLst/>
            <a:rect l="l" t="t" r="r" b="b"/>
            <a:pathLst>
              <a:path w="1508125" h="0">
                <a:moveTo>
                  <a:pt x="0" y="0"/>
                </a:moveTo>
                <a:lnTo>
                  <a:pt x="150812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1693227" y="6483350"/>
            <a:ext cx="1507490" cy="0"/>
          </a:xfrm>
          <a:custGeom>
            <a:avLst/>
            <a:gdLst/>
            <a:ahLst/>
            <a:cxnLst/>
            <a:rect l="l" t="t" r="r" b="b"/>
            <a:pathLst>
              <a:path w="1507489" h="0">
                <a:moveTo>
                  <a:pt x="0" y="0"/>
                </a:moveTo>
                <a:lnTo>
                  <a:pt x="150748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1693544" y="6485254"/>
            <a:ext cx="1506855" cy="0"/>
          </a:xfrm>
          <a:custGeom>
            <a:avLst/>
            <a:gdLst/>
            <a:ahLst/>
            <a:cxnLst/>
            <a:rect l="l" t="t" r="r" b="b"/>
            <a:pathLst>
              <a:path w="1506855" h="0">
                <a:moveTo>
                  <a:pt x="0" y="0"/>
                </a:moveTo>
                <a:lnTo>
                  <a:pt x="150685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1693862" y="6486525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 h="0">
                <a:moveTo>
                  <a:pt x="0" y="0"/>
                </a:moveTo>
                <a:lnTo>
                  <a:pt x="150621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1691004" y="6470015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5" h="0">
                <a:moveTo>
                  <a:pt x="0" y="0"/>
                </a:moveTo>
                <a:lnTo>
                  <a:pt x="151193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1691322" y="6472554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 h="0">
                <a:moveTo>
                  <a:pt x="0" y="0"/>
                </a:moveTo>
                <a:lnTo>
                  <a:pt x="151129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1691639" y="6475095"/>
            <a:ext cx="1510665" cy="0"/>
          </a:xfrm>
          <a:custGeom>
            <a:avLst/>
            <a:gdLst/>
            <a:ahLst/>
            <a:cxnLst/>
            <a:rect l="l" t="t" r="r" b="b"/>
            <a:pathLst>
              <a:path w="1510664" h="0">
                <a:moveTo>
                  <a:pt x="0" y="0"/>
                </a:moveTo>
                <a:lnTo>
                  <a:pt x="151066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1690370" y="6460490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1690687" y="6463665"/>
            <a:ext cx="1512570" cy="0"/>
          </a:xfrm>
          <a:custGeom>
            <a:avLst/>
            <a:gdLst/>
            <a:ahLst/>
            <a:cxnLst/>
            <a:rect l="l" t="t" r="r" b="b"/>
            <a:pathLst>
              <a:path w="1512570" h="0">
                <a:moveTo>
                  <a:pt x="0" y="0"/>
                </a:moveTo>
                <a:lnTo>
                  <a:pt x="151256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1691004" y="6466204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5" h="0">
                <a:moveTo>
                  <a:pt x="0" y="0"/>
                </a:moveTo>
                <a:lnTo>
                  <a:pt x="1511934" y="0"/>
                </a:lnTo>
              </a:path>
            </a:pathLst>
          </a:custGeom>
          <a:ln w="380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1690370" y="6453504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889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1690370" y="6444297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1690370" y="6434772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1690370" y="6425247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1690370" y="6415722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1690370" y="6406197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1690370" y="6396672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1690370" y="6387147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9525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1690370" y="6377940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1690370" y="6368415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1016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1690370" y="6351270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1690370" y="633857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1690370" y="6326504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1690370" y="6313804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1690370" y="6300470"/>
            <a:ext cx="1513205" cy="13335"/>
          </a:xfrm>
          <a:custGeom>
            <a:avLst/>
            <a:gdLst/>
            <a:ahLst/>
            <a:cxnLst/>
            <a:rect l="l" t="t" r="r" b="b"/>
            <a:pathLst>
              <a:path w="1513205" h="13335">
                <a:moveTo>
                  <a:pt x="0" y="13335"/>
                </a:moveTo>
                <a:lnTo>
                  <a:pt x="1513204" y="13335"/>
                </a:lnTo>
                <a:lnTo>
                  <a:pt x="151320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1690370" y="6288404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1690370" y="6275704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1690370" y="6263640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1690370" y="625094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1690370" y="623824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1690370" y="622554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1690370" y="621284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1690370" y="6200775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1690370" y="6187440"/>
            <a:ext cx="1513205" cy="13335"/>
          </a:xfrm>
          <a:custGeom>
            <a:avLst/>
            <a:gdLst/>
            <a:ahLst/>
            <a:cxnLst/>
            <a:rect l="l" t="t" r="r" b="b"/>
            <a:pathLst>
              <a:path w="1513205" h="13335">
                <a:moveTo>
                  <a:pt x="0" y="13335"/>
                </a:moveTo>
                <a:lnTo>
                  <a:pt x="1513204" y="13335"/>
                </a:lnTo>
                <a:lnTo>
                  <a:pt x="1513204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1690370" y="6175375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1690370" y="6162675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1690370" y="6150610"/>
            <a:ext cx="1513205" cy="12065"/>
          </a:xfrm>
          <a:custGeom>
            <a:avLst/>
            <a:gdLst/>
            <a:ahLst/>
            <a:cxnLst/>
            <a:rect l="l" t="t" r="r" b="b"/>
            <a:pathLst>
              <a:path w="1513205" h="12064">
                <a:moveTo>
                  <a:pt x="0" y="12065"/>
                </a:moveTo>
                <a:lnTo>
                  <a:pt x="1513204" y="12065"/>
                </a:lnTo>
                <a:lnTo>
                  <a:pt x="151320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1690370" y="613791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1690370" y="612521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1690370" y="6112510"/>
            <a:ext cx="1513205" cy="12700"/>
          </a:xfrm>
          <a:custGeom>
            <a:avLst/>
            <a:gdLst/>
            <a:ahLst/>
            <a:cxnLst/>
            <a:rect l="l" t="t" r="r" b="b"/>
            <a:pathLst>
              <a:path w="1513205" h="12700">
                <a:moveTo>
                  <a:pt x="0" y="12700"/>
                </a:moveTo>
                <a:lnTo>
                  <a:pt x="1513204" y="12700"/>
                </a:lnTo>
                <a:lnTo>
                  <a:pt x="15132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1691004" y="6100445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5" h="0">
                <a:moveTo>
                  <a:pt x="0" y="0"/>
                </a:moveTo>
                <a:lnTo>
                  <a:pt x="151193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1690687" y="6101715"/>
            <a:ext cx="1512570" cy="0"/>
          </a:xfrm>
          <a:custGeom>
            <a:avLst/>
            <a:gdLst/>
            <a:ahLst/>
            <a:cxnLst/>
            <a:rect l="l" t="t" r="r" b="b"/>
            <a:pathLst>
              <a:path w="1512570" h="0">
                <a:moveTo>
                  <a:pt x="0" y="0"/>
                </a:moveTo>
                <a:lnTo>
                  <a:pt x="1512570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1690370" y="6107429"/>
            <a:ext cx="1513205" cy="0"/>
          </a:xfrm>
          <a:custGeom>
            <a:avLst/>
            <a:gdLst/>
            <a:ahLst/>
            <a:cxnLst/>
            <a:rect l="l" t="t" r="r" b="b"/>
            <a:pathLst>
              <a:path w="1513205" h="0">
                <a:moveTo>
                  <a:pt x="0" y="0"/>
                </a:moveTo>
                <a:lnTo>
                  <a:pt x="1513204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1691639" y="6089650"/>
            <a:ext cx="1510665" cy="0"/>
          </a:xfrm>
          <a:custGeom>
            <a:avLst/>
            <a:gdLst/>
            <a:ahLst/>
            <a:cxnLst/>
            <a:rect l="l" t="t" r="r" b="b"/>
            <a:pathLst>
              <a:path w="1510664" h="0">
                <a:moveTo>
                  <a:pt x="0" y="0"/>
                </a:moveTo>
                <a:lnTo>
                  <a:pt x="151066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1691322" y="6092190"/>
            <a:ext cx="1511300" cy="0"/>
          </a:xfrm>
          <a:custGeom>
            <a:avLst/>
            <a:gdLst/>
            <a:ahLst/>
            <a:cxnLst/>
            <a:rect l="l" t="t" r="r" b="b"/>
            <a:pathLst>
              <a:path w="1511300" h="0">
                <a:moveTo>
                  <a:pt x="0" y="0"/>
                </a:moveTo>
                <a:lnTo>
                  <a:pt x="1511300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1691004" y="6096634"/>
            <a:ext cx="1511935" cy="0"/>
          </a:xfrm>
          <a:custGeom>
            <a:avLst/>
            <a:gdLst/>
            <a:ahLst/>
            <a:cxnLst/>
            <a:rect l="l" t="t" r="r" b="b"/>
            <a:pathLst>
              <a:path w="1511935" h="0">
                <a:moveTo>
                  <a:pt x="0" y="0"/>
                </a:moveTo>
                <a:lnTo>
                  <a:pt x="1511934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1694497" y="6076315"/>
            <a:ext cx="1504950" cy="0"/>
          </a:xfrm>
          <a:custGeom>
            <a:avLst/>
            <a:gdLst/>
            <a:ahLst/>
            <a:cxnLst/>
            <a:rect l="l" t="t" r="r" b="b"/>
            <a:pathLst>
              <a:path w="1504950" h="0">
                <a:moveTo>
                  <a:pt x="0" y="0"/>
                </a:moveTo>
                <a:lnTo>
                  <a:pt x="150479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1694021" y="6077584"/>
            <a:ext cx="1505585" cy="0"/>
          </a:xfrm>
          <a:custGeom>
            <a:avLst/>
            <a:gdLst/>
            <a:ahLst/>
            <a:cxnLst/>
            <a:rect l="l" t="t" r="r" b="b"/>
            <a:pathLst>
              <a:path w="1505585" h="0">
                <a:moveTo>
                  <a:pt x="0" y="0"/>
                </a:moveTo>
                <a:lnTo>
                  <a:pt x="1505585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1693703" y="6078854"/>
            <a:ext cx="1506855" cy="0"/>
          </a:xfrm>
          <a:custGeom>
            <a:avLst/>
            <a:gdLst/>
            <a:ahLst/>
            <a:cxnLst/>
            <a:rect l="l" t="t" r="r" b="b"/>
            <a:pathLst>
              <a:path w="1506855" h="0">
                <a:moveTo>
                  <a:pt x="0" y="0"/>
                </a:moveTo>
                <a:lnTo>
                  <a:pt x="1506378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1693544" y="6080125"/>
            <a:ext cx="1506855" cy="0"/>
          </a:xfrm>
          <a:custGeom>
            <a:avLst/>
            <a:gdLst/>
            <a:ahLst/>
            <a:cxnLst/>
            <a:rect l="l" t="t" r="r" b="b"/>
            <a:pathLst>
              <a:path w="1506855" h="0">
                <a:moveTo>
                  <a:pt x="0" y="0"/>
                </a:moveTo>
                <a:lnTo>
                  <a:pt x="150685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1693227" y="6081395"/>
            <a:ext cx="1507490" cy="0"/>
          </a:xfrm>
          <a:custGeom>
            <a:avLst/>
            <a:gdLst/>
            <a:ahLst/>
            <a:cxnLst/>
            <a:rect l="l" t="t" r="r" b="b"/>
            <a:pathLst>
              <a:path w="1507489" h="0">
                <a:moveTo>
                  <a:pt x="0" y="0"/>
                </a:moveTo>
                <a:lnTo>
                  <a:pt x="150749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1692909" y="6082665"/>
            <a:ext cx="1508125" cy="0"/>
          </a:xfrm>
          <a:custGeom>
            <a:avLst/>
            <a:gdLst/>
            <a:ahLst/>
            <a:cxnLst/>
            <a:rect l="l" t="t" r="r" b="b"/>
            <a:pathLst>
              <a:path w="1508125" h="0">
                <a:moveTo>
                  <a:pt x="0" y="0"/>
                </a:moveTo>
                <a:lnTo>
                  <a:pt x="150812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1692592" y="6083934"/>
            <a:ext cx="1508760" cy="0"/>
          </a:xfrm>
          <a:custGeom>
            <a:avLst/>
            <a:gdLst/>
            <a:ahLst/>
            <a:cxnLst/>
            <a:rect l="l" t="t" r="r" b="b"/>
            <a:pathLst>
              <a:path w="1508760" h="0">
                <a:moveTo>
                  <a:pt x="0" y="0"/>
                </a:moveTo>
                <a:lnTo>
                  <a:pt x="150860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1692274" y="6085204"/>
            <a:ext cx="1509395" cy="0"/>
          </a:xfrm>
          <a:custGeom>
            <a:avLst/>
            <a:gdLst/>
            <a:ahLst/>
            <a:cxnLst/>
            <a:rect l="l" t="t" r="r" b="b"/>
            <a:pathLst>
              <a:path w="1509395" h="0">
                <a:moveTo>
                  <a:pt x="0" y="0"/>
                </a:moveTo>
                <a:lnTo>
                  <a:pt x="150923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1692274" y="6086475"/>
            <a:ext cx="1509395" cy="0"/>
          </a:xfrm>
          <a:custGeom>
            <a:avLst/>
            <a:gdLst/>
            <a:ahLst/>
            <a:cxnLst/>
            <a:rect l="l" t="t" r="r" b="b"/>
            <a:pathLst>
              <a:path w="1509395" h="0">
                <a:moveTo>
                  <a:pt x="0" y="0"/>
                </a:moveTo>
                <a:lnTo>
                  <a:pt x="150939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1691957" y="6087745"/>
            <a:ext cx="1510030" cy="0"/>
          </a:xfrm>
          <a:custGeom>
            <a:avLst/>
            <a:gdLst/>
            <a:ahLst/>
            <a:cxnLst/>
            <a:rect l="l" t="t" r="r" b="b"/>
            <a:pathLst>
              <a:path w="1510030" h="0">
                <a:moveTo>
                  <a:pt x="0" y="0"/>
                </a:moveTo>
                <a:lnTo>
                  <a:pt x="151003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1695132" y="6062345"/>
            <a:ext cx="1504315" cy="12700"/>
          </a:xfrm>
          <a:custGeom>
            <a:avLst/>
            <a:gdLst/>
            <a:ahLst/>
            <a:cxnLst/>
            <a:rect l="l" t="t" r="r" b="b"/>
            <a:pathLst>
              <a:path w="1504314" h="12700">
                <a:moveTo>
                  <a:pt x="0" y="12700"/>
                </a:moveTo>
                <a:lnTo>
                  <a:pt x="1503997" y="12700"/>
                </a:lnTo>
                <a:lnTo>
                  <a:pt x="150399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1700212" y="6049645"/>
            <a:ext cx="1493520" cy="12700"/>
          </a:xfrm>
          <a:custGeom>
            <a:avLst/>
            <a:gdLst/>
            <a:ahLst/>
            <a:cxnLst/>
            <a:rect l="l" t="t" r="r" b="b"/>
            <a:pathLst>
              <a:path w="1493520" h="12700">
                <a:moveTo>
                  <a:pt x="0" y="12700"/>
                </a:moveTo>
                <a:lnTo>
                  <a:pt x="1493520" y="12700"/>
                </a:lnTo>
                <a:lnTo>
                  <a:pt x="149352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1707832" y="6037579"/>
            <a:ext cx="1478280" cy="12065"/>
          </a:xfrm>
          <a:custGeom>
            <a:avLst/>
            <a:gdLst/>
            <a:ahLst/>
            <a:cxnLst/>
            <a:rect l="l" t="t" r="r" b="b"/>
            <a:pathLst>
              <a:path w="1478280" h="12064">
                <a:moveTo>
                  <a:pt x="0" y="12065"/>
                </a:moveTo>
                <a:lnTo>
                  <a:pt x="1477962" y="12065"/>
                </a:lnTo>
                <a:lnTo>
                  <a:pt x="147796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1718309" y="6024879"/>
            <a:ext cx="1457325" cy="12700"/>
          </a:xfrm>
          <a:custGeom>
            <a:avLst/>
            <a:gdLst/>
            <a:ahLst/>
            <a:cxnLst/>
            <a:rect l="l" t="t" r="r" b="b"/>
            <a:pathLst>
              <a:path w="1457325" h="12700">
                <a:moveTo>
                  <a:pt x="0" y="12699"/>
                </a:moveTo>
                <a:lnTo>
                  <a:pt x="1457324" y="12699"/>
                </a:lnTo>
                <a:lnTo>
                  <a:pt x="1457324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1736089" y="6018529"/>
            <a:ext cx="1422400" cy="0"/>
          </a:xfrm>
          <a:custGeom>
            <a:avLst/>
            <a:gdLst/>
            <a:ahLst/>
            <a:cxnLst/>
            <a:rect l="l" t="t" r="r" b="b"/>
            <a:pathLst>
              <a:path w="1422400" h="0">
                <a:moveTo>
                  <a:pt x="0" y="0"/>
                </a:moveTo>
                <a:lnTo>
                  <a:pt x="1422399" y="0"/>
                </a:lnTo>
              </a:path>
            </a:pathLst>
          </a:custGeom>
          <a:ln w="12699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 txBox="1"/>
          <p:nvPr/>
        </p:nvSpPr>
        <p:spPr>
          <a:xfrm>
            <a:off x="1976754" y="4988559"/>
            <a:ext cx="6694805" cy="1416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56125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SessionLocaleResolver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600200">
              <a:lnSpc>
                <a:spcPct val="100000"/>
              </a:lnSpc>
            </a:pPr>
            <a:r>
              <a:rPr dirty="0" sz="1600">
                <a:latin typeface="MS Gothic"/>
                <a:cs typeface="MS Gothic"/>
              </a:rPr>
              <a:t>使用</a:t>
            </a:r>
            <a:r>
              <a:rPr dirty="0" sz="1600">
                <a:latin typeface="宋体"/>
                <a:cs typeface="宋体"/>
              </a:rPr>
              <a:t>该</a:t>
            </a:r>
            <a:r>
              <a:rPr dirty="0" sz="1600" spc="-484">
                <a:latin typeface="宋体"/>
                <a:cs typeface="宋体"/>
              </a:rPr>
              <a:t> </a:t>
            </a:r>
            <a:r>
              <a:rPr dirty="0" sz="1600" spc="-5">
                <a:latin typeface="Calibri"/>
                <a:cs typeface="Calibri"/>
              </a:rPr>
              <a:t>Locale</a:t>
            </a:r>
            <a:r>
              <a:rPr dirty="0" sz="1600" spc="-60">
                <a:latin typeface="Calibri"/>
                <a:cs typeface="Calibri"/>
              </a:rPr>
              <a:t> </a:t>
            </a:r>
            <a:r>
              <a:rPr dirty="0" sz="1600">
                <a:latin typeface="宋体"/>
                <a:cs typeface="宋体"/>
              </a:rPr>
              <a:t>对</a:t>
            </a:r>
            <a:r>
              <a:rPr dirty="0" sz="1600">
                <a:latin typeface="MS Gothic"/>
                <a:cs typeface="MS Gothic"/>
              </a:rPr>
              <a:t>象</a:t>
            </a:r>
            <a:endParaRPr sz="1600">
              <a:latin typeface="MS Gothic"/>
              <a:cs typeface="MS Gothic"/>
            </a:endParaRPr>
          </a:p>
          <a:p>
            <a:pPr marL="12700">
              <a:lnSpc>
                <a:spcPts val="2155"/>
              </a:lnSpc>
              <a:spcBef>
                <a:spcPts val="850"/>
              </a:spcBef>
            </a:pPr>
            <a:r>
              <a:rPr dirty="0" sz="1800" b="1">
                <a:latin typeface="Microsoft JhengHei"/>
                <a:cs typeface="Microsoft JhengHei"/>
              </a:rPr>
              <a:t>应</a:t>
            </a:r>
            <a:r>
              <a:rPr dirty="0" sz="1800" b="1">
                <a:latin typeface="等线"/>
                <a:cs typeface="等线"/>
              </a:rPr>
              <a:t>用程序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本地化解析器和本地化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94967"/>
            <a:ext cx="8011159" cy="3067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204470" indent="-342265">
              <a:lnSpc>
                <a:spcPts val="2530"/>
              </a:lnSpc>
              <a:buClr>
                <a:srgbClr val="0000FF"/>
              </a:buClr>
              <a:buChar char="•"/>
              <a:tabLst>
                <a:tab pos="354965" algn="l"/>
              </a:tabLst>
            </a:pPr>
            <a:r>
              <a:rPr dirty="0" sz="2200" spc="-5" b="1">
                <a:latin typeface="Arial"/>
                <a:cs typeface="Arial"/>
              </a:rPr>
              <a:t>AcceptHeaderLocaleResolver</a:t>
            </a:r>
            <a:r>
              <a:rPr dirty="0" sz="2200" spc="-5">
                <a:latin typeface="MS Gothic"/>
                <a:cs typeface="MS Gothic"/>
              </a:rPr>
              <a:t>：</a:t>
            </a:r>
            <a:r>
              <a:rPr dirty="0" sz="2200" spc="-5" b="1">
                <a:solidFill>
                  <a:srgbClr val="0000FF"/>
                </a:solidFill>
                <a:latin typeface="等线"/>
                <a:cs typeface="等线"/>
              </a:rPr>
              <a:t>根据 </a:t>
            </a: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HTTP </a:t>
            </a:r>
            <a:r>
              <a:rPr dirty="0" sz="2200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200" b="1">
                <a:solidFill>
                  <a:srgbClr val="0000FF"/>
                </a:solidFill>
                <a:latin typeface="等线"/>
                <a:cs typeface="等线"/>
              </a:rPr>
              <a:t>求</a:t>
            </a:r>
            <a:r>
              <a:rPr dirty="0" sz="2200" b="1">
                <a:solidFill>
                  <a:srgbClr val="0000FF"/>
                </a:solidFill>
                <a:latin typeface="Microsoft JhengHei"/>
                <a:cs typeface="Microsoft JhengHei"/>
              </a:rPr>
              <a:t>头</a:t>
            </a:r>
            <a:r>
              <a:rPr dirty="0" sz="2200" b="1">
                <a:solidFill>
                  <a:srgbClr val="0000FF"/>
                </a:solidFill>
                <a:latin typeface="等线"/>
                <a:cs typeface="等线"/>
              </a:rPr>
              <a:t>的 </a:t>
            </a:r>
            <a:r>
              <a:rPr dirty="0" sz="2200" spc="-550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200" b="1">
                <a:solidFill>
                  <a:srgbClr val="0000FF"/>
                </a:solidFill>
                <a:latin typeface="Arial"/>
                <a:cs typeface="Arial"/>
              </a:rPr>
              <a:t>Accept-Language</a:t>
            </a:r>
            <a:r>
              <a:rPr dirty="0" sz="2200" spc="-1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00FF"/>
                </a:solidFill>
                <a:latin typeface="等线"/>
                <a:cs typeface="等线"/>
              </a:rPr>
              <a:t>参数</a:t>
            </a:r>
            <a:r>
              <a:rPr dirty="0" sz="2200" b="1">
                <a:solidFill>
                  <a:srgbClr val="0000FF"/>
                </a:solidFill>
                <a:latin typeface="Microsoft JhengHei"/>
                <a:cs typeface="Microsoft JhengHei"/>
              </a:rPr>
              <a:t>确</a:t>
            </a:r>
            <a:r>
              <a:rPr dirty="0" sz="2200" b="1">
                <a:solidFill>
                  <a:srgbClr val="0000FF"/>
                </a:solidFill>
                <a:latin typeface="等线"/>
                <a:cs typeface="等线"/>
              </a:rPr>
              <a:t>定本地化</a:t>
            </a:r>
            <a:r>
              <a:rPr dirty="0" sz="2200" b="1">
                <a:solidFill>
                  <a:srgbClr val="0000FF"/>
                </a:solidFill>
                <a:latin typeface="Microsoft JhengHei"/>
                <a:cs typeface="Microsoft JhengHei"/>
              </a:rPr>
              <a:t>类</a:t>
            </a:r>
            <a:r>
              <a:rPr dirty="0" sz="2200" b="1">
                <a:solidFill>
                  <a:srgbClr val="0000FF"/>
                </a:solidFill>
                <a:latin typeface="等线"/>
                <a:cs typeface="等线"/>
              </a:rPr>
              <a:t>型</a:t>
            </a:r>
            <a:r>
              <a:rPr dirty="0" sz="2200">
                <a:latin typeface="MS Gothic"/>
                <a:cs typeface="MS Gothic"/>
              </a:rPr>
              <a:t>，如果没有</a:t>
            </a:r>
            <a:r>
              <a:rPr dirty="0" sz="2200">
                <a:latin typeface="宋体"/>
                <a:cs typeface="宋体"/>
              </a:rPr>
              <a:t>显</a:t>
            </a:r>
            <a:r>
              <a:rPr dirty="0" sz="2200">
                <a:latin typeface="MS Gothic"/>
                <a:cs typeface="MS Gothic"/>
              </a:rPr>
              <a:t>式定</a:t>
            </a:r>
            <a:r>
              <a:rPr dirty="0" sz="2200">
                <a:latin typeface="宋体"/>
                <a:cs typeface="宋体"/>
              </a:rPr>
              <a:t>义 </a:t>
            </a:r>
            <a:r>
              <a:rPr dirty="0" sz="2200" spc="-1005">
                <a:latin typeface="宋体"/>
                <a:cs typeface="宋体"/>
              </a:rPr>
              <a:t> </a:t>
            </a:r>
            <a:r>
              <a:rPr dirty="0" sz="2200">
                <a:latin typeface="MS Gothic"/>
                <a:cs typeface="MS Gothic"/>
              </a:rPr>
              <a:t>本地化解析器，</a:t>
            </a:r>
            <a:r>
              <a:rPr dirty="0" sz="2200" spc="-520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SpringMVC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使用</a:t>
            </a:r>
            <a:r>
              <a:rPr dirty="0" sz="2200">
                <a:latin typeface="宋体"/>
                <a:cs typeface="宋体"/>
              </a:rPr>
              <a:t>该</a:t>
            </a:r>
            <a:r>
              <a:rPr dirty="0" sz="2200">
                <a:latin typeface="MS Gothic"/>
                <a:cs typeface="MS Gothic"/>
              </a:rPr>
              <a:t>解析器。</a:t>
            </a:r>
            <a:endParaRPr sz="2200">
              <a:latin typeface="MS Gothic"/>
              <a:cs typeface="MS Gothic"/>
            </a:endParaRPr>
          </a:p>
          <a:p>
            <a:pPr marL="354965" indent="-342265">
              <a:lnSpc>
                <a:spcPts val="2580"/>
              </a:lnSpc>
              <a:spcBef>
                <a:spcPts val="3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200" spc="-5" b="1">
                <a:latin typeface="Arial"/>
                <a:cs typeface="Arial"/>
              </a:rPr>
              <a:t>CookieLocaleResolver</a:t>
            </a:r>
            <a:r>
              <a:rPr dirty="0" sz="2200" spc="-5">
                <a:latin typeface="MS Gothic"/>
                <a:cs typeface="MS Gothic"/>
              </a:rPr>
              <a:t>：根据指定的</a:t>
            </a:r>
            <a:r>
              <a:rPr dirty="0" sz="2200" spc="-495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Cookie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>
                <a:latin typeface="宋体"/>
                <a:cs typeface="宋体"/>
              </a:rPr>
              <a:t>值确</a:t>
            </a:r>
            <a:r>
              <a:rPr dirty="0" sz="2200">
                <a:latin typeface="MS Gothic"/>
                <a:cs typeface="MS Gothic"/>
              </a:rPr>
              <a:t>定本地化</a:t>
            </a:r>
            <a:r>
              <a:rPr dirty="0" sz="2200">
                <a:latin typeface="宋体"/>
                <a:cs typeface="宋体"/>
              </a:rPr>
              <a:t>类</a:t>
            </a:r>
            <a:endParaRPr sz="2200">
              <a:latin typeface="宋体"/>
              <a:cs typeface="宋体"/>
            </a:endParaRPr>
          </a:p>
          <a:p>
            <a:pPr marL="354965">
              <a:lnSpc>
                <a:spcPts val="2580"/>
              </a:lnSpc>
            </a:pPr>
            <a:r>
              <a:rPr dirty="0" sz="2200">
                <a:latin typeface="MS Gothic"/>
                <a:cs typeface="MS Gothic"/>
              </a:rPr>
              <a:t>型</a:t>
            </a:r>
            <a:endParaRPr sz="2200">
              <a:latin typeface="MS Gothic"/>
              <a:cs typeface="MS Gothic"/>
            </a:endParaRPr>
          </a:p>
          <a:p>
            <a:pPr marL="354965" marR="20955" indent="-342265">
              <a:lnSpc>
                <a:spcPts val="2530"/>
              </a:lnSpc>
              <a:spcBef>
                <a:spcPts val="56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SessionLocaleResolver</a:t>
            </a:r>
            <a:r>
              <a:rPr dirty="0" sz="2200" spc="-5">
                <a:latin typeface="MS Gothic"/>
                <a:cs typeface="MS Gothic"/>
              </a:rPr>
              <a:t>：根据</a:t>
            </a:r>
            <a:r>
              <a:rPr dirty="0" sz="2200" spc="-500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Session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中特定的属性</a:t>
            </a:r>
            <a:r>
              <a:rPr dirty="0" sz="2200">
                <a:latin typeface="宋体"/>
                <a:cs typeface="宋体"/>
              </a:rPr>
              <a:t>确</a:t>
            </a:r>
            <a:r>
              <a:rPr dirty="0" sz="2200">
                <a:latin typeface="MS Gothic"/>
                <a:cs typeface="MS Gothic"/>
              </a:rPr>
              <a:t>定本 </a:t>
            </a:r>
            <a:r>
              <a:rPr dirty="0" sz="2200" spc="-1005">
                <a:latin typeface="MS Gothic"/>
                <a:cs typeface="MS Gothic"/>
              </a:rPr>
              <a:t> </a:t>
            </a:r>
            <a:r>
              <a:rPr dirty="0" sz="2200">
                <a:latin typeface="MS Gothic"/>
                <a:cs typeface="MS Gothic"/>
              </a:rPr>
              <a:t>地化</a:t>
            </a:r>
            <a:r>
              <a:rPr dirty="0" sz="2200">
                <a:latin typeface="宋体"/>
                <a:cs typeface="宋体"/>
              </a:rPr>
              <a:t>类</a:t>
            </a:r>
            <a:r>
              <a:rPr dirty="0" sz="2200">
                <a:latin typeface="MS Gothic"/>
                <a:cs typeface="MS Gothic"/>
              </a:rPr>
              <a:t>型</a:t>
            </a:r>
            <a:endParaRPr sz="2200">
              <a:latin typeface="MS Gothic"/>
              <a:cs typeface="MS Gothic"/>
            </a:endParaRPr>
          </a:p>
          <a:p>
            <a:pPr marL="354965" indent="-342265">
              <a:lnSpc>
                <a:spcPts val="2580"/>
              </a:lnSpc>
              <a:spcBef>
                <a:spcPts val="32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LocaleChangeInterceptor</a:t>
            </a:r>
            <a:r>
              <a:rPr dirty="0" sz="2200" spc="-5">
                <a:latin typeface="MS Gothic"/>
                <a:cs typeface="MS Gothic"/>
              </a:rPr>
              <a:t>：从</a:t>
            </a:r>
            <a:r>
              <a:rPr dirty="0" sz="2200" spc="-5">
                <a:latin typeface="宋体"/>
                <a:cs typeface="宋体"/>
              </a:rPr>
              <a:t>请</a:t>
            </a:r>
            <a:r>
              <a:rPr dirty="0" sz="2200" spc="-5">
                <a:latin typeface="MS Gothic"/>
                <a:cs typeface="MS Gothic"/>
              </a:rPr>
              <a:t>求参数中</a:t>
            </a:r>
            <a:r>
              <a:rPr dirty="0" sz="2200" spc="-5">
                <a:latin typeface="宋体"/>
                <a:cs typeface="宋体"/>
              </a:rPr>
              <a:t>获</a:t>
            </a:r>
            <a:r>
              <a:rPr dirty="0" sz="2200" spc="-5">
                <a:latin typeface="MS Gothic"/>
                <a:cs typeface="MS Gothic"/>
              </a:rPr>
              <a:t>取本次</a:t>
            </a:r>
            <a:r>
              <a:rPr dirty="0" sz="2200" spc="-5">
                <a:latin typeface="宋体"/>
                <a:cs typeface="宋体"/>
              </a:rPr>
              <a:t>请</a:t>
            </a:r>
            <a:r>
              <a:rPr dirty="0" sz="2200" spc="-5">
                <a:latin typeface="MS Gothic"/>
                <a:cs typeface="MS Gothic"/>
              </a:rPr>
              <a:t>求</a:t>
            </a:r>
            <a:r>
              <a:rPr dirty="0" sz="2200" spc="-5">
                <a:latin typeface="宋体"/>
                <a:cs typeface="宋体"/>
              </a:rPr>
              <a:t>对应</a:t>
            </a:r>
            <a:endParaRPr sz="2200">
              <a:latin typeface="宋体"/>
              <a:cs typeface="宋体"/>
            </a:endParaRPr>
          </a:p>
          <a:p>
            <a:pPr marL="354965">
              <a:lnSpc>
                <a:spcPts val="2550"/>
              </a:lnSpc>
            </a:pPr>
            <a:r>
              <a:rPr dirty="0" sz="2200">
                <a:latin typeface="MS Gothic"/>
                <a:cs typeface="MS Gothic"/>
              </a:rPr>
              <a:t>的本地化</a:t>
            </a:r>
            <a:r>
              <a:rPr dirty="0" sz="2200">
                <a:latin typeface="宋体"/>
                <a:cs typeface="宋体"/>
              </a:rPr>
              <a:t>类</a:t>
            </a:r>
            <a:r>
              <a:rPr dirty="0" sz="2200">
                <a:latin typeface="MS Gothic"/>
                <a:cs typeface="MS Gothic"/>
              </a:rPr>
              <a:t>型。</a:t>
            </a:r>
            <a:endParaRPr sz="22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59" y="5375909"/>
            <a:ext cx="8686800" cy="100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文件的上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文件上</a:t>
            </a:r>
            <a:r>
              <a:rPr dirty="0">
                <a:latin typeface="宋体"/>
                <a:cs typeface="宋体"/>
              </a:rPr>
              <a:t>传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979929"/>
            <a:ext cx="8343900" cy="2515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6129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>
                <a:latin typeface="MS Gothic"/>
                <a:cs typeface="MS Gothic"/>
              </a:rPr>
              <a:t>文件上</a:t>
            </a:r>
            <a:r>
              <a:rPr dirty="0" sz="2400">
                <a:latin typeface="宋体"/>
                <a:cs typeface="宋体"/>
              </a:rPr>
              <a:t>传</a:t>
            </a:r>
            <a:r>
              <a:rPr dirty="0" sz="2400">
                <a:latin typeface="MS Gothic"/>
                <a:cs typeface="MS Gothic"/>
              </a:rPr>
              <a:t>提供了直接的支持，</a:t>
            </a:r>
            <a:r>
              <a:rPr dirty="0" sz="2400">
                <a:latin typeface="宋体"/>
                <a:cs typeface="宋体"/>
              </a:rPr>
              <a:t>这种</a:t>
            </a:r>
            <a:r>
              <a:rPr dirty="0" sz="2400">
                <a:latin typeface="MS Gothic"/>
                <a:cs typeface="MS Gothic"/>
              </a:rPr>
              <a:t>支持是通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即插即用的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MultipartResolver</a:t>
            </a:r>
            <a:r>
              <a:rPr dirty="0" sz="2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>
                <a:latin typeface="宋体"/>
                <a:cs typeface="宋体"/>
              </a:rPr>
              <a:t>实现</a:t>
            </a:r>
            <a:r>
              <a:rPr dirty="0" sz="2400" spc="-5">
                <a:latin typeface="MS Gothic"/>
                <a:cs typeface="MS Gothic"/>
              </a:rPr>
              <a:t>的。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用 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Jakarta Commons FileUpload</a:t>
            </a:r>
            <a:r>
              <a:rPr dirty="0" sz="2400" spc="-10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技</a:t>
            </a:r>
            <a:r>
              <a:rPr dirty="0" sz="2400">
                <a:latin typeface="宋体"/>
                <a:cs typeface="宋体"/>
              </a:rPr>
              <a:t>术实现</a:t>
            </a:r>
            <a:r>
              <a:rPr dirty="0" sz="2400">
                <a:latin typeface="MS Gothic"/>
                <a:cs typeface="MS Gothic"/>
              </a:rPr>
              <a:t>了一个  </a:t>
            </a:r>
            <a:r>
              <a:rPr dirty="0" sz="2400" spc="-5">
                <a:latin typeface="Arial"/>
                <a:cs typeface="Arial"/>
              </a:rPr>
              <a:t>MultipartResolver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实现类</a:t>
            </a:r>
            <a:r>
              <a:rPr dirty="0" sz="2400">
                <a:latin typeface="MS Gothic"/>
                <a:cs typeface="MS Gothic"/>
              </a:rPr>
              <a:t>：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CommonsMultipartResovler</a:t>
            </a:r>
            <a:endParaRPr sz="2400">
              <a:latin typeface="Arial"/>
              <a:cs typeface="Arial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 MVC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上下文中默</a:t>
            </a:r>
            <a:r>
              <a:rPr dirty="0" sz="2400">
                <a:latin typeface="宋体"/>
                <a:cs typeface="宋体"/>
              </a:rPr>
              <a:t>认</a:t>
            </a:r>
            <a:r>
              <a:rPr dirty="0" sz="2400">
                <a:latin typeface="MS Gothic"/>
                <a:cs typeface="MS Gothic"/>
              </a:rPr>
              <a:t>没有装配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MultipartResovler</a:t>
            </a:r>
            <a:r>
              <a:rPr dirty="0" sz="2400" spc="-5">
                <a:latin typeface="MS Gothic"/>
                <a:cs typeface="MS Gothic"/>
              </a:rPr>
              <a:t>，因 </a:t>
            </a:r>
            <a:r>
              <a:rPr dirty="0" sz="2400" spc="-111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此默</a:t>
            </a:r>
            <a:r>
              <a:rPr dirty="0" sz="2400">
                <a:latin typeface="宋体"/>
                <a:cs typeface="宋体"/>
              </a:rPr>
              <a:t>认</a:t>
            </a:r>
            <a:r>
              <a:rPr dirty="0" sz="2400">
                <a:latin typeface="MS Gothic"/>
                <a:cs typeface="MS Gothic"/>
              </a:rPr>
              <a:t>情况下不能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理文件的上</a:t>
            </a:r>
            <a:r>
              <a:rPr dirty="0" sz="2400">
                <a:latin typeface="宋体"/>
                <a:cs typeface="宋体"/>
              </a:rPr>
              <a:t>传</a:t>
            </a:r>
            <a:r>
              <a:rPr dirty="0" sz="2400">
                <a:latin typeface="MS Gothic"/>
                <a:cs typeface="MS Gothic"/>
              </a:rPr>
              <a:t>工作，如果想使用</a:t>
            </a:r>
            <a:r>
              <a:rPr dirty="0" sz="2400" spc="-61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的文件上</a:t>
            </a:r>
            <a:r>
              <a:rPr dirty="0" sz="2400">
                <a:latin typeface="宋体"/>
                <a:cs typeface="宋体"/>
              </a:rPr>
              <a:t>传</a:t>
            </a:r>
            <a:r>
              <a:rPr dirty="0" sz="2400">
                <a:latin typeface="MS Gothic"/>
                <a:cs typeface="MS Gothic"/>
              </a:rPr>
              <a:t>功能，需</a:t>
            </a:r>
            <a:r>
              <a:rPr dirty="0" sz="2400">
                <a:latin typeface="宋体"/>
                <a:cs typeface="宋体"/>
              </a:rPr>
              <a:t>现</a:t>
            </a:r>
            <a:r>
              <a:rPr dirty="0" sz="2400">
                <a:latin typeface="MS Gothic"/>
                <a:cs typeface="MS Gothic"/>
              </a:rPr>
              <a:t>在上下文中配置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MultipartResolver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903605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配置</a:t>
            </a:r>
            <a:r>
              <a:rPr dirty="0" spc="-819">
                <a:latin typeface="MS Gothic"/>
                <a:cs typeface="MS Gothic"/>
              </a:rPr>
              <a:t> </a:t>
            </a:r>
            <a:r>
              <a:rPr dirty="0" spc="-5"/>
              <a:t>MultipartResolver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8809"/>
            <a:ext cx="8023225" cy="181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33655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defaultEncoding: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必</a:t>
            </a:r>
            <a:r>
              <a:rPr dirty="0" sz="2400">
                <a:latin typeface="宋体"/>
                <a:cs typeface="宋体"/>
              </a:rPr>
              <a:t>须</a:t>
            </a:r>
            <a:r>
              <a:rPr dirty="0" sz="2400">
                <a:latin typeface="MS Gothic"/>
                <a:cs typeface="MS Gothic"/>
              </a:rPr>
              <a:t>和用</a:t>
            </a:r>
            <a:r>
              <a:rPr dirty="0" sz="2400">
                <a:latin typeface="宋体"/>
                <a:cs typeface="宋体"/>
              </a:rPr>
              <a:t>户</a:t>
            </a:r>
            <a:r>
              <a:rPr dirty="0" sz="2400" spc="-540">
                <a:latin typeface="宋体"/>
                <a:cs typeface="宋体"/>
              </a:rPr>
              <a:t> 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pageEncoding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属性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一致，以便正</a:t>
            </a:r>
            <a:r>
              <a:rPr dirty="0" sz="2400">
                <a:latin typeface="宋体"/>
                <a:cs typeface="宋体"/>
              </a:rPr>
              <a:t>确</a:t>
            </a:r>
            <a:r>
              <a:rPr dirty="0" sz="2400">
                <a:latin typeface="MS Gothic"/>
                <a:cs typeface="MS Gothic"/>
              </a:rPr>
              <a:t>解析表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的内容</a:t>
            </a:r>
            <a:endParaRPr sz="2400">
              <a:latin typeface="MS Gothic"/>
              <a:cs typeface="MS Gothic"/>
            </a:endParaRPr>
          </a:p>
          <a:p>
            <a:pPr algn="just" marL="354965" marR="5080" indent="-342265">
              <a:lnSpc>
                <a:spcPts val="2750"/>
              </a:lnSpc>
              <a:spcBef>
                <a:spcPts val="5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宋体"/>
                <a:cs typeface="宋体"/>
              </a:rPr>
              <a:t>为</a:t>
            </a:r>
            <a:r>
              <a:rPr dirty="0" sz="2400">
                <a:latin typeface="MS Gothic"/>
                <a:cs typeface="MS Gothic"/>
              </a:rPr>
              <a:t>了</a:t>
            </a:r>
            <a:r>
              <a:rPr dirty="0" sz="2400">
                <a:latin typeface="宋体"/>
                <a:cs typeface="宋体"/>
              </a:rPr>
              <a:t>让</a:t>
            </a:r>
            <a:r>
              <a:rPr dirty="0" sz="2400" spc="-575"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CommonsMultipartResovler</a:t>
            </a:r>
            <a:r>
              <a:rPr dirty="0" sz="2400" spc="-114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正</a:t>
            </a:r>
            <a:r>
              <a:rPr dirty="0" sz="2400">
                <a:latin typeface="宋体"/>
                <a:cs typeface="宋体"/>
              </a:rPr>
              <a:t>确</a:t>
            </a:r>
            <a:r>
              <a:rPr dirty="0" sz="2400">
                <a:latin typeface="MS Gothic"/>
                <a:cs typeface="MS Gothic"/>
              </a:rPr>
              <a:t>工作，必</a:t>
            </a:r>
            <a:r>
              <a:rPr dirty="0" sz="2400">
                <a:latin typeface="宋体"/>
                <a:cs typeface="宋体"/>
              </a:rPr>
              <a:t>须</a:t>
            </a:r>
            <a:r>
              <a:rPr dirty="0" sz="2400">
                <a:latin typeface="MS Gothic"/>
                <a:cs typeface="MS Gothic"/>
              </a:rPr>
              <a:t>先 </a:t>
            </a:r>
            <a:r>
              <a:rPr dirty="0" sz="2400" spc="-113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将</a:t>
            </a:r>
            <a:r>
              <a:rPr dirty="0" sz="2400" spc="-52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Jakarta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Commons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FileUpload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及</a:t>
            </a:r>
            <a:r>
              <a:rPr dirty="0" sz="2400" spc="-52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Jakarta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Commons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io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包添加到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路径下。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5750" y="4215129"/>
            <a:ext cx="7950200" cy="130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8819" y="1939544"/>
            <a:ext cx="7830820" cy="1283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0">
                <a:solidFill>
                  <a:srgbClr val="608A89"/>
                </a:solidFill>
                <a:latin typeface="Arial"/>
                <a:cs typeface="Arial"/>
              </a:rPr>
              <a:t>&lt;1orm  </a:t>
            </a:r>
            <a:r>
              <a:rPr dirty="0" sz="1600" spc="-10" i="1">
                <a:solidFill>
                  <a:srgbClr val="5D1D59"/>
                </a:solidFill>
                <a:latin typeface="Arial"/>
                <a:cs typeface="Arial"/>
              </a:rPr>
              <a:t>method </a:t>
            </a:r>
            <a:r>
              <a:rPr dirty="0" sz="1600" spc="-125" i="1">
                <a:latin typeface="Arial"/>
                <a:cs typeface="Arial"/>
              </a:rPr>
              <a:t>=  </a:t>
            </a:r>
            <a:r>
              <a:rPr dirty="0" sz="1600" spc="-50" i="1">
                <a:solidFill>
                  <a:srgbClr val="2100DF"/>
                </a:solidFill>
                <a:latin typeface="Arial"/>
                <a:cs typeface="Arial"/>
              </a:rPr>
              <a:t>°poef° </a:t>
            </a:r>
            <a:r>
              <a:rPr dirty="0" sz="1600" i="1">
                <a:solidFill>
                  <a:srgbClr val="2100DF"/>
                </a:solidFill>
                <a:latin typeface="Arial"/>
                <a:cs typeface="Arial"/>
              </a:rPr>
              <a:t>aXìon </a:t>
            </a:r>
            <a:r>
              <a:rPr dirty="0" sz="1600" spc="-1235" i="1">
                <a:solidFill>
                  <a:srgbClr val="2100DF"/>
                </a:solidFill>
                <a:latin typeface="Arial"/>
                <a:cs typeface="Arial"/>
              </a:rPr>
              <a:t>——</a:t>
            </a:r>
            <a:r>
              <a:rPr dirty="0" sz="1600" spc="295" i="1">
                <a:solidFill>
                  <a:srgbClr val="2100DF"/>
                </a:solidFill>
                <a:latin typeface="Arial"/>
                <a:cs typeface="Arial"/>
              </a:rPr>
              <a:t> </a:t>
            </a:r>
            <a:r>
              <a:rPr dirty="0" sz="1600" spc="-70" i="1">
                <a:solidFill>
                  <a:srgbClr val="5242C6"/>
                </a:solidFill>
                <a:latin typeface="Arial"/>
                <a:cs typeface="Arial"/>
              </a:rPr>
              <a:t>”heI7o,/”upIoad.aXion </a:t>
            </a:r>
            <a:r>
              <a:rPr dirty="0" sz="1600" spc="-30" i="1">
                <a:solidFill>
                  <a:srgbClr val="9766FF"/>
                </a:solidFill>
                <a:latin typeface="Arial"/>
                <a:cs typeface="Arial"/>
              </a:rPr>
              <a:t>“ </a:t>
            </a:r>
            <a:r>
              <a:rPr dirty="0" sz="1600" spc="-10" i="1">
                <a:solidFill>
                  <a:srgbClr val="753B69"/>
                </a:solidFill>
                <a:latin typeface="Arial"/>
                <a:cs typeface="Arial"/>
              </a:rPr>
              <a:t>enctype= </a:t>
            </a:r>
            <a:r>
              <a:rPr dirty="0" sz="1600" spc="-100" i="1">
                <a:solidFill>
                  <a:srgbClr val="5B54C6"/>
                </a:solidFill>
                <a:latin typeface="Arial"/>
                <a:cs typeface="Arial"/>
              </a:rPr>
              <a:t>°muh›"pai-I;/*form </a:t>
            </a:r>
            <a:r>
              <a:rPr dirty="0" sz="1600" spc="-240" i="1">
                <a:solidFill>
                  <a:srgbClr val="5B54C6"/>
                </a:solidFill>
                <a:latin typeface="Arial"/>
                <a:cs typeface="Arial"/>
              </a:rPr>
              <a:t>—data</a:t>
            </a:r>
            <a:r>
              <a:rPr dirty="0" sz="1600" spc="-65" i="1">
                <a:solidFill>
                  <a:srgbClr val="5B54C6"/>
                </a:solidFill>
                <a:latin typeface="Arial"/>
                <a:cs typeface="Arial"/>
              </a:rPr>
              <a:t> </a:t>
            </a:r>
            <a:r>
              <a:rPr dirty="0" sz="1600" spc="-145" i="1">
                <a:solidFill>
                  <a:srgbClr val="6466CD"/>
                </a:solidFill>
                <a:latin typeface="Arial"/>
                <a:cs typeface="Arial"/>
              </a:rPr>
              <a:t>’!:•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800">
              <a:latin typeface="Times New Roman"/>
              <a:cs typeface="Times New Roman"/>
            </a:endParaRPr>
          </a:p>
          <a:p>
            <a:pPr marL="228600">
              <a:lnSpc>
                <a:spcPct val="100000"/>
              </a:lnSpc>
            </a:pPr>
            <a:r>
              <a:rPr dirty="0" sz="1700" spc="-150">
                <a:solidFill>
                  <a:srgbClr val="1A1515"/>
                </a:solidFill>
                <a:latin typeface="Arial"/>
                <a:cs typeface="Arial"/>
              </a:rPr>
              <a:t>Desc:  </a:t>
            </a:r>
            <a:r>
              <a:rPr dirty="0" sz="1700" spc="-35">
                <a:solidFill>
                  <a:srgbClr val="5E8279"/>
                </a:solidFill>
                <a:latin typeface="Arial"/>
                <a:cs typeface="Arial"/>
              </a:rPr>
              <a:t>&lt;input </a:t>
            </a:r>
            <a:r>
              <a:rPr dirty="0" sz="1700" spc="-20">
                <a:solidFill>
                  <a:srgbClr val="976293"/>
                </a:solidFill>
                <a:latin typeface="Arial"/>
                <a:cs typeface="Arial"/>
              </a:rPr>
              <a:t>type= </a:t>
            </a:r>
            <a:r>
              <a:rPr dirty="0" sz="1700" spc="-15">
                <a:solidFill>
                  <a:srgbClr val="33139C"/>
                </a:solidFill>
                <a:latin typeface="Arial"/>
                <a:cs typeface="Arial"/>
              </a:rPr>
              <a:t>“r«u‘“ </a:t>
            </a:r>
            <a:r>
              <a:rPr dirty="0" sz="1700" spc="-55">
                <a:solidFill>
                  <a:srgbClr val="33139C"/>
                </a:solidFill>
                <a:latin typeface="Arial"/>
                <a:cs typeface="Arial"/>
              </a:rPr>
              <a:t>name= </a:t>
            </a:r>
            <a:r>
              <a:rPr dirty="0" sz="1700" spc="-95" i="1">
                <a:solidFill>
                  <a:srgbClr val="482ADF"/>
                </a:solidFill>
                <a:latin typeface="Arial"/>
                <a:cs typeface="Arial"/>
              </a:rPr>
              <a:t>*des»</a:t>
            </a:r>
            <a:r>
              <a:rPr dirty="0" sz="1700" spc="-95" i="1">
                <a:solidFill>
                  <a:srgbClr val="568379"/>
                </a:solidFill>
                <a:latin typeface="Arial"/>
                <a:cs typeface="Arial"/>
              </a:rPr>
              <a:t>"/</a:t>
            </a:r>
            <a:r>
              <a:rPr dirty="0" sz="1700" spc="-175" i="1">
                <a:solidFill>
                  <a:srgbClr val="568379"/>
                </a:solidFill>
                <a:latin typeface="Arial"/>
                <a:cs typeface="Arial"/>
              </a:rPr>
              <a:t> </a:t>
            </a:r>
            <a:r>
              <a:rPr dirty="0" sz="1700" spc="-280" i="1">
                <a:solidFill>
                  <a:srgbClr val="568379"/>
                </a:solidFill>
                <a:latin typeface="Arial"/>
                <a:cs typeface="Arial"/>
              </a:rPr>
              <a:t>&gt;</a:t>
            </a:r>
            <a:endParaRPr sz="1700">
              <a:latin typeface="Arial"/>
              <a:cs typeface="Arial"/>
            </a:endParaRPr>
          </a:p>
          <a:p>
            <a:pPr marL="228600">
              <a:lnSpc>
                <a:spcPct val="100000"/>
              </a:lnSpc>
              <a:spcBef>
                <a:spcPts val="50"/>
              </a:spcBef>
            </a:pPr>
            <a:r>
              <a:rPr dirty="0" sz="1600" spc="-55">
                <a:solidFill>
                  <a:srgbClr val="230001"/>
                </a:solidFill>
                <a:latin typeface="Arial"/>
                <a:cs typeface="Arial"/>
              </a:rPr>
              <a:t>File:</a:t>
            </a:r>
            <a:r>
              <a:rPr dirty="0" sz="1600" spc="65">
                <a:solidFill>
                  <a:srgbClr val="230001"/>
                </a:solidFill>
                <a:latin typeface="Arial"/>
                <a:cs typeface="Arial"/>
              </a:rPr>
              <a:t> </a:t>
            </a:r>
            <a:r>
              <a:rPr dirty="0" sz="1600" spc="-125">
                <a:solidFill>
                  <a:srgbClr val="4B8380"/>
                </a:solidFill>
                <a:latin typeface="Arial"/>
                <a:cs typeface="Arial"/>
              </a:rPr>
              <a:t>&lt;</a:t>
            </a:r>
            <a:r>
              <a:rPr dirty="0" sz="1600" spc="-265">
                <a:solidFill>
                  <a:srgbClr val="4B8380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759EB5"/>
                </a:solidFill>
                <a:latin typeface="Arial"/>
                <a:cs typeface="Arial"/>
              </a:rPr>
              <a:t>input</a:t>
            </a:r>
            <a:r>
              <a:rPr dirty="0" sz="1600" spc="-100">
                <a:solidFill>
                  <a:srgbClr val="759EB5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703A6E"/>
                </a:solidFill>
                <a:latin typeface="Arial"/>
                <a:cs typeface="Arial"/>
              </a:rPr>
              <a:t>type=</a:t>
            </a:r>
            <a:r>
              <a:rPr dirty="0" sz="1600" spc="200">
                <a:solidFill>
                  <a:srgbClr val="703A6E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6E69C3"/>
                </a:solidFill>
                <a:latin typeface="Arial"/>
                <a:cs typeface="Arial"/>
              </a:rPr>
              <a:t>"//e“</a:t>
            </a:r>
            <a:r>
              <a:rPr dirty="0" sz="1600" spc="-235">
                <a:solidFill>
                  <a:srgbClr val="6E69C3"/>
                </a:solidFill>
                <a:latin typeface="Arial"/>
                <a:cs typeface="Arial"/>
              </a:rPr>
              <a:t> </a:t>
            </a:r>
            <a:r>
              <a:rPr dirty="0" sz="1600" spc="5">
                <a:solidFill>
                  <a:srgbClr val="70247C"/>
                </a:solidFill>
                <a:latin typeface="Arial"/>
                <a:cs typeface="Arial"/>
              </a:rPr>
              <a:t>name=</a:t>
            </a:r>
            <a:r>
              <a:rPr dirty="0" sz="1600" spc="35">
                <a:solidFill>
                  <a:srgbClr val="70247C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4B24A3"/>
                </a:solidFill>
                <a:latin typeface="Arial"/>
                <a:cs typeface="Arial"/>
              </a:rPr>
              <a:t>’//a“/</a:t>
            </a:r>
            <a:r>
              <a:rPr dirty="0" sz="1600" spc="-140">
                <a:solidFill>
                  <a:srgbClr val="4B24A3"/>
                </a:solidFill>
                <a:latin typeface="Arial"/>
                <a:cs typeface="Arial"/>
              </a:rPr>
              <a:t> </a:t>
            </a:r>
            <a:r>
              <a:rPr dirty="0" sz="1600" spc="-245">
                <a:solidFill>
                  <a:srgbClr val="4B24A3"/>
                </a:solidFill>
                <a:latin typeface="Arial"/>
                <a:cs typeface="Arial"/>
              </a:rPr>
              <a:t>&gt;</a:t>
            </a:r>
            <a:endParaRPr sz="16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45"/>
              </a:spcBef>
            </a:pPr>
            <a:r>
              <a:rPr dirty="0" sz="1550" spc="-95">
                <a:solidFill>
                  <a:srgbClr val="528C82"/>
                </a:solidFill>
                <a:latin typeface="Arial"/>
                <a:cs typeface="Arial"/>
              </a:rPr>
              <a:t>&lt;</a:t>
            </a:r>
            <a:r>
              <a:rPr dirty="0" sz="1550" spc="-260">
                <a:solidFill>
                  <a:srgbClr val="528C82"/>
                </a:solidFill>
                <a:latin typeface="Arial"/>
                <a:cs typeface="Arial"/>
              </a:rPr>
              <a:t> </a:t>
            </a:r>
            <a:r>
              <a:rPr dirty="0" sz="1550" spc="30">
                <a:solidFill>
                  <a:srgbClr val="507479"/>
                </a:solidFill>
                <a:latin typeface="Arial"/>
                <a:cs typeface="Arial"/>
              </a:rPr>
              <a:t>input</a:t>
            </a:r>
            <a:r>
              <a:rPr dirty="0" sz="1550" spc="50">
                <a:solidFill>
                  <a:srgbClr val="507479"/>
                </a:solidFill>
                <a:latin typeface="Arial"/>
                <a:cs typeface="Arial"/>
              </a:rPr>
              <a:t> </a:t>
            </a:r>
            <a:r>
              <a:rPr dirty="0" sz="1550" spc="-140" i="1">
                <a:solidFill>
                  <a:srgbClr val="6B2F66"/>
                </a:solidFill>
                <a:latin typeface="Arial"/>
                <a:cs typeface="Arial"/>
              </a:rPr>
              <a:t>ty)DB= </a:t>
            </a:r>
            <a:r>
              <a:rPr dirty="0" sz="1550" spc="5" i="1">
                <a:solidFill>
                  <a:srgbClr val="6B2F66"/>
                </a:solidFill>
                <a:latin typeface="Arial"/>
                <a:cs typeface="Arial"/>
              </a:rPr>
              <a:t> </a:t>
            </a:r>
            <a:r>
              <a:rPr dirty="0" sz="1550" spc="-25" i="1">
                <a:solidFill>
                  <a:srgbClr val="2405AE"/>
                </a:solidFill>
                <a:latin typeface="Arial"/>
                <a:cs typeface="Arial"/>
              </a:rPr>
              <a:t>“s£Ibmit*</a:t>
            </a:r>
            <a:r>
              <a:rPr dirty="0" sz="1550" spc="-50" i="1">
                <a:solidFill>
                  <a:srgbClr val="2405AE"/>
                </a:solidFill>
                <a:latin typeface="Arial"/>
                <a:cs typeface="Arial"/>
              </a:rPr>
              <a:t> </a:t>
            </a:r>
            <a:r>
              <a:rPr dirty="0" sz="1550" spc="15">
                <a:solidFill>
                  <a:srgbClr val="60034D"/>
                </a:solidFill>
                <a:latin typeface="Arial"/>
                <a:cs typeface="Arial"/>
              </a:rPr>
              <a:t>value=</a:t>
            </a:r>
            <a:r>
              <a:rPr dirty="0" sz="1550" spc="170">
                <a:solidFill>
                  <a:srgbClr val="60034D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6949A8"/>
                </a:solidFill>
                <a:latin typeface="Arial"/>
                <a:cs typeface="Arial"/>
              </a:rPr>
              <a:t>"5ubmit</a:t>
            </a:r>
            <a:r>
              <a:rPr dirty="0" sz="1550" spc="-265">
                <a:solidFill>
                  <a:srgbClr val="6949A8"/>
                </a:solidFill>
                <a:latin typeface="Arial"/>
                <a:cs typeface="Arial"/>
              </a:rPr>
              <a:t> </a:t>
            </a:r>
            <a:r>
              <a:rPr dirty="0" sz="1550" spc="-65">
                <a:solidFill>
                  <a:srgbClr val="6949A8"/>
                </a:solidFill>
                <a:latin typeface="Arial"/>
                <a:cs typeface="Arial"/>
              </a:rPr>
              <a:t>"/</a:t>
            </a:r>
            <a:r>
              <a:rPr dirty="0" sz="1550" spc="-204">
                <a:solidFill>
                  <a:srgbClr val="6949A8"/>
                </a:solidFill>
                <a:latin typeface="Arial"/>
                <a:cs typeface="Arial"/>
              </a:rPr>
              <a:t> </a:t>
            </a:r>
            <a:r>
              <a:rPr dirty="0" sz="1550" spc="-185">
                <a:solidFill>
                  <a:srgbClr val="6949A8"/>
                </a:solidFill>
                <a:latin typeface="Arial"/>
                <a:cs typeface="Arial"/>
              </a:rPr>
              <a:t>&gt;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436" y="4045457"/>
            <a:ext cx="8021955" cy="2333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53440">
              <a:lnSpc>
                <a:spcPct val="100000"/>
              </a:lnSpc>
            </a:pPr>
            <a:r>
              <a:rPr dirty="0" sz="1650" spc="10">
                <a:solidFill>
                  <a:srgbClr val="310AC6"/>
                </a:solidFill>
                <a:latin typeface="Arial"/>
                <a:cs typeface="Arial"/>
              </a:rPr>
              <a:t>tMapping("/upload•)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50"/>
              </a:lnSpc>
              <a:spcBef>
                <a:spcPts val="155"/>
              </a:spcBef>
            </a:pPr>
            <a:r>
              <a:rPr dirty="0" sz="1650" spc="20">
                <a:solidFill>
                  <a:srgbClr val="60003F"/>
                </a:solidFill>
                <a:latin typeface="Arial"/>
                <a:cs typeface="Arial"/>
              </a:rPr>
              <a:t>public </a:t>
            </a:r>
            <a:r>
              <a:rPr dirty="0" sz="1650" spc="-10">
                <a:latin typeface="Arial"/>
                <a:cs typeface="Arial"/>
              </a:rPr>
              <a:t>String </a:t>
            </a:r>
            <a:r>
              <a:rPr dirty="0" sz="1650" spc="-35">
                <a:solidFill>
                  <a:srgbClr val="31150A"/>
                </a:solidFill>
                <a:latin typeface="Arial"/>
                <a:cs typeface="Arial"/>
              </a:rPr>
              <a:t>upload(PRequestParam("desc•)  </a:t>
            </a:r>
            <a:r>
              <a:rPr dirty="0" sz="1650" spc="-10">
                <a:latin typeface="Arial"/>
                <a:cs typeface="Arial"/>
              </a:rPr>
              <a:t>String</a:t>
            </a:r>
            <a:r>
              <a:rPr dirty="0" sz="1650" spc="260">
                <a:latin typeface="Arial"/>
                <a:cs typeface="Arial"/>
              </a:rPr>
              <a:t> </a:t>
            </a:r>
            <a:r>
              <a:rPr dirty="0" sz="1650" spc="-95">
                <a:solidFill>
                  <a:srgbClr val="1A0C00"/>
                </a:solidFill>
                <a:latin typeface="Arial"/>
                <a:cs typeface="Arial"/>
              </a:rPr>
              <a:t>desc,</a:t>
            </a:r>
            <a:endParaRPr sz="1650">
              <a:latin typeface="Arial"/>
              <a:cs typeface="Arial"/>
            </a:endParaRPr>
          </a:p>
          <a:p>
            <a:pPr marL="3636645">
              <a:lnSpc>
                <a:spcPts val="2010"/>
              </a:lnSpc>
            </a:pPr>
            <a:r>
              <a:rPr dirty="0" sz="1700" spc="-180">
                <a:solidFill>
                  <a:srgbClr val="59382A"/>
                </a:solidFill>
                <a:latin typeface="Arial"/>
                <a:cs typeface="Arial"/>
              </a:rPr>
              <a:t>e </a:t>
            </a:r>
            <a:r>
              <a:rPr dirty="0" sz="1700" spc="-120">
                <a:solidFill>
                  <a:srgbClr val="2B1C0C"/>
                </a:solidFill>
                <a:latin typeface="Arial"/>
                <a:cs typeface="Arial"/>
              </a:rPr>
              <a:t>€Ie)  </a:t>
            </a:r>
            <a:r>
              <a:rPr dirty="0" sz="1700" spc="35">
                <a:solidFill>
                  <a:srgbClr val="660C31"/>
                </a:solidFill>
                <a:latin typeface="Arial"/>
                <a:cs typeface="Arial"/>
              </a:rPr>
              <a:t>thmws </a:t>
            </a:r>
            <a:r>
              <a:rPr dirty="0" sz="1700" spc="-70">
                <a:solidFill>
                  <a:srgbClr val="311800"/>
                </a:solidFill>
                <a:latin typeface="Arial"/>
                <a:cs typeface="Arial"/>
              </a:rPr>
              <a:t>IllegalStateException,</a:t>
            </a:r>
            <a:r>
              <a:rPr dirty="0" sz="1700" spc="235">
                <a:solidFill>
                  <a:srgbClr val="311800"/>
                </a:solidFill>
                <a:latin typeface="Arial"/>
                <a:cs typeface="Arial"/>
              </a:rPr>
              <a:t> </a:t>
            </a:r>
            <a:r>
              <a:rPr dirty="0" sz="1700" spc="-70">
                <a:solidFill>
                  <a:srgbClr val="360F00"/>
                </a:solidFill>
                <a:latin typeface="Arial"/>
                <a:cs typeface="Arial"/>
              </a:rPr>
              <a:t>IOException(</a:t>
            </a:r>
            <a:endParaRPr sz="17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25"/>
              </a:spcBef>
            </a:pPr>
            <a:r>
              <a:rPr dirty="0" sz="1650">
                <a:latin typeface="Arial"/>
                <a:cs typeface="Arial"/>
              </a:rPr>
              <a:t>if(!ÈIe.isEm</a:t>
            </a:r>
            <a:r>
              <a:rPr dirty="0" baseline="-10101" sz="2475">
                <a:latin typeface="Arial"/>
                <a:cs typeface="Arial"/>
              </a:rPr>
              <a:t>PY0ll</a:t>
            </a:r>
            <a:endParaRPr baseline="-10101" sz="2475">
              <a:latin typeface="Arial"/>
              <a:cs typeface="Arial"/>
            </a:endParaRPr>
          </a:p>
          <a:p>
            <a:pPr marL="469900">
              <a:lnSpc>
                <a:spcPts val="1975"/>
              </a:lnSpc>
              <a:spcBef>
                <a:spcPts val="105"/>
              </a:spcBef>
            </a:pPr>
            <a:r>
              <a:rPr dirty="0" sz="1650" spc="-10">
                <a:solidFill>
                  <a:srgbClr val="1C0C0F"/>
                </a:solidFill>
                <a:latin typeface="Arial"/>
                <a:cs typeface="Arial"/>
              </a:rPr>
              <a:t>5ystem.onf </a:t>
            </a:r>
            <a:r>
              <a:rPr dirty="0" sz="1650" spc="-25">
                <a:solidFill>
                  <a:srgbClr val="1C0C0F"/>
                </a:solidFill>
                <a:latin typeface="Arial"/>
                <a:cs typeface="Arial"/>
              </a:rPr>
              <a:t>pùmln(•desc</a:t>
            </a:r>
            <a:r>
              <a:rPr dirty="0" sz="1650" spc="-385">
                <a:solidFill>
                  <a:srgbClr val="1C0C0F"/>
                </a:solidFill>
                <a:latin typeface="Arial"/>
                <a:cs typeface="Arial"/>
              </a:rPr>
              <a:t> </a:t>
            </a:r>
            <a:r>
              <a:rPr dirty="0" sz="1650" spc="-45">
                <a:solidFill>
                  <a:srgbClr val="1C0C0F"/>
                </a:solidFill>
                <a:latin typeface="Arial"/>
                <a:cs typeface="Arial"/>
              </a:rPr>
              <a:t>•);</a:t>
            </a:r>
            <a:endParaRPr sz="1650">
              <a:latin typeface="Arial"/>
              <a:cs typeface="Arial"/>
            </a:endParaRPr>
          </a:p>
          <a:p>
            <a:pPr marL="460375">
              <a:lnSpc>
                <a:spcPts val="2035"/>
              </a:lnSpc>
            </a:pPr>
            <a:r>
              <a:rPr dirty="0" sz="1700" spc="-80">
                <a:solidFill>
                  <a:srgbClr val="241F1C"/>
                </a:solidFill>
                <a:latin typeface="Arial"/>
                <a:cs typeface="Arial"/>
              </a:rPr>
              <a:t>ùIe.1ransferTo(new  </a:t>
            </a:r>
            <a:r>
              <a:rPr dirty="0" sz="1700" spc="-10">
                <a:solidFill>
                  <a:srgbClr val="5B5BD1"/>
                </a:solidFill>
                <a:latin typeface="Arial"/>
                <a:cs typeface="Arial"/>
              </a:rPr>
              <a:t>File(•d:\\temp\\"  </a:t>
            </a:r>
            <a:r>
              <a:rPr dirty="0" sz="1700" spc="-65">
                <a:solidFill>
                  <a:srgbClr val="4B5D6E"/>
                </a:solidFill>
                <a:latin typeface="Arial"/>
                <a:cs typeface="Arial"/>
              </a:rPr>
              <a:t>+ </a:t>
            </a:r>
            <a:r>
              <a:rPr dirty="0" sz="1700" spc="-65">
                <a:solidFill>
                  <a:srgbClr val="211D1C"/>
                </a:solidFill>
                <a:latin typeface="Arial"/>
                <a:cs typeface="Arial"/>
              </a:rPr>
              <a:t>ftle.gQOriginalFiIename</a:t>
            </a:r>
            <a:r>
              <a:rPr dirty="0" sz="1700" spc="-310">
                <a:solidFill>
                  <a:srgbClr val="211D1C"/>
                </a:solidFill>
                <a:latin typeface="Arial"/>
                <a:cs typeface="Arial"/>
              </a:rPr>
              <a:t> </a:t>
            </a:r>
            <a:r>
              <a:rPr dirty="0" baseline="-6535" sz="2550" spc="-270">
                <a:solidFill>
                  <a:srgbClr val="211D1C"/>
                </a:solidFill>
                <a:latin typeface="Arial"/>
                <a:cs typeface="Arial"/>
              </a:rPr>
              <a:t>0JJ:</a:t>
            </a:r>
            <a:endParaRPr baseline="-6535" sz="2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7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600" spc="60">
                <a:solidFill>
                  <a:srgbClr val="67053F"/>
                </a:solidFill>
                <a:latin typeface="Arial"/>
                <a:cs typeface="Arial"/>
              </a:rPr>
              <a:t>return</a:t>
            </a:r>
            <a:r>
              <a:rPr dirty="0" sz="1600" spc="55">
                <a:solidFill>
                  <a:srgbClr val="67053F"/>
                </a:solidFill>
                <a:latin typeface="Arial"/>
                <a:cs typeface="Arial"/>
              </a:rPr>
              <a:t> </a:t>
            </a:r>
            <a:r>
              <a:rPr dirty="0" sz="1600" spc="-65">
                <a:solidFill>
                  <a:srgbClr val="2B00C6"/>
                </a:solidFill>
                <a:latin typeface="Arial"/>
                <a:cs typeface="Arial"/>
              </a:rPr>
              <a:t>•success•,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使用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拦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自定</a:t>
            </a:r>
            <a:r>
              <a:rPr dirty="0">
                <a:latin typeface="宋体"/>
                <a:cs typeface="宋体"/>
              </a:rPr>
              <a:t>义拦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590" y="1896109"/>
            <a:ext cx="8224520" cy="4135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27635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 MVC</a:t>
            </a:r>
            <a:r>
              <a:rPr dirty="0" sz="2400" spc="-5">
                <a:latin typeface="MS Gothic"/>
                <a:cs typeface="MS Gothic"/>
              </a:rPr>
              <a:t>也可以使用</a:t>
            </a:r>
            <a:r>
              <a:rPr dirty="0" sz="2400" spc="-5">
                <a:latin typeface="宋体"/>
                <a:cs typeface="宋体"/>
              </a:rPr>
              <a:t>拦</a:t>
            </a:r>
            <a:r>
              <a:rPr dirty="0" sz="2400" spc="-5">
                <a:latin typeface="MS Gothic"/>
                <a:cs typeface="MS Gothic"/>
              </a:rPr>
              <a:t>截器</a:t>
            </a:r>
            <a:r>
              <a:rPr dirty="0" sz="2400" spc="-5">
                <a:latin typeface="宋体"/>
                <a:cs typeface="宋体"/>
              </a:rPr>
              <a:t>对请</a:t>
            </a:r>
            <a:r>
              <a:rPr dirty="0" sz="2400" spc="-5">
                <a:latin typeface="MS Gothic"/>
                <a:cs typeface="MS Gothic"/>
              </a:rPr>
              <a:t>求</a:t>
            </a:r>
            <a:r>
              <a:rPr dirty="0" sz="2400" spc="-5">
                <a:latin typeface="宋体"/>
                <a:cs typeface="宋体"/>
              </a:rPr>
              <a:t>进</a:t>
            </a:r>
            <a:r>
              <a:rPr dirty="0" sz="2400" spc="-5">
                <a:latin typeface="MS Gothic"/>
                <a:cs typeface="MS Gothic"/>
              </a:rPr>
              <a:t>行</a:t>
            </a:r>
            <a:r>
              <a:rPr dirty="0" sz="2400" spc="-5">
                <a:latin typeface="宋体"/>
                <a:cs typeface="宋体"/>
              </a:rPr>
              <a:t>拦</a:t>
            </a:r>
            <a:r>
              <a:rPr dirty="0" sz="2400" spc="-5">
                <a:latin typeface="MS Gothic"/>
                <a:cs typeface="MS Gothic"/>
              </a:rPr>
              <a:t>截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理，用</a:t>
            </a:r>
            <a:r>
              <a:rPr dirty="0" sz="2400" spc="-5">
                <a:latin typeface="宋体"/>
                <a:cs typeface="宋体"/>
              </a:rPr>
              <a:t>户 </a:t>
            </a:r>
            <a:r>
              <a:rPr dirty="0" sz="2400" spc="-109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可以自定</a:t>
            </a:r>
            <a:r>
              <a:rPr dirty="0" sz="2400">
                <a:latin typeface="宋体"/>
                <a:cs typeface="宋体"/>
              </a:rPr>
              <a:t>义拦</a:t>
            </a:r>
            <a:r>
              <a:rPr dirty="0" sz="2400">
                <a:latin typeface="MS Gothic"/>
                <a:cs typeface="MS Gothic"/>
              </a:rPr>
              <a:t>截器来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>
                <a:latin typeface="MS Gothic"/>
                <a:cs typeface="MS Gothic"/>
              </a:rPr>
              <a:t>特定的功能，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自定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义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拦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截器必  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须实现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HandlerInterceptor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接口</a:t>
            </a:r>
            <a:endParaRPr sz="2400">
              <a:latin typeface="等线"/>
              <a:cs typeface="等线"/>
            </a:endParaRPr>
          </a:p>
          <a:p>
            <a:pPr marL="755015" marR="96520" indent="-285115">
              <a:lnSpc>
                <a:spcPts val="2300"/>
              </a:lnSpc>
              <a:spcBef>
                <a:spcPts val="44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preHandle</a:t>
            </a:r>
            <a:r>
              <a:rPr dirty="0" sz="2000" spc="-5">
                <a:latin typeface="Arial"/>
                <a:cs typeface="Arial"/>
              </a:rPr>
              <a:t>()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宋体"/>
                <a:cs typeface="宋体"/>
              </a:rPr>
              <a:t>这</a:t>
            </a:r>
            <a:r>
              <a:rPr dirty="0" sz="2000" spc="-5">
                <a:latin typeface="MS Gothic"/>
                <a:cs typeface="MS Gothic"/>
              </a:rPr>
              <a:t>个方法在</a:t>
            </a:r>
            <a:r>
              <a:rPr dirty="0" sz="2000" spc="-5">
                <a:latin typeface="宋体"/>
                <a:cs typeface="宋体"/>
              </a:rPr>
              <a:t>业务处</a:t>
            </a:r>
            <a:r>
              <a:rPr dirty="0" sz="2000" spc="-5">
                <a:latin typeface="MS Gothic"/>
                <a:cs typeface="MS Gothic"/>
              </a:rPr>
              <a:t>理器</a:t>
            </a:r>
            <a:r>
              <a:rPr dirty="0" sz="2000" spc="-5">
                <a:latin typeface="宋体"/>
                <a:cs typeface="宋体"/>
              </a:rPr>
              <a:t>处</a:t>
            </a:r>
            <a:r>
              <a:rPr dirty="0" sz="2000" spc="-5">
                <a:latin typeface="MS Gothic"/>
                <a:cs typeface="MS Gothic"/>
              </a:rPr>
              <a:t>理</a:t>
            </a:r>
            <a:r>
              <a:rPr dirty="0" sz="2000" spc="-5">
                <a:latin typeface="宋体"/>
                <a:cs typeface="宋体"/>
              </a:rPr>
              <a:t>请</a:t>
            </a:r>
            <a:r>
              <a:rPr dirty="0" sz="2000" spc="-5">
                <a:latin typeface="MS Gothic"/>
                <a:cs typeface="MS Gothic"/>
              </a:rPr>
              <a:t>求之前被</a:t>
            </a:r>
            <a:r>
              <a:rPr dirty="0" sz="2000" spc="-5">
                <a:latin typeface="宋体"/>
                <a:cs typeface="宋体"/>
              </a:rPr>
              <a:t>调</a:t>
            </a:r>
            <a:r>
              <a:rPr dirty="0" sz="2000" spc="-5">
                <a:latin typeface="MS Gothic"/>
                <a:cs typeface="MS Gothic"/>
              </a:rPr>
              <a:t>用，在</a:t>
            </a:r>
            <a:r>
              <a:rPr dirty="0" sz="2000" spc="-5">
                <a:latin typeface="宋体"/>
                <a:cs typeface="宋体"/>
              </a:rPr>
              <a:t>该 </a:t>
            </a:r>
            <a:r>
              <a:rPr dirty="0" sz="2000" spc="-860">
                <a:latin typeface="宋体"/>
                <a:cs typeface="宋体"/>
              </a:rPr>
              <a:t> </a:t>
            </a:r>
            <a:r>
              <a:rPr dirty="0" sz="2000">
                <a:latin typeface="MS Gothic"/>
                <a:cs typeface="MS Gothic"/>
              </a:rPr>
              <a:t>方法中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用</a:t>
            </a:r>
            <a:r>
              <a:rPr dirty="0" sz="2000">
                <a:latin typeface="宋体"/>
                <a:cs typeface="宋体"/>
              </a:rPr>
              <a:t>户请</a:t>
            </a:r>
            <a:r>
              <a:rPr dirty="0" sz="2000">
                <a:latin typeface="MS Gothic"/>
                <a:cs typeface="MS Gothic"/>
              </a:rPr>
              <a:t>求</a:t>
            </a:r>
            <a:r>
              <a:rPr dirty="0" sz="2000" spc="-47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request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理。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如果程序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员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决定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该拦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截器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  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求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进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行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拦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截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理后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还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要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用其他的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拦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截器，或者是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业务处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理器去  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进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行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理，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则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返回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true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；如果程序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员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决定不需要再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用其他的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组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件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去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理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求，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则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返回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false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。</a:t>
            </a:r>
            <a:endParaRPr sz="2000">
              <a:latin typeface="等线"/>
              <a:cs typeface="等线"/>
            </a:endParaRPr>
          </a:p>
          <a:p>
            <a:pPr marL="755015" marR="156845" indent="-285115">
              <a:lnSpc>
                <a:spcPts val="2300"/>
              </a:lnSpc>
              <a:spcBef>
                <a:spcPts val="450"/>
              </a:spcBef>
              <a:tabLst>
                <a:tab pos="754380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postHandle</a:t>
            </a:r>
            <a:r>
              <a:rPr dirty="0" sz="2000" spc="-5">
                <a:latin typeface="Arial"/>
                <a:cs typeface="Arial"/>
              </a:rPr>
              <a:t>()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这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个方法在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业务处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理器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理完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求后，但 </a:t>
            </a:r>
            <a:r>
              <a:rPr dirty="0" sz="2000" spc="-420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是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DispatcherServlet</a:t>
            </a:r>
            <a:r>
              <a:rPr dirty="0" sz="2000" spc="-1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向客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端返回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响应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前被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用</a:t>
            </a:r>
            <a:r>
              <a:rPr dirty="0" sz="2000">
                <a:latin typeface="MS Gothic"/>
                <a:cs typeface="MS Gothic"/>
              </a:rPr>
              <a:t>，在</a:t>
            </a:r>
            <a:r>
              <a:rPr dirty="0" sz="2000">
                <a:latin typeface="宋体"/>
                <a:cs typeface="宋体"/>
              </a:rPr>
              <a:t>该</a:t>
            </a:r>
            <a:r>
              <a:rPr dirty="0" sz="2000">
                <a:latin typeface="MS Gothic"/>
                <a:cs typeface="MS Gothic"/>
              </a:rPr>
              <a:t>方法中</a:t>
            </a:r>
            <a:r>
              <a:rPr dirty="0" sz="2000">
                <a:latin typeface="宋体"/>
                <a:cs typeface="宋体"/>
              </a:rPr>
              <a:t>对  </a:t>
            </a:r>
            <a:r>
              <a:rPr dirty="0" sz="2000" spc="-5">
                <a:latin typeface="MS Gothic"/>
                <a:cs typeface="MS Gothic"/>
              </a:rPr>
              <a:t>用</a:t>
            </a:r>
            <a:r>
              <a:rPr dirty="0" sz="2000" spc="-5">
                <a:latin typeface="宋体"/>
                <a:cs typeface="宋体"/>
              </a:rPr>
              <a:t>户请</a:t>
            </a:r>
            <a:r>
              <a:rPr dirty="0" sz="2000" spc="-5">
                <a:latin typeface="MS Gothic"/>
                <a:cs typeface="MS Gothic"/>
              </a:rPr>
              <a:t>求</a:t>
            </a:r>
            <a:r>
              <a:rPr dirty="0" sz="2000" spc="-5">
                <a:latin typeface="Arial"/>
                <a:cs typeface="Arial"/>
              </a:rPr>
              <a:t>request</a:t>
            </a:r>
            <a:r>
              <a:rPr dirty="0" sz="2000" spc="-5">
                <a:latin typeface="宋体"/>
                <a:cs typeface="宋体"/>
              </a:rPr>
              <a:t>进</a:t>
            </a:r>
            <a:r>
              <a:rPr dirty="0" sz="2000" spc="-5">
                <a:latin typeface="MS Gothic"/>
                <a:cs typeface="MS Gothic"/>
              </a:rPr>
              <a:t>行</a:t>
            </a:r>
            <a:r>
              <a:rPr dirty="0" sz="2000" spc="-5">
                <a:latin typeface="宋体"/>
                <a:cs typeface="宋体"/>
              </a:rPr>
              <a:t>处</a:t>
            </a:r>
            <a:r>
              <a:rPr dirty="0" sz="2000" spc="-5">
                <a:latin typeface="MS Gothic"/>
                <a:cs typeface="MS Gothic"/>
              </a:rPr>
              <a:t>理。</a:t>
            </a:r>
            <a:endParaRPr sz="2000">
              <a:latin typeface="MS Gothic"/>
              <a:cs typeface="MS Gothic"/>
            </a:endParaRPr>
          </a:p>
          <a:p>
            <a:pPr marL="755015" marR="5080" indent="-285115">
              <a:lnSpc>
                <a:spcPts val="2300"/>
              </a:lnSpc>
              <a:spcBef>
                <a:spcPts val="450"/>
              </a:spcBef>
              <a:tabLst>
                <a:tab pos="754380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afterCompletion</a:t>
            </a:r>
            <a:r>
              <a:rPr dirty="0" sz="2000" spc="-5">
                <a:latin typeface="Arial"/>
                <a:cs typeface="Arial"/>
              </a:rPr>
              <a:t>()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宋体"/>
                <a:cs typeface="宋体"/>
              </a:rPr>
              <a:t>这</a:t>
            </a:r>
            <a:r>
              <a:rPr dirty="0" sz="2000" spc="-5">
                <a:latin typeface="MS Gothic"/>
                <a:cs typeface="MS Gothic"/>
              </a:rPr>
              <a:t>个方法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在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DispatcherServlet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完全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理完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请 </a:t>
            </a:r>
            <a:r>
              <a:rPr dirty="0" sz="2000" spc="-450" b="1">
                <a:solidFill>
                  <a:srgbClr val="0000FF"/>
                </a:solidFill>
                <a:latin typeface="Microsoft JhengHei"/>
                <a:cs typeface="Microsoft JhengHei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求后被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用</a:t>
            </a:r>
            <a:r>
              <a:rPr dirty="0" sz="2000">
                <a:latin typeface="MS Gothic"/>
                <a:cs typeface="MS Gothic"/>
              </a:rPr>
              <a:t>，可以在</a:t>
            </a:r>
            <a:r>
              <a:rPr dirty="0" sz="2000">
                <a:latin typeface="宋体"/>
                <a:cs typeface="宋体"/>
              </a:rPr>
              <a:t>该</a:t>
            </a:r>
            <a:r>
              <a:rPr dirty="0" sz="2000">
                <a:latin typeface="MS Gothic"/>
                <a:cs typeface="MS Gothic"/>
              </a:rPr>
              <a:t>方法中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行一些</a:t>
            </a:r>
            <a:r>
              <a:rPr dirty="0" sz="2000">
                <a:latin typeface="宋体"/>
                <a:cs typeface="宋体"/>
              </a:rPr>
              <a:t>资</a:t>
            </a:r>
            <a:r>
              <a:rPr dirty="0" sz="2000">
                <a:latin typeface="MS Gothic"/>
                <a:cs typeface="MS Gothic"/>
              </a:rPr>
              <a:t>源清理的操作。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2360" y="994409"/>
            <a:ext cx="693864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1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50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834" y="1765934"/>
            <a:ext cx="8360409" cy="38658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使用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@RequestMapping</a:t>
            </a:r>
            <a:r>
              <a:rPr dirty="0" sz="24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>
                <a:latin typeface="MS Gothic"/>
                <a:cs typeface="MS Gothic"/>
              </a:rPr>
              <a:t>控制器指定可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以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</a:t>
            </a:r>
            <a:r>
              <a:rPr dirty="0" sz="2400">
                <a:latin typeface="宋体"/>
                <a:cs typeface="宋体"/>
              </a:rPr>
              <a:t>哪</a:t>
            </a:r>
            <a:r>
              <a:rPr dirty="0" sz="2400">
                <a:latin typeface="MS Gothic"/>
                <a:cs typeface="MS Gothic"/>
              </a:rPr>
              <a:t>些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URL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81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在控制器的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义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及方法定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义处</a:t>
            </a:r>
            <a:r>
              <a:rPr dirty="0" sz="2400">
                <a:latin typeface="MS Gothic"/>
                <a:cs typeface="MS Gothic"/>
              </a:rPr>
              <a:t>都可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注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815"/>
              </a:lnSpc>
            </a:pPr>
            <a:r>
              <a:rPr dirty="0" sz="2400" spc="-5">
                <a:latin typeface="Arial"/>
                <a:cs typeface="Arial"/>
              </a:rPr>
              <a:t>@RequestMapping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定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义处</a:t>
            </a:r>
            <a:r>
              <a:rPr dirty="0" sz="2000">
                <a:latin typeface="MS Gothic"/>
                <a:cs typeface="MS Gothic"/>
              </a:rPr>
              <a:t>：提供初</a:t>
            </a:r>
            <a:r>
              <a:rPr dirty="0" sz="2000">
                <a:latin typeface="宋体"/>
                <a:cs typeface="宋体"/>
              </a:rPr>
              <a:t>步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求映射信息。相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于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应</a:t>
            </a:r>
            <a:r>
              <a:rPr dirty="0" sz="2000">
                <a:latin typeface="MS Gothic"/>
                <a:cs typeface="MS Gothic"/>
              </a:rPr>
              <a:t>用的根目</a:t>
            </a:r>
            <a:r>
              <a:rPr dirty="0" sz="2000">
                <a:latin typeface="宋体"/>
                <a:cs typeface="宋体"/>
              </a:rPr>
              <a:t>录</a:t>
            </a:r>
            <a:endParaRPr sz="2000">
              <a:latin typeface="宋体"/>
              <a:cs typeface="宋体"/>
            </a:endParaRPr>
          </a:p>
          <a:p>
            <a:pPr algn="just" marL="755015" marR="133350" indent="-285115">
              <a:lnSpc>
                <a:spcPts val="2300"/>
              </a:lnSpc>
              <a:spcBef>
                <a:spcPts val="509"/>
              </a:spcBef>
            </a:pPr>
            <a:r>
              <a:rPr dirty="0" sz="2000" spc="-5">
                <a:latin typeface="Arial"/>
                <a:cs typeface="Arial"/>
              </a:rPr>
              <a:t>–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方法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000">
                <a:latin typeface="MS Gothic"/>
                <a:cs typeface="MS Gothic"/>
              </a:rPr>
              <a:t>：提供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一</a:t>
            </a:r>
            <a:r>
              <a:rPr dirty="0" sz="2000">
                <a:latin typeface="宋体"/>
                <a:cs typeface="宋体"/>
              </a:rPr>
              <a:t>步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细</a:t>
            </a:r>
            <a:r>
              <a:rPr dirty="0" sz="2000">
                <a:latin typeface="MS Gothic"/>
                <a:cs typeface="MS Gothic"/>
              </a:rPr>
              <a:t>分映射信息。相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于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定</a:t>
            </a:r>
            <a:r>
              <a:rPr dirty="0" sz="2000">
                <a:latin typeface="宋体"/>
                <a:cs typeface="宋体"/>
              </a:rPr>
              <a:t>义处</a:t>
            </a:r>
            <a:r>
              <a:rPr dirty="0" sz="2000">
                <a:latin typeface="MS Gothic"/>
                <a:cs typeface="MS Gothic"/>
              </a:rPr>
              <a:t>的 </a:t>
            </a:r>
            <a:r>
              <a:rPr dirty="0" sz="2000" spc="-5">
                <a:latin typeface="Arial"/>
                <a:cs typeface="Arial"/>
              </a:rPr>
              <a:t>URL</a:t>
            </a:r>
            <a:r>
              <a:rPr dirty="0" sz="2000" spc="-5">
                <a:latin typeface="MS Gothic"/>
                <a:cs typeface="MS Gothic"/>
              </a:rPr>
              <a:t>。若 </a:t>
            </a:r>
            <a:r>
              <a:rPr dirty="0" sz="2000" spc="-850">
                <a:latin typeface="MS Gothic"/>
                <a:cs typeface="MS Gothic"/>
              </a:rPr>
              <a:t> 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定</a:t>
            </a:r>
            <a:r>
              <a:rPr dirty="0" sz="2000">
                <a:latin typeface="宋体"/>
                <a:cs typeface="宋体"/>
              </a:rPr>
              <a:t>义处</a:t>
            </a:r>
            <a:r>
              <a:rPr dirty="0" sz="2000">
                <a:latin typeface="MS Gothic"/>
                <a:cs typeface="MS Gothic"/>
              </a:rPr>
              <a:t>未</a:t>
            </a:r>
            <a:r>
              <a:rPr dirty="0" sz="2000">
                <a:latin typeface="宋体"/>
                <a:cs typeface="宋体"/>
              </a:rPr>
              <a:t>标</a:t>
            </a:r>
            <a:r>
              <a:rPr dirty="0" sz="2000">
                <a:latin typeface="MS Gothic"/>
                <a:cs typeface="MS Gothic"/>
              </a:rPr>
              <a:t>注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@RequestMapping</a:t>
            </a:r>
            <a:r>
              <a:rPr dirty="0" sz="2000" spc="-5">
                <a:latin typeface="MS Gothic"/>
                <a:cs typeface="MS Gothic"/>
              </a:rPr>
              <a:t>，</a:t>
            </a:r>
            <a:r>
              <a:rPr dirty="0" sz="2000" spc="-5">
                <a:latin typeface="宋体"/>
                <a:cs typeface="宋体"/>
              </a:rPr>
              <a:t>则</a:t>
            </a:r>
            <a:r>
              <a:rPr dirty="0" sz="2000" spc="-5">
                <a:latin typeface="MS Gothic"/>
                <a:cs typeface="MS Gothic"/>
              </a:rPr>
              <a:t>方法</a:t>
            </a:r>
            <a:r>
              <a:rPr dirty="0" sz="2000" spc="-5">
                <a:latin typeface="宋体"/>
                <a:cs typeface="宋体"/>
              </a:rPr>
              <a:t>处标记</a:t>
            </a:r>
            <a:r>
              <a:rPr dirty="0" sz="2000" spc="-5">
                <a:latin typeface="MS Gothic"/>
                <a:cs typeface="MS Gothic"/>
              </a:rPr>
              <a:t>的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URL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相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于 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应</a:t>
            </a:r>
            <a:r>
              <a:rPr dirty="0" sz="2000">
                <a:latin typeface="MS Gothic"/>
                <a:cs typeface="MS Gothic"/>
              </a:rPr>
              <a:t>用的根目</a:t>
            </a:r>
            <a:r>
              <a:rPr dirty="0" sz="2000">
                <a:latin typeface="宋体"/>
                <a:cs typeface="宋体"/>
              </a:rPr>
              <a:t>录</a:t>
            </a:r>
            <a:endParaRPr sz="2000">
              <a:latin typeface="宋体"/>
              <a:cs typeface="宋体"/>
            </a:endParaRPr>
          </a:p>
          <a:p>
            <a:pPr marL="354965" indent="-342265">
              <a:lnSpc>
                <a:spcPts val="2815"/>
              </a:lnSpc>
              <a:spcBef>
                <a:spcPts val="355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DispatcherServlet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截</a:t>
            </a:r>
            <a:r>
              <a:rPr dirty="0" sz="2400">
                <a:latin typeface="宋体"/>
                <a:cs typeface="宋体"/>
              </a:rPr>
              <a:t>获请</a:t>
            </a:r>
            <a:r>
              <a:rPr dirty="0" sz="2400">
                <a:latin typeface="MS Gothic"/>
                <a:cs typeface="MS Gothic"/>
              </a:rPr>
              <a:t>求后，就通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控制器上</a:t>
            </a:r>
            <a:endParaRPr sz="2400">
              <a:latin typeface="MS Gothic"/>
              <a:cs typeface="MS Gothic"/>
            </a:endParaRPr>
          </a:p>
          <a:p>
            <a:pPr marL="354965" marR="125095">
              <a:lnSpc>
                <a:spcPts val="2750"/>
              </a:lnSpc>
              <a:spcBef>
                <a:spcPts val="135"/>
              </a:spcBef>
            </a:pPr>
            <a:r>
              <a:rPr dirty="0" sz="2400" spc="-5">
                <a:latin typeface="Arial"/>
                <a:cs typeface="Arial"/>
              </a:rPr>
              <a:t>@RequestMapping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提供的映射信息</a:t>
            </a:r>
            <a:r>
              <a:rPr dirty="0" sz="2400">
                <a:latin typeface="宋体"/>
                <a:cs typeface="宋体"/>
              </a:rPr>
              <a:t>确</a:t>
            </a:r>
            <a:r>
              <a:rPr dirty="0" sz="2400">
                <a:latin typeface="MS Gothic"/>
                <a:cs typeface="MS Gothic"/>
              </a:rPr>
              <a:t>定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求所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方法。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143000">
              <a:lnSpc>
                <a:spcPts val="4205"/>
              </a:lnSpc>
            </a:pP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截器方法</a:t>
            </a:r>
            <a:r>
              <a:rPr dirty="0">
                <a:latin typeface="宋体"/>
                <a:cs typeface="宋体"/>
              </a:rPr>
              <a:t>执</a:t>
            </a:r>
            <a:r>
              <a:rPr dirty="0">
                <a:latin typeface="MS Gothic"/>
                <a:cs typeface="MS Gothic"/>
              </a:rPr>
              <a:t>行</a:t>
            </a:r>
            <a:r>
              <a:rPr dirty="0">
                <a:latin typeface="宋体"/>
                <a:cs typeface="宋体"/>
              </a:rPr>
              <a:t>顺</a:t>
            </a:r>
            <a:r>
              <a:rPr dirty="0">
                <a:latin typeface="MS Gothic"/>
                <a:cs typeface="MS Gothic"/>
              </a:rPr>
              <a:t>序</a:t>
            </a:r>
          </a:p>
        </p:txBody>
      </p:sp>
      <p:sp>
        <p:nvSpPr>
          <p:cNvPr id="3" name="object 3"/>
          <p:cNvSpPr/>
          <p:nvPr/>
        </p:nvSpPr>
        <p:spPr>
          <a:xfrm>
            <a:off x="737234" y="2455227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0409" y="2456179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7394" y="2458085"/>
            <a:ext cx="3040380" cy="0"/>
          </a:xfrm>
          <a:custGeom>
            <a:avLst/>
            <a:gdLst/>
            <a:ahLst/>
            <a:cxnLst/>
            <a:rect l="l" t="t" r="r" b="b"/>
            <a:pathLst>
              <a:path w="3040379" h="0">
                <a:moveTo>
                  <a:pt x="0" y="0"/>
                </a:moveTo>
                <a:lnTo>
                  <a:pt x="30403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8664" y="2458402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3109" y="2459037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5649" y="2459672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5809" y="2460307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4534" y="2451735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4375" y="2445067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7389" y="2438082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0722" y="2431097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6912" y="2424430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784" y="2417762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9292" y="2410777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5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7069" y="240093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8022" y="2402839"/>
            <a:ext cx="3159125" cy="0"/>
          </a:xfrm>
          <a:custGeom>
            <a:avLst/>
            <a:gdLst/>
            <a:ahLst/>
            <a:cxnLst/>
            <a:rect l="l" t="t" r="r" b="b"/>
            <a:pathLst>
              <a:path w="3159125" h="0">
                <a:moveTo>
                  <a:pt x="0" y="0"/>
                </a:moveTo>
                <a:lnTo>
                  <a:pt x="315912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8339" y="2404745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8974" y="2406650"/>
            <a:ext cx="3157220" cy="0"/>
          </a:xfrm>
          <a:custGeom>
            <a:avLst/>
            <a:gdLst/>
            <a:ahLst/>
            <a:cxnLst/>
            <a:rect l="l" t="t" r="r" b="b"/>
            <a:pathLst>
              <a:path w="3157220" h="0">
                <a:moveTo>
                  <a:pt x="0" y="0"/>
                </a:moveTo>
                <a:lnTo>
                  <a:pt x="31572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5482" y="239458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420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5799" y="239585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6223" y="2397760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7069" y="239966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4529" y="238823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4529" y="238950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5164" y="239077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5164" y="239267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3894" y="2383472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3259" y="2375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3894" y="237807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3894" y="237934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3259" y="23698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3259" y="236347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3259" y="23564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3259" y="23495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3259" y="23428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3259" y="233616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3259" y="23291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83259" y="23221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3259" y="23155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3259" y="23088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3259" y="23018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3259" y="229488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3259" y="22882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83259" y="22802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83259" y="22717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83259" y="226313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83259" y="22545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3259" y="22459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3259" y="22374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3259" y="22288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3259" y="22202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3259" y="221170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3259" y="220281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83259" y="219392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3259" y="218535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3259" y="21767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83259" y="21682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3259" y="21596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83259" y="21510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83259" y="214248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83259" y="21339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83259" y="21250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83259" y="211613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83259" y="210756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83259" y="20989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83259" y="20904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3259" y="20818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3259" y="20732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83259" y="20643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83259" y="20558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83259" y="204723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3894" y="203707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83259" y="204152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4953" y="2026285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05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4529" y="202755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84529" y="202882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84529" y="203009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84106" y="20313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83894" y="203327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87069" y="201739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86434" y="2018664"/>
            <a:ext cx="3162300" cy="0"/>
          </a:xfrm>
          <a:custGeom>
            <a:avLst/>
            <a:gdLst/>
            <a:ahLst/>
            <a:cxnLst/>
            <a:rect l="l" t="t" r="r" b="b"/>
            <a:pathLst>
              <a:path w="3162300" h="0">
                <a:moveTo>
                  <a:pt x="0" y="0"/>
                </a:moveTo>
                <a:lnTo>
                  <a:pt x="316229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86434" y="201993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85799" y="202120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85376" y="202247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31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85164" y="202437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87069" y="201231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90033" y="2003742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94054" y="1995170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60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99769" y="1986597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07072" y="1978025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16914" y="1969452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39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30249" y="1960880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5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888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82915" y="19560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83259" y="204025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682915" y="237680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67080" y="2460625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768090" y="237680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851910" y="204025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768090" y="19560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67080" y="1956435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961389" y="2058034"/>
            <a:ext cx="262128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FirstInterceptor#preHandle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053964" y="2456814"/>
            <a:ext cx="3068320" cy="0"/>
          </a:xfrm>
          <a:custGeom>
            <a:avLst/>
            <a:gdLst/>
            <a:ahLst/>
            <a:cxnLst/>
            <a:rect l="l" t="t" r="r" b="b"/>
            <a:pathLst>
              <a:path w="3068320" h="0">
                <a:moveTo>
                  <a:pt x="0" y="0"/>
                </a:moveTo>
                <a:lnTo>
                  <a:pt x="3068319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038724" y="2448560"/>
            <a:ext cx="3098800" cy="0"/>
          </a:xfrm>
          <a:custGeom>
            <a:avLst/>
            <a:gdLst/>
            <a:ahLst/>
            <a:cxnLst/>
            <a:rect l="l" t="t" r="r" b="b"/>
            <a:pathLst>
              <a:path w="3098800" h="0">
                <a:moveTo>
                  <a:pt x="0" y="0"/>
                </a:moveTo>
                <a:lnTo>
                  <a:pt x="3098799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028247" y="2439670"/>
            <a:ext cx="3119755" cy="0"/>
          </a:xfrm>
          <a:custGeom>
            <a:avLst/>
            <a:gdLst/>
            <a:ahLst/>
            <a:cxnLst/>
            <a:rect l="l" t="t" r="r" b="b"/>
            <a:pathLst>
              <a:path w="3119754" h="0">
                <a:moveTo>
                  <a:pt x="0" y="0"/>
                </a:moveTo>
                <a:lnTo>
                  <a:pt x="3119754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20627" y="2430780"/>
            <a:ext cx="3134995" cy="0"/>
          </a:xfrm>
          <a:custGeom>
            <a:avLst/>
            <a:gdLst/>
            <a:ahLst/>
            <a:cxnLst/>
            <a:rect l="l" t="t" r="r" b="b"/>
            <a:pathLst>
              <a:path w="3134995" h="0">
                <a:moveTo>
                  <a:pt x="0" y="0"/>
                </a:moveTo>
                <a:lnTo>
                  <a:pt x="3134994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014806" y="2421889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636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010467" y="2413000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5314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07609" y="240411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05704" y="239267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006022" y="239458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420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006339" y="239585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006762" y="2397760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007609" y="239966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004434" y="23850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005069" y="238823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005069" y="238950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005704" y="239077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003800" y="2375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004434" y="237807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04434" y="238061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03800" y="23688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003800" y="23599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003800" y="23510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003800" y="234219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003800" y="23333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003800" y="23247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003800" y="231584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003800" y="230695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003800" y="229806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003800" y="22891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003800" y="227330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003800" y="226123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003800" y="224980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003800" y="223837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003800" y="222631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003800" y="221424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003800" y="2202814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003800" y="219138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003800" y="217932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003800" y="216725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003800" y="215582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003800" y="214439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003800" y="213233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003800" y="2120264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003800" y="210883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003800" y="209740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003800" y="2085339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003800" y="207391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003800" y="206184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003800" y="2050414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004434" y="203898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003800" y="20453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11429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005069" y="202755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005069" y="202882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005069" y="203009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004646" y="20313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004434" y="203517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007609" y="201612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007609" y="201739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006974" y="2018664"/>
            <a:ext cx="3162300" cy="0"/>
          </a:xfrm>
          <a:custGeom>
            <a:avLst/>
            <a:gdLst/>
            <a:ahLst/>
            <a:cxnLst/>
            <a:rect l="l" t="t" r="r" b="b"/>
            <a:pathLst>
              <a:path w="3162300" h="0">
                <a:moveTo>
                  <a:pt x="0" y="0"/>
                </a:moveTo>
                <a:lnTo>
                  <a:pt x="316229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006974" y="201993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6339" y="202120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05916" y="202247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31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005704" y="202437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005492" y="2026285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05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007609" y="2003425"/>
            <a:ext cx="3161030" cy="12065"/>
          </a:xfrm>
          <a:custGeom>
            <a:avLst/>
            <a:gdLst/>
            <a:ahLst/>
            <a:cxnLst/>
            <a:rect l="l" t="t" r="r" b="b"/>
            <a:pathLst>
              <a:path w="3161029" h="12064">
                <a:moveTo>
                  <a:pt x="0" y="12065"/>
                </a:moveTo>
                <a:lnTo>
                  <a:pt x="3160712" y="12065"/>
                </a:lnTo>
                <a:lnTo>
                  <a:pt x="316071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012689" y="1991360"/>
            <a:ext cx="3150870" cy="12065"/>
          </a:xfrm>
          <a:custGeom>
            <a:avLst/>
            <a:gdLst/>
            <a:ahLst/>
            <a:cxnLst/>
            <a:rect l="l" t="t" r="r" b="b"/>
            <a:pathLst>
              <a:path w="3150870" h="12064">
                <a:moveTo>
                  <a:pt x="0" y="12065"/>
                </a:moveTo>
                <a:lnTo>
                  <a:pt x="3150552" y="12065"/>
                </a:lnTo>
                <a:lnTo>
                  <a:pt x="315055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019992" y="1985645"/>
            <a:ext cx="3136265" cy="0"/>
          </a:xfrm>
          <a:custGeom>
            <a:avLst/>
            <a:gdLst/>
            <a:ahLst/>
            <a:cxnLst/>
            <a:rect l="l" t="t" r="r" b="b"/>
            <a:pathLst>
              <a:path w="3136265" h="0">
                <a:moveTo>
                  <a:pt x="0" y="0"/>
                </a:moveTo>
                <a:lnTo>
                  <a:pt x="3135947" y="0"/>
                </a:lnTo>
              </a:path>
            </a:pathLst>
          </a:custGeom>
          <a:ln w="11429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030469" y="1974214"/>
            <a:ext cx="3115945" cy="0"/>
          </a:xfrm>
          <a:custGeom>
            <a:avLst/>
            <a:gdLst/>
            <a:ahLst/>
            <a:cxnLst/>
            <a:rect l="l" t="t" r="r" b="b"/>
            <a:pathLst>
              <a:path w="3115945" h="0">
                <a:moveTo>
                  <a:pt x="0" y="0"/>
                </a:moveTo>
                <a:lnTo>
                  <a:pt x="3115627" y="0"/>
                </a:lnTo>
              </a:path>
            </a:pathLst>
          </a:custGeom>
          <a:ln w="1142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045709" y="1962467"/>
            <a:ext cx="3085465" cy="0"/>
          </a:xfrm>
          <a:custGeom>
            <a:avLst/>
            <a:gdLst/>
            <a:ahLst/>
            <a:cxnLst/>
            <a:rect l="l" t="t" r="r" b="b"/>
            <a:pathLst>
              <a:path w="3085465" h="0">
                <a:moveTo>
                  <a:pt x="0" y="0"/>
                </a:moveTo>
                <a:lnTo>
                  <a:pt x="3085464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003455" y="19560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003800" y="204025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5003455" y="237680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087620" y="2460625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088630" y="237680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172450" y="204025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088630" y="19560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087620" y="1956435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 txBox="1"/>
          <p:nvPr/>
        </p:nvSpPr>
        <p:spPr>
          <a:xfrm>
            <a:off x="5431154" y="2058034"/>
            <a:ext cx="231965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HandlerAdapter#handle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5057775" y="387318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060949" y="3874134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066029" y="3875404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069204" y="387635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073649" y="387699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076189" y="387762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086349" y="387826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045075" y="386969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034914" y="386302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027929" y="385603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21262" y="384905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017452" y="384238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5013324" y="383571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009832" y="382873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4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008244" y="3820159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59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5008879" y="3822065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009197" y="3823970"/>
            <a:ext cx="3157855" cy="0"/>
          </a:xfrm>
          <a:custGeom>
            <a:avLst/>
            <a:gdLst/>
            <a:ahLst/>
            <a:cxnLst/>
            <a:rect l="l" t="t" r="r" b="b"/>
            <a:pathLst>
              <a:path w="3157854" h="0">
                <a:moveTo>
                  <a:pt x="0" y="0"/>
                </a:moveTo>
                <a:lnTo>
                  <a:pt x="31578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006339" y="381317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006551" y="3815079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1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007292" y="3816984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007609" y="381825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004752" y="3805554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005069" y="380682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005387" y="3808095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005704" y="381000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005704" y="3811904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004434" y="380142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003800" y="37928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0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004117" y="379539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004434" y="379730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003800" y="37877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003800" y="378142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003800" y="37744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003800" y="37674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003800" y="37607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003800" y="37541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003800" y="37471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003800" y="37401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003800" y="37334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003800" y="37268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003800" y="37198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003800" y="371284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003800" y="37061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003800" y="36982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003800" y="36896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003800" y="36810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003800" y="36725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003800" y="36639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003800" y="36553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003800" y="364680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003800" y="36382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003800" y="36296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003800" y="362077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003800" y="36118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003800" y="36033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003800" y="35947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003800" y="35861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003800" y="35775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003800" y="35690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003800" y="356044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003800" y="35518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003800" y="35429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003800" y="35340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003800" y="35255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003800" y="35169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003800" y="35083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003800" y="34998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003800" y="34912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003800" y="34823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003800" y="34737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003800" y="34651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004434" y="345440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004117" y="345757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003800" y="34594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005281" y="344487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005069" y="344614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005069" y="344741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004858" y="344868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69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004434" y="345059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007292" y="3435984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006974" y="3437254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006657" y="343852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006128" y="343979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005704" y="344170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005704" y="3443604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007609" y="343027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010572" y="342169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014594" y="341312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020309" y="340455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027612" y="3395979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037454" y="338740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050789" y="3378834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4" h="0">
                <a:moveTo>
                  <a:pt x="0" y="0"/>
                </a:moveTo>
                <a:lnTo>
                  <a:pt x="30740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5003455" y="337404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5003800" y="345821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5003455" y="3794759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5087620" y="3878579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088630" y="3794759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8172450" y="345821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088630" y="337404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5087620" y="337439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 txBox="1"/>
          <p:nvPr/>
        </p:nvSpPr>
        <p:spPr>
          <a:xfrm>
            <a:off x="5233670" y="3475354"/>
            <a:ext cx="271843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FirstInterceptor#postHandle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4841875" y="6448107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 h="0">
                <a:moveTo>
                  <a:pt x="0" y="0"/>
                </a:moveTo>
                <a:lnTo>
                  <a:pt x="3492498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4845049" y="6449059"/>
            <a:ext cx="3486150" cy="0"/>
          </a:xfrm>
          <a:custGeom>
            <a:avLst/>
            <a:gdLst/>
            <a:ahLst/>
            <a:cxnLst/>
            <a:rect l="l" t="t" r="r" b="b"/>
            <a:pathLst>
              <a:path w="3486150" h="0">
                <a:moveTo>
                  <a:pt x="0" y="0"/>
                </a:moveTo>
                <a:lnTo>
                  <a:pt x="34861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4848859" y="6449695"/>
            <a:ext cx="3478529" cy="0"/>
          </a:xfrm>
          <a:custGeom>
            <a:avLst/>
            <a:gdLst/>
            <a:ahLst/>
            <a:cxnLst/>
            <a:rect l="l" t="t" r="r" b="b"/>
            <a:pathLst>
              <a:path w="3478529" h="0">
                <a:moveTo>
                  <a:pt x="0" y="0"/>
                </a:moveTo>
                <a:lnTo>
                  <a:pt x="347852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4853304" y="6451282"/>
            <a:ext cx="3469640" cy="0"/>
          </a:xfrm>
          <a:custGeom>
            <a:avLst/>
            <a:gdLst/>
            <a:ahLst/>
            <a:cxnLst/>
            <a:rect l="l" t="t" r="r" b="b"/>
            <a:pathLst>
              <a:path w="3469640" h="0">
                <a:moveTo>
                  <a:pt x="0" y="0"/>
                </a:moveTo>
                <a:lnTo>
                  <a:pt x="34696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4857749" y="6451917"/>
            <a:ext cx="3460750" cy="0"/>
          </a:xfrm>
          <a:custGeom>
            <a:avLst/>
            <a:gdLst/>
            <a:ahLst/>
            <a:cxnLst/>
            <a:rect l="l" t="t" r="r" b="b"/>
            <a:pathLst>
              <a:path w="3460750" h="0">
                <a:moveTo>
                  <a:pt x="0" y="0"/>
                </a:moveTo>
                <a:lnTo>
                  <a:pt x="34607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4860289" y="6452552"/>
            <a:ext cx="3455670" cy="0"/>
          </a:xfrm>
          <a:custGeom>
            <a:avLst/>
            <a:gdLst/>
            <a:ahLst/>
            <a:cxnLst/>
            <a:rect l="l" t="t" r="r" b="b"/>
            <a:pathLst>
              <a:path w="3455670" h="0">
                <a:moveTo>
                  <a:pt x="0" y="0"/>
                </a:moveTo>
                <a:lnTo>
                  <a:pt x="34556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4870449" y="6453187"/>
            <a:ext cx="3435350" cy="0"/>
          </a:xfrm>
          <a:custGeom>
            <a:avLst/>
            <a:gdLst/>
            <a:ahLst/>
            <a:cxnLst/>
            <a:rect l="l" t="t" r="r" b="b"/>
            <a:pathLst>
              <a:path w="3435350" h="0">
                <a:moveTo>
                  <a:pt x="0" y="0"/>
                </a:moveTo>
                <a:lnTo>
                  <a:pt x="3435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4829175" y="6444615"/>
            <a:ext cx="3517900" cy="0"/>
          </a:xfrm>
          <a:custGeom>
            <a:avLst/>
            <a:gdLst/>
            <a:ahLst/>
            <a:cxnLst/>
            <a:rect l="l" t="t" r="r" b="b"/>
            <a:pathLst>
              <a:path w="3517900" h="0">
                <a:moveTo>
                  <a:pt x="0" y="0"/>
                </a:moveTo>
                <a:lnTo>
                  <a:pt x="3517898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4819015" y="6437947"/>
            <a:ext cx="3538220" cy="0"/>
          </a:xfrm>
          <a:custGeom>
            <a:avLst/>
            <a:gdLst/>
            <a:ahLst/>
            <a:cxnLst/>
            <a:rect l="l" t="t" r="r" b="b"/>
            <a:pathLst>
              <a:path w="3538220" h="0">
                <a:moveTo>
                  <a:pt x="0" y="0"/>
                </a:moveTo>
                <a:lnTo>
                  <a:pt x="35382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4812029" y="6430962"/>
            <a:ext cx="3552190" cy="0"/>
          </a:xfrm>
          <a:custGeom>
            <a:avLst/>
            <a:gdLst/>
            <a:ahLst/>
            <a:cxnLst/>
            <a:rect l="l" t="t" r="r" b="b"/>
            <a:pathLst>
              <a:path w="3552190" h="0">
                <a:moveTo>
                  <a:pt x="0" y="0"/>
                </a:moveTo>
                <a:lnTo>
                  <a:pt x="35521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4805362" y="6423977"/>
            <a:ext cx="3565525" cy="0"/>
          </a:xfrm>
          <a:custGeom>
            <a:avLst/>
            <a:gdLst/>
            <a:ahLst/>
            <a:cxnLst/>
            <a:rect l="l" t="t" r="r" b="b"/>
            <a:pathLst>
              <a:path w="3565525" h="0">
                <a:moveTo>
                  <a:pt x="0" y="0"/>
                </a:moveTo>
                <a:lnTo>
                  <a:pt x="35655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4801552" y="6417310"/>
            <a:ext cx="3573145" cy="0"/>
          </a:xfrm>
          <a:custGeom>
            <a:avLst/>
            <a:gdLst/>
            <a:ahLst/>
            <a:cxnLst/>
            <a:rect l="l" t="t" r="r" b="b"/>
            <a:pathLst>
              <a:path w="3573145" h="0">
                <a:moveTo>
                  <a:pt x="0" y="0"/>
                </a:moveTo>
                <a:lnTo>
                  <a:pt x="35731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4797425" y="6410642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 h="0">
                <a:moveTo>
                  <a:pt x="0" y="0"/>
                </a:moveTo>
                <a:lnTo>
                  <a:pt x="35813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4793932" y="6403657"/>
            <a:ext cx="3588385" cy="0"/>
          </a:xfrm>
          <a:custGeom>
            <a:avLst/>
            <a:gdLst/>
            <a:ahLst/>
            <a:cxnLst/>
            <a:rect l="l" t="t" r="r" b="b"/>
            <a:pathLst>
              <a:path w="3588384" h="0">
                <a:moveTo>
                  <a:pt x="0" y="0"/>
                </a:moveTo>
                <a:lnTo>
                  <a:pt x="35883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4792027" y="6394450"/>
            <a:ext cx="3592195" cy="0"/>
          </a:xfrm>
          <a:custGeom>
            <a:avLst/>
            <a:gdLst/>
            <a:ahLst/>
            <a:cxnLst/>
            <a:rect l="l" t="t" r="r" b="b"/>
            <a:pathLst>
              <a:path w="3592195" h="0">
                <a:moveTo>
                  <a:pt x="0" y="0"/>
                </a:moveTo>
                <a:lnTo>
                  <a:pt x="359219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4792979" y="6396990"/>
            <a:ext cx="3590290" cy="0"/>
          </a:xfrm>
          <a:custGeom>
            <a:avLst/>
            <a:gdLst/>
            <a:ahLst/>
            <a:cxnLst/>
            <a:rect l="l" t="t" r="r" b="b"/>
            <a:pathLst>
              <a:path w="3590290" h="0">
                <a:moveTo>
                  <a:pt x="0" y="0"/>
                </a:moveTo>
                <a:lnTo>
                  <a:pt x="35902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4793614" y="6399529"/>
            <a:ext cx="3589020" cy="0"/>
          </a:xfrm>
          <a:custGeom>
            <a:avLst/>
            <a:gdLst/>
            <a:ahLst/>
            <a:cxnLst/>
            <a:rect l="l" t="t" r="r" b="b"/>
            <a:pathLst>
              <a:path w="3589020" h="0">
                <a:moveTo>
                  <a:pt x="0" y="0"/>
                </a:moveTo>
                <a:lnTo>
                  <a:pt x="35890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4790122" y="6387465"/>
            <a:ext cx="3596004" cy="0"/>
          </a:xfrm>
          <a:custGeom>
            <a:avLst/>
            <a:gdLst/>
            <a:ahLst/>
            <a:cxnLst/>
            <a:rect l="l" t="t" r="r" b="b"/>
            <a:pathLst>
              <a:path w="3596004" h="0">
                <a:moveTo>
                  <a:pt x="0" y="0"/>
                </a:moveTo>
                <a:lnTo>
                  <a:pt x="359600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4790439" y="6388734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3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4790651" y="6390004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49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4791074" y="6391275"/>
            <a:ext cx="3594100" cy="0"/>
          </a:xfrm>
          <a:custGeom>
            <a:avLst/>
            <a:gdLst/>
            <a:ahLst/>
            <a:cxnLst/>
            <a:rect l="l" t="t" r="r" b="b"/>
            <a:pathLst>
              <a:path w="3594100" h="0">
                <a:moveTo>
                  <a:pt x="0" y="0"/>
                </a:moveTo>
                <a:lnTo>
                  <a:pt x="359409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4791709" y="6392545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4789169" y="6381115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4789169" y="638238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4789804" y="6384925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81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4788534" y="6376352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4787900" y="636841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4788534" y="637159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4787900" y="636270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4787900" y="635635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4787900" y="634936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4787900" y="634237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4787900" y="633571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4787900" y="632904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4787900" y="63220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4787900" y="631507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4787900" y="630840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4787900" y="630174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4787900" y="629475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4787900" y="62877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4787900" y="628110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4787900" y="627316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4787900" y="626459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4787900" y="62560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4787900" y="624744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4787900" y="623887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4787900" y="623030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4787900" y="622172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4787900" y="621315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4787900" y="620458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4787900" y="619569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4787900" y="61868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4787900" y="617823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4787900" y="61696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4787900" y="616108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4787900" y="615251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4787900" y="614394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4787900" y="61353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4787900" y="612679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4787900" y="611790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4787900" y="610901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4787900" y="610044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4787900" y="609187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4787900" y="608330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4787900" y="607472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4787900" y="606615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4787900" y="605726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4787900" y="604869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4787900" y="60401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4788534" y="6029325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4788534" y="6031865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4787900" y="60344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4789592" y="6019165"/>
            <a:ext cx="3597275" cy="0"/>
          </a:xfrm>
          <a:custGeom>
            <a:avLst/>
            <a:gdLst/>
            <a:ahLst/>
            <a:cxnLst/>
            <a:rect l="l" t="t" r="r" b="b"/>
            <a:pathLst>
              <a:path w="3597275" h="0">
                <a:moveTo>
                  <a:pt x="0" y="0"/>
                </a:moveTo>
                <a:lnTo>
                  <a:pt x="359685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4789169" y="602043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4789169" y="602170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09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4788958" y="6023609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87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4788534" y="602615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4791709" y="6010275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4791074" y="6011545"/>
            <a:ext cx="3594100" cy="0"/>
          </a:xfrm>
          <a:custGeom>
            <a:avLst/>
            <a:gdLst/>
            <a:ahLst/>
            <a:cxnLst/>
            <a:rect l="l" t="t" r="r" b="b"/>
            <a:pathLst>
              <a:path w="3594100" h="0">
                <a:moveTo>
                  <a:pt x="0" y="0"/>
                </a:moveTo>
                <a:lnTo>
                  <a:pt x="359409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4791074" y="6012815"/>
            <a:ext cx="3594735" cy="0"/>
          </a:xfrm>
          <a:custGeom>
            <a:avLst/>
            <a:gdLst/>
            <a:ahLst/>
            <a:cxnLst/>
            <a:rect l="l" t="t" r="r" b="b"/>
            <a:pathLst>
              <a:path w="3594734" h="0">
                <a:moveTo>
                  <a:pt x="0" y="0"/>
                </a:moveTo>
                <a:lnTo>
                  <a:pt x="359452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4790439" y="6014084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36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4790016" y="6015354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11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4789804" y="6017259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4791709" y="6005195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4794672" y="5996622"/>
            <a:ext cx="3587115" cy="0"/>
          </a:xfrm>
          <a:custGeom>
            <a:avLst/>
            <a:gdLst/>
            <a:ahLst/>
            <a:cxnLst/>
            <a:rect l="l" t="t" r="r" b="b"/>
            <a:pathLst>
              <a:path w="3587115" h="0">
                <a:moveTo>
                  <a:pt x="0" y="0"/>
                </a:moveTo>
                <a:lnTo>
                  <a:pt x="35866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4798694" y="5988050"/>
            <a:ext cx="3578860" cy="0"/>
          </a:xfrm>
          <a:custGeom>
            <a:avLst/>
            <a:gdLst/>
            <a:ahLst/>
            <a:cxnLst/>
            <a:rect l="l" t="t" r="r" b="b"/>
            <a:pathLst>
              <a:path w="3578859" h="0">
                <a:moveTo>
                  <a:pt x="0" y="0"/>
                </a:moveTo>
                <a:lnTo>
                  <a:pt x="35785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4804409" y="5979477"/>
            <a:ext cx="3567429" cy="0"/>
          </a:xfrm>
          <a:custGeom>
            <a:avLst/>
            <a:gdLst/>
            <a:ahLst/>
            <a:cxnLst/>
            <a:rect l="l" t="t" r="r" b="b"/>
            <a:pathLst>
              <a:path w="3567429" h="0">
                <a:moveTo>
                  <a:pt x="0" y="0"/>
                </a:moveTo>
                <a:lnTo>
                  <a:pt x="35671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4811712" y="5970904"/>
            <a:ext cx="3552825" cy="0"/>
          </a:xfrm>
          <a:custGeom>
            <a:avLst/>
            <a:gdLst/>
            <a:ahLst/>
            <a:cxnLst/>
            <a:rect l="l" t="t" r="r" b="b"/>
            <a:pathLst>
              <a:path w="3552825" h="0">
                <a:moveTo>
                  <a:pt x="0" y="0"/>
                </a:moveTo>
                <a:lnTo>
                  <a:pt x="35525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4821554" y="5962332"/>
            <a:ext cx="3533140" cy="0"/>
          </a:xfrm>
          <a:custGeom>
            <a:avLst/>
            <a:gdLst/>
            <a:ahLst/>
            <a:cxnLst/>
            <a:rect l="l" t="t" r="r" b="b"/>
            <a:pathLst>
              <a:path w="3533140" h="0">
                <a:moveTo>
                  <a:pt x="0" y="0"/>
                </a:moveTo>
                <a:lnTo>
                  <a:pt x="35331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4834888" y="5953759"/>
            <a:ext cx="3505835" cy="0"/>
          </a:xfrm>
          <a:custGeom>
            <a:avLst/>
            <a:gdLst/>
            <a:ahLst/>
            <a:cxnLst/>
            <a:rect l="l" t="t" r="r" b="b"/>
            <a:pathLst>
              <a:path w="3505834" h="0">
                <a:moveTo>
                  <a:pt x="0" y="0"/>
                </a:moveTo>
                <a:lnTo>
                  <a:pt x="3505836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4787555" y="594897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4787900" y="603313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4787555" y="636968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4871720" y="6453504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09" h="0">
                <a:moveTo>
                  <a:pt x="0" y="0"/>
                </a:moveTo>
                <a:lnTo>
                  <a:pt x="34328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8304530" y="6369684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8388350" y="603313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8304530" y="594897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4871720" y="5949315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09" h="0">
                <a:moveTo>
                  <a:pt x="34328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 txBox="1"/>
          <p:nvPr/>
        </p:nvSpPr>
        <p:spPr>
          <a:xfrm>
            <a:off x="4996815" y="6050915"/>
            <a:ext cx="3187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FirstInterceptor#afterCompletion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2" name="object 382"/>
          <p:cNvSpPr/>
          <p:nvPr/>
        </p:nvSpPr>
        <p:spPr>
          <a:xfrm>
            <a:off x="5306060" y="5180329"/>
            <a:ext cx="2564130" cy="0"/>
          </a:xfrm>
          <a:custGeom>
            <a:avLst/>
            <a:gdLst/>
            <a:ahLst/>
            <a:cxnLst/>
            <a:rect l="l" t="t" r="r" b="b"/>
            <a:pathLst>
              <a:path w="2564129" h="0">
                <a:moveTo>
                  <a:pt x="0" y="0"/>
                </a:moveTo>
                <a:lnTo>
                  <a:pt x="2564128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5290820" y="5172075"/>
            <a:ext cx="2594610" cy="0"/>
          </a:xfrm>
          <a:custGeom>
            <a:avLst/>
            <a:gdLst/>
            <a:ahLst/>
            <a:cxnLst/>
            <a:rect l="l" t="t" r="r" b="b"/>
            <a:pathLst>
              <a:path w="2594609" h="0">
                <a:moveTo>
                  <a:pt x="0" y="0"/>
                </a:moveTo>
                <a:lnTo>
                  <a:pt x="2594609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5280342" y="5163184"/>
            <a:ext cx="2615565" cy="0"/>
          </a:xfrm>
          <a:custGeom>
            <a:avLst/>
            <a:gdLst/>
            <a:ahLst/>
            <a:cxnLst/>
            <a:rect l="l" t="t" r="r" b="b"/>
            <a:pathLst>
              <a:path w="2615565" h="0">
                <a:moveTo>
                  <a:pt x="0" y="0"/>
                </a:moveTo>
                <a:lnTo>
                  <a:pt x="2615564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5272722" y="5154295"/>
            <a:ext cx="2630805" cy="0"/>
          </a:xfrm>
          <a:custGeom>
            <a:avLst/>
            <a:gdLst/>
            <a:ahLst/>
            <a:cxnLst/>
            <a:rect l="l" t="t" r="r" b="b"/>
            <a:pathLst>
              <a:path w="2630804" h="0">
                <a:moveTo>
                  <a:pt x="0" y="0"/>
                </a:moveTo>
                <a:lnTo>
                  <a:pt x="2630804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5266901" y="5145404"/>
            <a:ext cx="2642870" cy="0"/>
          </a:xfrm>
          <a:custGeom>
            <a:avLst/>
            <a:gdLst/>
            <a:ahLst/>
            <a:cxnLst/>
            <a:rect l="l" t="t" r="r" b="b"/>
            <a:pathLst>
              <a:path w="2642870" h="0">
                <a:moveTo>
                  <a:pt x="0" y="0"/>
                </a:moveTo>
                <a:lnTo>
                  <a:pt x="2642446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5262562" y="5136515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5259704" y="5127625"/>
            <a:ext cx="2656840" cy="0"/>
          </a:xfrm>
          <a:custGeom>
            <a:avLst/>
            <a:gdLst/>
            <a:ahLst/>
            <a:cxnLst/>
            <a:rect l="l" t="t" r="r" b="b"/>
            <a:pathLst>
              <a:path w="2656840" h="0">
                <a:moveTo>
                  <a:pt x="0" y="0"/>
                </a:moveTo>
                <a:lnTo>
                  <a:pt x="2656839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5257799" y="5115559"/>
            <a:ext cx="2660650" cy="0"/>
          </a:xfrm>
          <a:custGeom>
            <a:avLst/>
            <a:gdLst/>
            <a:ahLst/>
            <a:cxnLst/>
            <a:rect l="l" t="t" r="r" b="b"/>
            <a:pathLst>
              <a:path w="2660650" h="0">
                <a:moveTo>
                  <a:pt x="0" y="0"/>
                </a:moveTo>
                <a:lnTo>
                  <a:pt x="26606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5257799" y="5117465"/>
            <a:ext cx="2660650" cy="0"/>
          </a:xfrm>
          <a:custGeom>
            <a:avLst/>
            <a:gdLst/>
            <a:ahLst/>
            <a:cxnLst/>
            <a:rect l="l" t="t" r="r" b="b"/>
            <a:pathLst>
              <a:path w="2660650" h="0">
                <a:moveTo>
                  <a:pt x="0" y="0"/>
                </a:moveTo>
                <a:lnTo>
                  <a:pt x="26606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5258434" y="5118734"/>
            <a:ext cx="2659380" cy="0"/>
          </a:xfrm>
          <a:custGeom>
            <a:avLst/>
            <a:gdLst/>
            <a:ahLst/>
            <a:cxnLst/>
            <a:rect l="l" t="t" r="r" b="b"/>
            <a:pathLst>
              <a:path w="2659379" h="0">
                <a:moveTo>
                  <a:pt x="0" y="0"/>
                </a:moveTo>
                <a:lnTo>
                  <a:pt x="26593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5258646" y="5120640"/>
            <a:ext cx="2659380" cy="0"/>
          </a:xfrm>
          <a:custGeom>
            <a:avLst/>
            <a:gdLst/>
            <a:ahLst/>
            <a:cxnLst/>
            <a:rect l="l" t="t" r="r" b="b"/>
            <a:pathLst>
              <a:path w="2659379" h="0">
                <a:moveTo>
                  <a:pt x="0" y="0"/>
                </a:moveTo>
                <a:lnTo>
                  <a:pt x="2658956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5259387" y="5122545"/>
            <a:ext cx="2657475" cy="0"/>
          </a:xfrm>
          <a:custGeom>
            <a:avLst/>
            <a:gdLst/>
            <a:ahLst/>
            <a:cxnLst/>
            <a:rect l="l" t="t" r="r" b="b"/>
            <a:pathLst>
              <a:path w="2657475" h="0">
                <a:moveTo>
                  <a:pt x="0" y="0"/>
                </a:moveTo>
                <a:lnTo>
                  <a:pt x="265747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5256529" y="5108575"/>
            <a:ext cx="2663190" cy="0"/>
          </a:xfrm>
          <a:custGeom>
            <a:avLst/>
            <a:gdLst/>
            <a:ahLst/>
            <a:cxnLst/>
            <a:rect l="l" t="t" r="r" b="b"/>
            <a:pathLst>
              <a:path w="2663190" h="0">
                <a:moveTo>
                  <a:pt x="0" y="0"/>
                </a:moveTo>
                <a:lnTo>
                  <a:pt x="2663189" y="0"/>
                </a:lnTo>
              </a:path>
            </a:pathLst>
          </a:custGeom>
          <a:ln w="3809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5256847" y="5111115"/>
            <a:ext cx="2662555" cy="0"/>
          </a:xfrm>
          <a:custGeom>
            <a:avLst/>
            <a:gdLst/>
            <a:ahLst/>
            <a:cxnLst/>
            <a:rect l="l" t="t" r="r" b="b"/>
            <a:pathLst>
              <a:path w="2662554" h="0">
                <a:moveTo>
                  <a:pt x="0" y="0"/>
                </a:moveTo>
                <a:lnTo>
                  <a:pt x="266255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5257164" y="5112384"/>
            <a:ext cx="2661920" cy="0"/>
          </a:xfrm>
          <a:custGeom>
            <a:avLst/>
            <a:gdLst/>
            <a:ahLst/>
            <a:cxnLst/>
            <a:rect l="l" t="t" r="r" b="b"/>
            <a:pathLst>
              <a:path w="2661920" h="0">
                <a:moveTo>
                  <a:pt x="0" y="0"/>
                </a:moveTo>
                <a:lnTo>
                  <a:pt x="26619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5257482" y="5113654"/>
            <a:ext cx="2661285" cy="0"/>
          </a:xfrm>
          <a:custGeom>
            <a:avLst/>
            <a:gdLst/>
            <a:ahLst/>
            <a:cxnLst/>
            <a:rect l="l" t="t" r="r" b="b"/>
            <a:pathLst>
              <a:path w="2661284" h="0">
                <a:moveTo>
                  <a:pt x="0" y="0"/>
                </a:moveTo>
                <a:lnTo>
                  <a:pt x="266128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5255895" y="5098415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5256212" y="5100954"/>
            <a:ext cx="2663825" cy="0"/>
          </a:xfrm>
          <a:custGeom>
            <a:avLst/>
            <a:gdLst/>
            <a:ahLst/>
            <a:cxnLst/>
            <a:rect l="l" t="t" r="r" b="b"/>
            <a:pathLst>
              <a:path w="2663825" h="0">
                <a:moveTo>
                  <a:pt x="0" y="0"/>
                </a:moveTo>
                <a:lnTo>
                  <a:pt x="2663824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5256529" y="5104129"/>
            <a:ext cx="2663190" cy="0"/>
          </a:xfrm>
          <a:custGeom>
            <a:avLst/>
            <a:gdLst/>
            <a:ahLst/>
            <a:cxnLst/>
            <a:rect l="l" t="t" r="r" b="b"/>
            <a:pathLst>
              <a:path w="2663190" h="0">
                <a:moveTo>
                  <a:pt x="0" y="0"/>
                </a:moveTo>
                <a:lnTo>
                  <a:pt x="2663189" y="0"/>
                </a:lnTo>
              </a:path>
            </a:pathLst>
          </a:custGeom>
          <a:ln w="508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5255895" y="5092382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5255895" y="5083492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5255895" y="5074602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5255895" y="5065712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5255895" y="5056822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5255895" y="5048250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5255895" y="5039360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5255895" y="5030470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5255895" y="5021579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5255895" y="5012690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5255895" y="4996815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5255895" y="4984750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5255895" y="497332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5255895" y="496189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5255895" y="4949825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5255895" y="4937760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5255895" y="4926329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5255895" y="491490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5255895" y="4902835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5255895" y="4890770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5255895" y="487934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5255895" y="486791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5255895" y="4855845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5255895" y="4843779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5255895" y="483235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5255895" y="4820920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5255895" y="4808854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5255895" y="4797425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5255895" y="4785360"/>
            <a:ext cx="2664460" cy="12065"/>
          </a:xfrm>
          <a:custGeom>
            <a:avLst/>
            <a:gdLst/>
            <a:ahLst/>
            <a:cxnLst/>
            <a:rect l="l" t="t" r="r" b="b"/>
            <a:pathLst>
              <a:path w="2664459" h="12064">
                <a:moveTo>
                  <a:pt x="0" y="12065"/>
                </a:moveTo>
                <a:lnTo>
                  <a:pt x="2664459" y="12065"/>
                </a:lnTo>
                <a:lnTo>
                  <a:pt x="266445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5255895" y="4773929"/>
            <a:ext cx="2664460" cy="11430"/>
          </a:xfrm>
          <a:custGeom>
            <a:avLst/>
            <a:gdLst/>
            <a:ahLst/>
            <a:cxnLst/>
            <a:rect l="l" t="t" r="r" b="b"/>
            <a:pathLst>
              <a:path w="2664459" h="11429">
                <a:moveTo>
                  <a:pt x="0" y="11430"/>
                </a:moveTo>
                <a:lnTo>
                  <a:pt x="2664459" y="11430"/>
                </a:lnTo>
                <a:lnTo>
                  <a:pt x="266445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5256212" y="4763134"/>
            <a:ext cx="2663825" cy="0"/>
          </a:xfrm>
          <a:custGeom>
            <a:avLst/>
            <a:gdLst/>
            <a:ahLst/>
            <a:cxnLst/>
            <a:rect l="l" t="t" r="r" b="b"/>
            <a:pathLst>
              <a:path w="2663825" h="0">
                <a:moveTo>
                  <a:pt x="0" y="0"/>
                </a:moveTo>
                <a:lnTo>
                  <a:pt x="266382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5255895" y="4768850"/>
            <a:ext cx="2664460" cy="0"/>
          </a:xfrm>
          <a:custGeom>
            <a:avLst/>
            <a:gdLst/>
            <a:ahLst/>
            <a:cxnLst/>
            <a:rect l="l" t="t" r="r" b="b"/>
            <a:pathLst>
              <a:path w="2664459" h="0">
                <a:moveTo>
                  <a:pt x="0" y="0"/>
                </a:moveTo>
                <a:lnTo>
                  <a:pt x="2664459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5257164" y="4751704"/>
            <a:ext cx="2661920" cy="0"/>
          </a:xfrm>
          <a:custGeom>
            <a:avLst/>
            <a:gdLst/>
            <a:ahLst/>
            <a:cxnLst/>
            <a:rect l="l" t="t" r="r" b="b"/>
            <a:pathLst>
              <a:path w="2661920" h="0">
                <a:moveTo>
                  <a:pt x="0" y="0"/>
                </a:moveTo>
                <a:lnTo>
                  <a:pt x="266191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5257164" y="4752975"/>
            <a:ext cx="2662555" cy="0"/>
          </a:xfrm>
          <a:custGeom>
            <a:avLst/>
            <a:gdLst/>
            <a:ahLst/>
            <a:cxnLst/>
            <a:rect l="l" t="t" r="r" b="b"/>
            <a:pathLst>
              <a:path w="2662554" h="0">
                <a:moveTo>
                  <a:pt x="0" y="0"/>
                </a:moveTo>
                <a:lnTo>
                  <a:pt x="2662237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5256952" y="4754245"/>
            <a:ext cx="2663190" cy="0"/>
          </a:xfrm>
          <a:custGeom>
            <a:avLst/>
            <a:gdLst/>
            <a:ahLst/>
            <a:cxnLst/>
            <a:rect l="l" t="t" r="r" b="b"/>
            <a:pathLst>
              <a:path w="2663190" h="0">
                <a:moveTo>
                  <a:pt x="0" y="0"/>
                </a:moveTo>
                <a:lnTo>
                  <a:pt x="2662766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5256529" y="4758690"/>
            <a:ext cx="2663190" cy="0"/>
          </a:xfrm>
          <a:custGeom>
            <a:avLst/>
            <a:gdLst/>
            <a:ahLst/>
            <a:cxnLst/>
            <a:rect l="l" t="t" r="r" b="b"/>
            <a:pathLst>
              <a:path w="2663190" h="0">
                <a:moveTo>
                  <a:pt x="0" y="0"/>
                </a:moveTo>
                <a:lnTo>
                  <a:pt x="2663189" y="0"/>
                </a:lnTo>
              </a:path>
            </a:pathLst>
          </a:custGeom>
          <a:ln w="7619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5259704" y="4740275"/>
            <a:ext cx="2656840" cy="0"/>
          </a:xfrm>
          <a:custGeom>
            <a:avLst/>
            <a:gdLst/>
            <a:ahLst/>
            <a:cxnLst/>
            <a:rect l="l" t="t" r="r" b="b"/>
            <a:pathLst>
              <a:path w="2656840" h="0">
                <a:moveTo>
                  <a:pt x="0" y="0"/>
                </a:moveTo>
                <a:lnTo>
                  <a:pt x="2656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5259387" y="4741545"/>
            <a:ext cx="2657475" cy="0"/>
          </a:xfrm>
          <a:custGeom>
            <a:avLst/>
            <a:gdLst/>
            <a:ahLst/>
            <a:cxnLst/>
            <a:rect l="l" t="t" r="r" b="b"/>
            <a:pathLst>
              <a:path w="2657475" h="0">
                <a:moveTo>
                  <a:pt x="0" y="0"/>
                </a:moveTo>
                <a:lnTo>
                  <a:pt x="265747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5259069" y="4742815"/>
            <a:ext cx="2658745" cy="0"/>
          </a:xfrm>
          <a:custGeom>
            <a:avLst/>
            <a:gdLst/>
            <a:ahLst/>
            <a:cxnLst/>
            <a:rect l="l" t="t" r="r" b="b"/>
            <a:pathLst>
              <a:path w="2658745" h="0">
                <a:moveTo>
                  <a:pt x="0" y="0"/>
                </a:moveTo>
                <a:lnTo>
                  <a:pt x="265832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5258752" y="4744084"/>
            <a:ext cx="2659380" cy="0"/>
          </a:xfrm>
          <a:custGeom>
            <a:avLst/>
            <a:gdLst/>
            <a:ahLst/>
            <a:cxnLst/>
            <a:rect l="l" t="t" r="r" b="b"/>
            <a:pathLst>
              <a:path w="2659379" h="0">
                <a:moveTo>
                  <a:pt x="0" y="0"/>
                </a:moveTo>
                <a:lnTo>
                  <a:pt x="2659062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5258222" y="4745354"/>
            <a:ext cx="2660015" cy="0"/>
          </a:xfrm>
          <a:custGeom>
            <a:avLst/>
            <a:gdLst/>
            <a:ahLst/>
            <a:cxnLst/>
            <a:rect l="l" t="t" r="r" b="b"/>
            <a:pathLst>
              <a:path w="2660015" h="0">
                <a:moveTo>
                  <a:pt x="0" y="0"/>
                </a:moveTo>
                <a:lnTo>
                  <a:pt x="265959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5257799" y="4747259"/>
            <a:ext cx="2660650" cy="0"/>
          </a:xfrm>
          <a:custGeom>
            <a:avLst/>
            <a:gdLst/>
            <a:ahLst/>
            <a:cxnLst/>
            <a:rect l="l" t="t" r="r" b="b"/>
            <a:pathLst>
              <a:path w="2660650" h="0">
                <a:moveTo>
                  <a:pt x="0" y="0"/>
                </a:moveTo>
                <a:lnTo>
                  <a:pt x="26606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5257799" y="4749165"/>
            <a:ext cx="2660650" cy="0"/>
          </a:xfrm>
          <a:custGeom>
            <a:avLst/>
            <a:gdLst/>
            <a:ahLst/>
            <a:cxnLst/>
            <a:rect l="l" t="t" r="r" b="b"/>
            <a:pathLst>
              <a:path w="2660650" h="0">
                <a:moveTo>
                  <a:pt x="0" y="0"/>
                </a:moveTo>
                <a:lnTo>
                  <a:pt x="26606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5257376" y="4750434"/>
            <a:ext cx="2661920" cy="0"/>
          </a:xfrm>
          <a:custGeom>
            <a:avLst/>
            <a:gdLst/>
            <a:ahLst/>
            <a:cxnLst/>
            <a:rect l="l" t="t" r="r" b="b"/>
            <a:pathLst>
              <a:path w="2661920" h="0">
                <a:moveTo>
                  <a:pt x="0" y="0"/>
                </a:moveTo>
                <a:lnTo>
                  <a:pt x="266139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5259704" y="4726940"/>
            <a:ext cx="2656840" cy="12065"/>
          </a:xfrm>
          <a:custGeom>
            <a:avLst/>
            <a:gdLst/>
            <a:ahLst/>
            <a:cxnLst/>
            <a:rect l="l" t="t" r="r" b="b"/>
            <a:pathLst>
              <a:path w="2656840" h="12064">
                <a:moveTo>
                  <a:pt x="0" y="12065"/>
                </a:moveTo>
                <a:lnTo>
                  <a:pt x="2656522" y="12065"/>
                </a:lnTo>
                <a:lnTo>
                  <a:pt x="265652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5264784" y="4714875"/>
            <a:ext cx="2646680" cy="12065"/>
          </a:xfrm>
          <a:custGeom>
            <a:avLst/>
            <a:gdLst/>
            <a:ahLst/>
            <a:cxnLst/>
            <a:rect l="l" t="t" r="r" b="b"/>
            <a:pathLst>
              <a:path w="2646679" h="12064">
                <a:moveTo>
                  <a:pt x="0" y="12065"/>
                </a:moveTo>
                <a:lnTo>
                  <a:pt x="2646362" y="12065"/>
                </a:lnTo>
                <a:lnTo>
                  <a:pt x="264636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5272087" y="4703445"/>
            <a:ext cx="2632075" cy="11430"/>
          </a:xfrm>
          <a:custGeom>
            <a:avLst/>
            <a:gdLst/>
            <a:ahLst/>
            <a:cxnLst/>
            <a:rect l="l" t="t" r="r" b="b"/>
            <a:pathLst>
              <a:path w="2632075" h="11429">
                <a:moveTo>
                  <a:pt x="0" y="11430"/>
                </a:moveTo>
                <a:lnTo>
                  <a:pt x="2631757" y="11430"/>
                </a:lnTo>
                <a:lnTo>
                  <a:pt x="263175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5282564" y="4692015"/>
            <a:ext cx="2611755" cy="11430"/>
          </a:xfrm>
          <a:custGeom>
            <a:avLst/>
            <a:gdLst/>
            <a:ahLst/>
            <a:cxnLst/>
            <a:rect l="l" t="t" r="r" b="b"/>
            <a:pathLst>
              <a:path w="2611754" h="11429">
                <a:moveTo>
                  <a:pt x="0" y="11430"/>
                </a:moveTo>
                <a:lnTo>
                  <a:pt x="2611437" y="11430"/>
                </a:lnTo>
                <a:lnTo>
                  <a:pt x="261143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5297804" y="4685982"/>
            <a:ext cx="2581275" cy="0"/>
          </a:xfrm>
          <a:custGeom>
            <a:avLst/>
            <a:gdLst/>
            <a:ahLst/>
            <a:cxnLst/>
            <a:rect l="l" t="t" r="r" b="b"/>
            <a:pathLst>
              <a:path w="2581275" h="0">
                <a:moveTo>
                  <a:pt x="0" y="0"/>
                </a:moveTo>
                <a:lnTo>
                  <a:pt x="2581274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5255550" y="46796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5255895" y="47637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5255550" y="51003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5339715" y="5184140"/>
            <a:ext cx="2496820" cy="0"/>
          </a:xfrm>
          <a:custGeom>
            <a:avLst/>
            <a:gdLst/>
            <a:ahLst/>
            <a:cxnLst/>
            <a:rect l="l" t="t" r="r" b="b"/>
            <a:pathLst>
              <a:path w="2496820" h="0">
                <a:moveTo>
                  <a:pt x="0" y="0"/>
                </a:moveTo>
                <a:lnTo>
                  <a:pt x="249682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7836534" y="51003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7920355" y="47637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7836534" y="46796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5339715" y="4679950"/>
            <a:ext cx="2496820" cy="0"/>
          </a:xfrm>
          <a:custGeom>
            <a:avLst/>
            <a:gdLst/>
            <a:ahLst/>
            <a:cxnLst/>
            <a:rect l="l" t="t" r="r" b="b"/>
            <a:pathLst>
              <a:path w="2496820" h="0">
                <a:moveTo>
                  <a:pt x="249682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 txBox="1"/>
          <p:nvPr/>
        </p:nvSpPr>
        <p:spPr>
          <a:xfrm>
            <a:off x="5361304" y="4781550"/>
            <a:ext cx="245554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DispatcherServlet#render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9" name="object 459"/>
          <p:cNvSpPr/>
          <p:nvPr/>
        </p:nvSpPr>
        <p:spPr>
          <a:xfrm>
            <a:off x="3851910" y="2208530"/>
            <a:ext cx="1151890" cy="0"/>
          </a:xfrm>
          <a:custGeom>
            <a:avLst/>
            <a:gdLst/>
            <a:ahLst/>
            <a:cxnLst/>
            <a:rect l="l" t="t" r="r" b="b"/>
            <a:pathLst>
              <a:path w="1151889" h="0">
                <a:moveTo>
                  <a:pt x="0" y="0"/>
                </a:moveTo>
                <a:lnTo>
                  <a:pt x="115189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4918075" y="215138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6588125" y="2460625"/>
            <a:ext cx="0" cy="913765"/>
          </a:xfrm>
          <a:custGeom>
            <a:avLst/>
            <a:gdLst/>
            <a:ahLst/>
            <a:cxnLst/>
            <a:rect l="l" t="t" r="r" b="b"/>
            <a:pathLst>
              <a:path w="0" h="913764">
                <a:moveTo>
                  <a:pt x="0" y="0"/>
                </a:moveTo>
                <a:lnTo>
                  <a:pt x="0" y="91376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6530975" y="328866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6588125" y="3877945"/>
            <a:ext cx="0" cy="802005"/>
          </a:xfrm>
          <a:custGeom>
            <a:avLst/>
            <a:gdLst/>
            <a:ahLst/>
            <a:cxnLst/>
            <a:rect l="l" t="t" r="r" b="b"/>
            <a:pathLst>
              <a:path w="0" h="802004">
                <a:moveTo>
                  <a:pt x="0" y="0"/>
                </a:moveTo>
                <a:lnTo>
                  <a:pt x="0" y="80200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6530975" y="459422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6588125" y="5184140"/>
            <a:ext cx="0" cy="765175"/>
          </a:xfrm>
          <a:custGeom>
            <a:avLst/>
            <a:gdLst/>
            <a:ahLst/>
            <a:cxnLst/>
            <a:rect l="l" t="t" r="r" b="b"/>
            <a:pathLst>
              <a:path w="0" h="765175">
                <a:moveTo>
                  <a:pt x="0" y="0"/>
                </a:moveTo>
                <a:lnTo>
                  <a:pt x="0" y="76517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6530975" y="586359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8363" y="1915667"/>
            <a:ext cx="8907780" cy="2107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415" b="1">
                <a:solidFill>
                  <a:srgbClr val="707E77"/>
                </a:solidFill>
                <a:latin typeface="Courier New"/>
                <a:cs typeface="Courier New"/>
              </a:rPr>
              <a:t>&lt;</a:t>
            </a:r>
            <a:r>
              <a:rPr dirty="0" sz="1500" spc="-765" b="1">
                <a:solidFill>
                  <a:srgbClr val="707E77"/>
                </a:solidFill>
                <a:latin typeface="Courier New"/>
                <a:cs typeface="Courier New"/>
              </a:rPr>
              <a:t> </a:t>
            </a:r>
            <a:r>
              <a:rPr dirty="0" sz="1500" spc="-110" b="1">
                <a:solidFill>
                  <a:srgbClr val="707E77"/>
                </a:solidFill>
                <a:latin typeface="Courier New"/>
                <a:cs typeface="Courier New"/>
              </a:rPr>
              <a:t>mvc:ïnterceptors›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300">
              <a:latin typeface="Times New Roman"/>
              <a:cs typeface="Times New Roman"/>
            </a:endParaRPr>
          </a:p>
          <a:p>
            <a:pPr marL="417830">
              <a:lnSpc>
                <a:spcPct val="100000"/>
              </a:lnSpc>
            </a:pPr>
            <a:r>
              <a:rPr dirty="0" sz="1500" spc="-110">
                <a:solidFill>
                  <a:srgbClr val="527267"/>
                </a:solidFill>
                <a:latin typeface="Courier New"/>
                <a:cs typeface="Courier New"/>
              </a:rPr>
              <a:t>‹bean</a:t>
            </a:r>
            <a:r>
              <a:rPr dirty="0" sz="1500" spc="105">
                <a:solidFill>
                  <a:srgbClr val="527267"/>
                </a:solidFill>
                <a:latin typeface="Courier New"/>
                <a:cs typeface="Courier New"/>
              </a:rPr>
              <a:t> </a:t>
            </a:r>
            <a:r>
              <a:rPr dirty="0" sz="1500" spc="-110" i="1">
                <a:solidFill>
                  <a:srgbClr val="5734E6"/>
                </a:solidFill>
                <a:latin typeface="Courier New"/>
                <a:cs typeface="Courier New"/>
              </a:rPr>
              <a:t>cless=“com.</a:t>
            </a:r>
            <a:r>
              <a:rPr dirty="0" sz="1500" spc="-700" i="1">
                <a:solidFill>
                  <a:srgbClr val="5734E6"/>
                </a:solidFill>
                <a:latin typeface="Courier New"/>
                <a:cs typeface="Courier New"/>
              </a:rPr>
              <a:t> </a:t>
            </a:r>
            <a:r>
              <a:rPr dirty="0" sz="1500" spc="-95" i="1">
                <a:solidFill>
                  <a:srgbClr val="5734E6"/>
                </a:solidFill>
                <a:latin typeface="Courier New"/>
                <a:cs typeface="Courier New"/>
              </a:rPr>
              <a:t>otguigu.springmrc.</a:t>
            </a:r>
            <a:r>
              <a:rPr dirty="0" sz="1500" spc="-595" i="1">
                <a:solidFill>
                  <a:srgbClr val="5734E6"/>
                </a:solidFill>
                <a:latin typeface="Courier New"/>
                <a:cs typeface="Courier New"/>
              </a:rPr>
              <a:t> </a:t>
            </a:r>
            <a:r>
              <a:rPr dirty="0" sz="1500" spc="-105" i="1">
                <a:solidFill>
                  <a:srgbClr val="5734E6"/>
                </a:solidFill>
                <a:latin typeface="Courier New"/>
                <a:cs typeface="Courier New"/>
              </a:rPr>
              <a:t>interceptars.heŁ</a:t>
            </a:r>
            <a:r>
              <a:rPr dirty="0" sz="1500" spc="-665" i="1">
                <a:solidFill>
                  <a:srgbClr val="5734E6"/>
                </a:solidFill>
                <a:latin typeface="Courier New"/>
                <a:cs typeface="Courier New"/>
              </a:rPr>
              <a:t> </a:t>
            </a:r>
            <a:r>
              <a:rPr dirty="0" sz="1500" spc="-95" i="1">
                <a:solidFill>
                  <a:srgbClr val="5734E6"/>
                </a:solidFill>
                <a:latin typeface="Courier New"/>
                <a:cs typeface="Courier New"/>
              </a:rPr>
              <a:t>toInterceptar“</a:t>
            </a:r>
            <a:r>
              <a:rPr dirty="0" sz="1500" spc="-740" i="1">
                <a:solidFill>
                  <a:srgbClr val="5734E6"/>
                </a:solidFill>
                <a:latin typeface="Courier New"/>
                <a:cs typeface="Courier New"/>
              </a:rPr>
              <a:t> </a:t>
            </a:r>
            <a:r>
              <a:rPr dirty="0" sz="1500" spc="-120" i="1">
                <a:solidFill>
                  <a:srgbClr val="5734E6"/>
                </a:solidFill>
                <a:latin typeface="Courier New"/>
                <a:cs typeface="Courier New"/>
              </a:rPr>
              <a:t>›‹źbsan›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300">
              <a:latin typeface="Times New Roman"/>
              <a:cs typeface="Times New Roman"/>
            </a:endParaRPr>
          </a:p>
          <a:p>
            <a:pPr marL="429895">
              <a:lnSpc>
                <a:spcPct val="100000"/>
              </a:lnSpc>
            </a:pPr>
            <a:r>
              <a:rPr dirty="0" sz="1350" spc="40">
                <a:solidFill>
                  <a:srgbClr val="387572"/>
                </a:solidFill>
                <a:latin typeface="Consolas"/>
                <a:cs typeface="Consolas"/>
              </a:rPr>
              <a:t>(mvt</a:t>
            </a:r>
            <a:r>
              <a:rPr dirty="0" sz="1350" spc="-525">
                <a:solidFill>
                  <a:srgbClr val="387572"/>
                </a:solidFill>
                <a:latin typeface="Consolas"/>
                <a:cs typeface="Consolas"/>
              </a:rPr>
              <a:t> </a:t>
            </a:r>
            <a:r>
              <a:rPr dirty="0" sz="1350" spc="55">
                <a:solidFill>
                  <a:srgbClr val="6B807E"/>
                </a:solidFill>
                <a:latin typeface="Consolas"/>
                <a:cs typeface="Consolas"/>
              </a:rPr>
              <a:t>:1nterCRptor›</a:t>
            </a:r>
            <a:endParaRPr sz="1350">
              <a:latin typeface="Consolas"/>
              <a:cs typeface="Consolas"/>
            </a:endParaRPr>
          </a:p>
          <a:p>
            <a:pPr marL="838200">
              <a:lnSpc>
                <a:spcPts val="1595"/>
              </a:lnSpc>
              <a:spcBef>
                <a:spcPts val="35"/>
              </a:spcBef>
            </a:pPr>
            <a:r>
              <a:rPr dirty="0" sz="1400" spc="5">
                <a:solidFill>
                  <a:srgbClr val="77837C"/>
                </a:solidFill>
                <a:latin typeface="Trebuchet MS"/>
                <a:cs typeface="Trebuchet MS"/>
              </a:rPr>
              <a:t>‹mvc </a:t>
            </a:r>
            <a:r>
              <a:rPr dirty="0" sz="1400" spc="-120">
                <a:solidFill>
                  <a:srgbClr val="6B7C74"/>
                </a:solidFill>
                <a:latin typeface="Trebuchet MS"/>
                <a:cs typeface="Trebuchet MS"/>
              </a:rPr>
              <a:t>ı </a:t>
            </a:r>
            <a:r>
              <a:rPr dirty="0" sz="1400" spc="35">
                <a:solidFill>
                  <a:srgbClr val="607B83"/>
                </a:solidFill>
                <a:latin typeface="Trebuchet MS"/>
                <a:cs typeface="Trebuchet MS"/>
              </a:rPr>
              <a:t>mapping </a:t>
            </a:r>
            <a:r>
              <a:rPr dirty="0" sz="1400">
                <a:solidFill>
                  <a:srgbClr val="691D66"/>
                </a:solidFill>
                <a:latin typeface="Trebuchet MS"/>
                <a:cs typeface="Trebuchet MS"/>
              </a:rPr>
              <a:t>pat:h= </a:t>
            </a:r>
            <a:r>
              <a:rPr dirty="0" sz="1400" spc="35">
                <a:solidFill>
                  <a:srgbClr val="563BDD"/>
                </a:solidFill>
                <a:latin typeface="Trebuchet MS"/>
                <a:cs typeface="Trebuchet MS"/>
              </a:rPr>
              <a:t>”/enps </a:t>
            </a:r>
            <a:r>
              <a:rPr dirty="0" sz="1400" spc="-100">
                <a:solidFill>
                  <a:srgbClr val="5D7C6D"/>
                </a:solidFill>
                <a:latin typeface="Trebuchet MS"/>
                <a:cs typeface="Trebuchet MS"/>
              </a:rPr>
              <a:t>”7</a:t>
            </a:r>
            <a:r>
              <a:rPr dirty="0" sz="1400" spc="-215">
                <a:solidFill>
                  <a:srgbClr val="5D7C6D"/>
                </a:solidFill>
                <a:latin typeface="Trebuchet MS"/>
                <a:cs typeface="Trebuchet MS"/>
              </a:rPr>
              <a:t> </a:t>
            </a:r>
            <a:r>
              <a:rPr dirty="0" sz="1400" spc="540">
                <a:solidFill>
                  <a:srgbClr val="267070"/>
                </a:solidFill>
                <a:latin typeface="Trebuchet MS"/>
                <a:cs typeface="Trebuchet MS"/>
              </a:rPr>
              <a:t>›</a:t>
            </a:r>
            <a:endParaRPr sz="1400">
              <a:latin typeface="Trebuchet MS"/>
              <a:cs typeface="Trebuchet MS"/>
            </a:endParaRPr>
          </a:p>
          <a:p>
            <a:pPr marL="838200">
              <a:lnSpc>
                <a:spcPts val="1670"/>
              </a:lnSpc>
            </a:pPr>
            <a:r>
              <a:rPr dirty="0" sz="1500" spc="55">
                <a:solidFill>
                  <a:srgbClr val="527775"/>
                </a:solidFill>
                <a:latin typeface="Trebuchet MS"/>
                <a:cs typeface="Trebuchet MS"/>
              </a:rPr>
              <a:t>‹</a:t>
            </a:r>
            <a:r>
              <a:rPr dirty="0" sz="1500" spc="55">
                <a:solidFill>
                  <a:srgbClr val="668382"/>
                </a:solidFill>
                <a:latin typeface="Trebuchet MS"/>
                <a:cs typeface="Trebuchet MS"/>
              </a:rPr>
              <a:t>bean</a:t>
            </a:r>
            <a:r>
              <a:rPr dirty="0" sz="1500" spc="340">
                <a:solidFill>
                  <a:srgbClr val="668382"/>
                </a:solidFill>
                <a:latin typeface="Trebuchet MS"/>
                <a:cs typeface="Trebuchet MS"/>
              </a:rPr>
              <a:t> </a:t>
            </a:r>
            <a:r>
              <a:rPr dirty="0" sz="1500" spc="-100">
                <a:solidFill>
                  <a:srgbClr val="9A75A8"/>
                </a:solidFill>
                <a:latin typeface="Trebuchet MS"/>
                <a:cs typeface="Trebuchet MS"/>
              </a:rPr>
              <a:t>c</a:t>
            </a:r>
            <a:r>
              <a:rPr dirty="0" sz="1500" spc="-185">
                <a:solidFill>
                  <a:srgbClr val="9A75A8"/>
                </a:solidFill>
                <a:latin typeface="Trebuchet MS"/>
                <a:cs typeface="Trebuchet MS"/>
              </a:rPr>
              <a:t> </a:t>
            </a:r>
            <a:r>
              <a:rPr dirty="0" sz="1500" spc="95">
                <a:solidFill>
                  <a:srgbClr val="181D1A"/>
                </a:solidFill>
                <a:latin typeface="Trebuchet MS"/>
                <a:cs typeface="Trebuchet MS"/>
              </a:rPr>
              <a:t>lass=</a:t>
            </a:r>
            <a:r>
              <a:rPr dirty="0" sz="1500" spc="95">
                <a:solidFill>
                  <a:srgbClr val="6741ED"/>
                </a:solidFill>
                <a:latin typeface="Trebuchet MS"/>
                <a:cs typeface="Trebuchet MS"/>
              </a:rPr>
              <a:t>”coa.</a:t>
            </a:r>
            <a:r>
              <a:rPr dirty="0" sz="1500" spc="-275">
                <a:solidFill>
                  <a:srgbClr val="6741ED"/>
                </a:solidFill>
                <a:latin typeface="Trebuchet MS"/>
                <a:cs typeface="Trebuchet MS"/>
              </a:rPr>
              <a:t> </a:t>
            </a:r>
            <a:r>
              <a:rPr dirty="0" sz="1500" spc="45">
                <a:solidFill>
                  <a:srgbClr val="6B46D4"/>
                </a:solidFill>
                <a:latin typeface="Trebuchet MS"/>
                <a:cs typeface="Trebuchet MS"/>
              </a:rPr>
              <a:t>ocguï</a:t>
            </a:r>
            <a:r>
              <a:rPr dirty="0" sz="1500" spc="-235">
                <a:solidFill>
                  <a:srgbClr val="6B46D4"/>
                </a:solidFill>
                <a:latin typeface="Trebuchet MS"/>
                <a:cs typeface="Trebuchet MS"/>
              </a:rPr>
              <a:t> </a:t>
            </a:r>
            <a:r>
              <a:rPr dirty="0" sz="1500" spc="60">
                <a:solidFill>
                  <a:srgbClr val="6B46D4"/>
                </a:solidFill>
                <a:latin typeface="Trebuchet MS"/>
                <a:cs typeface="Trebuchet MS"/>
              </a:rPr>
              <a:t>gu.</a:t>
            </a:r>
            <a:r>
              <a:rPr dirty="0" sz="1500" spc="-270">
                <a:solidFill>
                  <a:srgbClr val="6B46D4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5D2DB5"/>
                </a:solidFill>
                <a:latin typeface="Trebuchet MS"/>
                <a:cs typeface="Trebuchet MS"/>
              </a:rPr>
              <a:t>sp›-żnpe</a:t>
            </a:r>
            <a:r>
              <a:rPr dirty="0" sz="1500" spc="-195">
                <a:solidFill>
                  <a:srgbClr val="5D2DB5"/>
                </a:solidFill>
                <a:latin typeface="Trebuchet MS"/>
                <a:cs typeface="Trebuchet MS"/>
              </a:rPr>
              <a:t> </a:t>
            </a:r>
            <a:r>
              <a:rPr dirty="0" sz="1500" spc="-165">
                <a:solidFill>
                  <a:srgbClr val="5D2DB5"/>
                </a:solidFill>
                <a:latin typeface="Trebuchet MS"/>
                <a:cs typeface="Trebuchet MS"/>
              </a:rPr>
              <a:t>v</a:t>
            </a:r>
            <a:r>
              <a:rPr dirty="0" sz="1500" spc="-235">
                <a:solidFill>
                  <a:srgbClr val="5D2DB5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5D2DB5"/>
                </a:solidFill>
                <a:latin typeface="Trebuchet MS"/>
                <a:cs typeface="Trebuchet MS"/>
              </a:rPr>
              <a:t>c.</a:t>
            </a:r>
            <a:r>
              <a:rPr dirty="0" sz="1500" spc="-254">
                <a:solidFill>
                  <a:srgbClr val="5D2DB5"/>
                </a:solidFill>
                <a:latin typeface="Trebuchet MS"/>
                <a:cs typeface="Trebuchet MS"/>
              </a:rPr>
              <a:t> </a:t>
            </a:r>
            <a:r>
              <a:rPr dirty="0" sz="1500" spc="90" i="1">
                <a:solidFill>
                  <a:srgbClr val="3B21B1"/>
                </a:solidFill>
                <a:latin typeface="Calibri"/>
                <a:cs typeface="Calibri"/>
              </a:rPr>
              <a:t>śncercefszoes </a:t>
            </a:r>
            <a:r>
              <a:rPr dirty="0" sz="1500" spc="5" i="1">
                <a:solidFill>
                  <a:srgbClr val="3D2482"/>
                </a:solidFill>
                <a:latin typeface="Calibri"/>
                <a:cs typeface="Calibri"/>
              </a:rPr>
              <a:t>.</a:t>
            </a:r>
            <a:r>
              <a:rPr dirty="0" sz="1500" spc="5">
                <a:solidFill>
                  <a:srgbClr val="7C56BD"/>
                </a:solidFill>
                <a:latin typeface="Trebuchet MS"/>
                <a:cs typeface="Trebuchet MS"/>
              </a:rPr>
              <a:t>Ne£</a:t>
            </a:r>
            <a:r>
              <a:rPr dirty="0" sz="1500" spc="-245">
                <a:solidFill>
                  <a:srgbClr val="7C56BD"/>
                </a:solidFill>
                <a:latin typeface="Trebuchet MS"/>
                <a:cs typeface="Trebuchet MS"/>
              </a:rPr>
              <a:t> </a:t>
            </a:r>
            <a:r>
              <a:rPr dirty="0" sz="1500" spc="-225">
                <a:solidFill>
                  <a:srgbClr val="3D1FBA"/>
                </a:solidFill>
                <a:latin typeface="Trebuchet MS"/>
                <a:cs typeface="Trebuchet MS"/>
              </a:rPr>
              <a:t>£</a:t>
            </a:r>
            <a:r>
              <a:rPr dirty="0" sz="1500" spc="-325">
                <a:solidFill>
                  <a:srgbClr val="3D1FBA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3D1FBA"/>
                </a:solidFill>
                <a:latin typeface="Trebuchet MS"/>
                <a:cs typeface="Trebuchet MS"/>
              </a:rPr>
              <a:t>oCnrercepror2</a:t>
            </a:r>
            <a:r>
              <a:rPr dirty="0" sz="1500" spc="-70">
                <a:solidFill>
                  <a:srgbClr val="3D1FBA"/>
                </a:solidFill>
                <a:latin typeface="Trebuchet MS"/>
                <a:cs typeface="Trebuchet MS"/>
              </a:rPr>
              <a:t> </a:t>
            </a:r>
            <a:r>
              <a:rPr dirty="0" sz="1500" spc="45">
                <a:solidFill>
                  <a:srgbClr val="316966"/>
                </a:solidFill>
                <a:latin typeface="Trebuchet MS"/>
                <a:cs typeface="Trebuchet MS"/>
              </a:rPr>
              <a:t>“›‹</a:t>
            </a:r>
            <a:r>
              <a:rPr dirty="0" sz="1500" spc="45">
                <a:solidFill>
                  <a:srgbClr val="667064"/>
                </a:solidFill>
                <a:latin typeface="Trebuchet MS"/>
                <a:cs typeface="Trebuchet MS"/>
              </a:rPr>
              <a:t>Jbean</a:t>
            </a:r>
            <a:r>
              <a:rPr dirty="0" sz="1500" spc="-185">
                <a:solidFill>
                  <a:srgbClr val="667064"/>
                </a:solidFill>
                <a:latin typeface="Trebuchet MS"/>
                <a:cs typeface="Trebuchet MS"/>
              </a:rPr>
              <a:t> </a:t>
            </a:r>
            <a:r>
              <a:rPr dirty="0" sz="1500" spc="300">
                <a:solidFill>
                  <a:srgbClr val="42756E"/>
                </a:solidFill>
                <a:latin typeface="Trebuchet MS"/>
                <a:cs typeface="Trebuchet MS"/>
              </a:rPr>
              <a:t>›</a:t>
            </a:r>
            <a:endParaRPr sz="1500">
              <a:latin typeface="Trebuchet MS"/>
              <a:cs typeface="Trebuchet MS"/>
            </a:endParaRPr>
          </a:p>
          <a:p>
            <a:pPr marL="417830">
              <a:lnSpc>
                <a:spcPts val="1635"/>
              </a:lnSpc>
            </a:pPr>
            <a:r>
              <a:rPr dirty="0" sz="1400" spc="120">
                <a:solidFill>
                  <a:srgbClr val="72877E"/>
                </a:solidFill>
                <a:latin typeface="Trebuchet MS"/>
                <a:cs typeface="Trebuchet MS"/>
              </a:rPr>
              <a:t>‹</a:t>
            </a:r>
            <a:r>
              <a:rPr dirty="0" sz="1400" spc="120">
                <a:solidFill>
                  <a:srgbClr val="6E6E64"/>
                </a:solidFill>
                <a:latin typeface="Trebuchet MS"/>
                <a:cs typeface="Trebuchet MS"/>
              </a:rPr>
              <a:t>/øvc</a:t>
            </a:r>
            <a:r>
              <a:rPr dirty="0" sz="1400" spc="-75">
                <a:solidFill>
                  <a:srgbClr val="6E6E64"/>
                </a:solidFill>
                <a:latin typeface="Trebuchet MS"/>
                <a:cs typeface="Trebuchet MS"/>
              </a:rPr>
              <a:t> </a:t>
            </a:r>
            <a:r>
              <a:rPr dirty="0" sz="1400" spc="-105">
                <a:solidFill>
                  <a:srgbClr val="6E8985"/>
                </a:solidFill>
                <a:latin typeface="Trebuchet MS"/>
                <a:cs typeface="Trebuchet MS"/>
              </a:rPr>
              <a:t>:</a:t>
            </a:r>
            <a:r>
              <a:rPr dirty="0" sz="1400" spc="-260">
                <a:solidFill>
                  <a:srgbClr val="6E8985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677469"/>
                </a:solidFill>
                <a:latin typeface="Trebuchet MS"/>
                <a:cs typeface="Trebuchet MS"/>
              </a:rPr>
              <a:t>1nterc</a:t>
            </a:r>
            <a:r>
              <a:rPr dirty="0" sz="1400" spc="110">
                <a:solidFill>
                  <a:srgbClr val="5B7977"/>
                </a:solidFill>
                <a:latin typeface="Trebuchet MS"/>
                <a:cs typeface="Trebuchet MS"/>
              </a:rPr>
              <a:t>eptor</a:t>
            </a:r>
            <a:r>
              <a:rPr dirty="0" sz="1400" spc="-185">
                <a:solidFill>
                  <a:srgbClr val="5B7977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5B7977"/>
                </a:solidFill>
                <a:latin typeface="Trebuchet MS"/>
                <a:cs typeface="Trebuchet MS"/>
              </a:rPr>
              <a:t>&gt;</a:t>
            </a:r>
            <a:endParaRPr sz="1400">
              <a:latin typeface="Trebuchet MS"/>
              <a:cs typeface="Trebuchet MS"/>
            </a:endParaRPr>
          </a:p>
          <a:p>
            <a:pPr marL="417830">
              <a:lnSpc>
                <a:spcPct val="100000"/>
              </a:lnSpc>
            </a:pPr>
            <a:r>
              <a:rPr dirty="0" sz="1400" spc="105">
                <a:solidFill>
                  <a:srgbClr val="54756E"/>
                </a:solidFill>
                <a:latin typeface="Trebuchet MS"/>
                <a:cs typeface="Trebuchet MS"/>
              </a:rPr>
              <a:t>‹</a:t>
            </a:r>
            <a:r>
              <a:rPr dirty="0" sz="1400" spc="105">
                <a:solidFill>
                  <a:srgbClr val="60797C"/>
                </a:solidFill>
                <a:latin typeface="Trebuchet MS"/>
                <a:cs typeface="Trebuchet MS"/>
              </a:rPr>
              <a:t>bean</a:t>
            </a:r>
            <a:r>
              <a:rPr dirty="0" sz="1400" spc="495">
                <a:solidFill>
                  <a:srgbClr val="60797C"/>
                </a:solidFill>
                <a:latin typeface="Trebuchet MS"/>
                <a:cs typeface="Trebuchet MS"/>
              </a:rPr>
              <a:t> </a:t>
            </a:r>
            <a:r>
              <a:rPr dirty="0" sz="1400" spc="175">
                <a:solidFill>
                  <a:srgbClr val="2F261C"/>
                </a:solidFill>
                <a:latin typeface="Trebuchet MS"/>
                <a:cs typeface="Trebuchet MS"/>
              </a:rPr>
              <a:t>class=</a:t>
            </a:r>
            <a:r>
              <a:rPr dirty="0" sz="1400" spc="-210">
                <a:solidFill>
                  <a:srgbClr val="2F261C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7577A3"/>
                </a:solidFill>
                <a:latin typeface="Trebuchet MS"/>
                <a:cs typeface="Trebuchet MS"/>
              </a:rPr>
              <a:t>"or'p.</a:t>
            </a:r>
            <a:r>
              <a:rPr dirty="0" sz="1400" spc="-165">
                <a:solidFill>
                  <a:srgbClr val="7577A3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5446D1"/>
                </a:solidFill>
                <a:latin typeface="Trebuchet MS"/>
                <a:cs typeface="Trebuchet MS"/>
              </a:rPr>
              <a:t>spring/r'omewor'/z</a:t>
            </a:r>
            <a:r>
              <a:rPr dirty="0" sz="1400" spc="-20">
                <a:solidFill>
                  <a:srgbClr val="5446D1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8E7CDF"/>
                </a:solidFill>
                <a:latin typeface="Trebuchet MS"/>
                <a:cs typeface="Trebuchet MS"/>
              </a:rPr>
              <a:t>.</a:t>
            </a:r>
            <a:r>
              <a:rPr dirty="0" sz="1400" spc="-10">
                <a:solidFill>
                  <a:srgbClr val="7070CD"/>
                </a:solidFill>
                <a:latin typeface="Trebuchet MS"/>
                <a:cs typeface="Trebuchet MS"/>
              </a:rPr>
              <a:t>web.</a:t>
            </a:r>
            <a:r>
              <a:rPr dirty="0" sz="1400" spc="-114">
                <a:solidFill>
                  <a:srgbClr val="7070CD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4B31D4"/>
                </a:solidFill>
                <a:latin typeface="Trebuchet MS"/>
                <a:cs typeface="Trebuchet MS"/>
              </a:rPr>
              <a:t>ser'vLe</a:t>
            </a:r>
            <a:r>
              <a:rPr dirty="0" sz="1400" spc="-210">
                <a:solidFill>
                  <a:srgbClr val="4B31D4"/>
                </a:solidFill>
                <a:latin typeface="Trebuchet MS"/>
                <a:cs typeface="Trebuchet MS"/>
              </a:rPr>
              <a:t> </a:t>
            </a:r>
            <a:r>
              <a:rPr dirty="0" sz="1400" spc="-135">
                <a:solidFill>
                  <a:srgbClr val="4B31D4"/>
                </a:solidFill>
                <a:latin typeface="Trebuchet MS"/>
                <a:cs typeface="Trebuchet MS"/>
              </a:rPr>
              <a:t>Ł</a:t>
            </a:r>
            <a:r>
              <a:rPr dirty="0" sz="1400" spc="-110">
                <a:solidFill>
                  <a:srgbClr val="4B31D4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4B31D4"/>
                </a:solidFill>
                <a:latin typeface="Trebuchet MS"/>
                <a:cs typeface="Trebuchet MS"/>
              </a:rPr>
              <a:t>.</a:t>
            </a:r>
            <a:r>
              <a:rPr dirty="0" sz="1400" spc="90">
                <a:solidFill>
                  <a:srgbClr val="522ABF"/>
                </a:solidFill>
                <a:latin typeface="Trebuchet MS"/>
                <a:cs typeface="Trebuchet MS"/>
              </a:rPr>
              <a:t>Glen.</a:t>
            </a:r>
            <a:r>
              <a:rPr dirty="0" sz="1400" spc="-95">
                <a:solidFill>
                  <a:srgbClr val="522AB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422BBA"/>
                </a:solidFill>
                <a:latin typeface="Trebuchet MS"/>
                <a:cs typeface="Trebuchet MS"/>
              </a:rPr>
              <a:t>LocoLeChanpeZnTer'ceptor'</a:t>
            </a:r>
            <a:r>
              <a:rPr dirty="0" sz="1400" spc="-75">
                <a:solidFill>
                  <a:srgbClr val="422BBA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5D34BF"/>
                </a:solidFill>
                <a:latin typeface="Trebuchet MS"/>
                <a:cs typeface="Trebuchet MS"/>
              </a:rPr>
              <a:t>"&gt;‹/bean›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350" spc="-135">
                <a:solidFill>
                  <a:srgbClr val="467C7E"/>
                </a:solidFill>
                <a:latin typeface="Trebuchet MS"/>
                <a:cs typeface="Trebuchet MS"/>
              </a:rPr>
              <a:t>c</a:t>
            </a:r>
            <a:r>
              <a:rPr dirty="0" sz="1350" spc="-254">
                <a:solidFill>
                  <a:srgbClr val="467C7E"/>
                </a:solidFill>
                <a:latin typeface="Trebuchet MS"/>
                <a:cs typeface="Trebuchet MS"/>
              </a:rPr>
              <a:t> </a:t>
            </a:r>
            <a:r>
              <a:rPr dirty="0" sz="1350" spc="-75">
                <a:solidFill>
                  <a:srgbClr val="467C7E"/>
                </a:solidFill>
                <a:latin typeface="Trebuchet MS"/>
                <a:cs typeface="Trebuchet MS"/>
              </a:rPr>
              <a:t>7</a:t>
            </a:r>
            <a:r>
              <a:rPr dirty="0" sz="1350" spc="-235">
                <a:solidFill>
                  <a:srgbClr val="467C7E"/>
                </a:solidFill>
                <a:latin typeface="Trebuchet MS"/>
                <a:cs typeface="Trebuchet MS"/>
              </a:rPr>
              <a:t> </a:t>
            </a:r>
            <a:r>
              <a:rPr dirty="0" sz="1350" spc="-45">
                <a:solidFill>
                  <a:srgbClr val="467C7E"/>
                </a:solidFill>
                <a:latin typeface="Trebuchet MS"/>
                <a:cs typeface="Trebuchet MS"/>
              </a:rPr>
              <a:t>mvc</a:t>
            </a:r>
            <a:r>
              <a:rPr dirty="0" sz="1350" spc="-60">
                <a:solidFill>
                  <a:srgbClr val="467C7E"/>
                </a:solidFill>
                <a:latin typeface="Trebuchet MS"/>
                <a:cs typeface="Trebuchet MS"/>
              </a:rPr>
              <a:t> </a:t>
            </a:r>
            <a:r>
              <a:rPr dirty="0" sz="1350" spc="-105">
                <a:solidFill>
                  <a:srgbClr val="507477"/>
                </a:solidFill>
                <a:latin typeface="Trebuchet MS"/>
                <a:cs typeface="Trebuchet MS"/>
              </a:rPr>
              <a:t>ı</a:t>
            </a:r>
            <a:r>
              <a:rPr dirty="0" sz="1350" spc="-100">
                <a:solidFill>
                  <a:srgbClr val="507477"/>
                </a:solidFill>
                <a:latin typeface="Trebuchet MS"/>
                <a:cs typeface="Trebuchet MS"/>
              </a:rPr>
              <a:t> </a:t>
            </a:r>
            <a:r>
              <a:rPr dirty="0" sz="1350" spc="135">
                <a:solidFill>
                  <a:srgbClr val="577B7C"/>
                </a:solidFill>
                <a:latin typeface="Trebuchet MS"/>
                <a:cs typeface="Trebuchet MS"/>
              </a:rPr>
              <a:t>Enter</a:t>
            </a:r>
            <a:r>
              <a:rPr dirty="0" sz="1350" spc="135">
                <a:solidFill>
                  <a:srgbClr val="9CBCC6"/>
                </a:solidFill>
                <a:latin typeface="Trebuchet MS"/>
                <a:cs typeface="Trebuchet MS"/>
              </a:rPr>
              <a:t>cep€ors</a:t>
            </a:r>
            <a:r>
              <a:rPr dirty="0" sz="1350" spc="-105">
                <a:solidFill>
                  <a:srgbClr val="9CBCC6"/>
                </a:solidFill>
                <a:latin typeface="Trebuchet MS"/>
                <a:cs typeface="Trebuchet MS"/>
              </a:rPr>
              <a:t> </a:t>
            </a:r>
            <a:r>
              <a:rPr dirty="0" sz="1350" spc="515">
                <a:solidFill>
                  <a:srgbClr val="417272"/>
                </a:solidFill>
                <a:latin typeface="Trebuchet MS"/>
                <a:cs typeface="Trebuchet MS"/>
              </a:rPr>
              <a:t>›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234" y="155162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0409" y="155257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5489" y="1553844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664" y="155479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109" y="155543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5649" y="155606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809" y="155670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4534" y="154813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4374" y="154146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7389" y="153447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0722" y="152749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6912" y="152082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784" y="151415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9292" y="150717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5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7704" y="149860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60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8339" y="1501139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8974" y="1503044"/>
            <a:ext cx="3157220" cy="0"/>
          </a:xfrm>
          <a:custGeom>
            <a:avLst/>
            <a:gdLst/>
            <a:ahLst/>
            <a:cxnLst/>
            <a:rect l="l" t="t" r="r" b="b"/>
            <a:pathLst>
              <a:path w="3157220" h="0">
                <a:moveTo>
                  <a:pt x="0" y="0"/>
                </a:moveTo>
                <a:lnTo>
                  <a:pt x="31572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5799" y="1491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5799" y="149288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6223" y="149415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6752" y="1495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7069" y="149669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3894" y="1486852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3894" y="147986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3259" y="14712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3577" y="1473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3894" y="14757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3259" y="14662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3259" y="14598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3259" y="14528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3259" y="14458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3259" y="14392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3259" y="14325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3259" y="14255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3259" y="14185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3259" y="14119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3259" y="140525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3259" y="13982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83259" y="13912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3259" y="13846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3259" y="13766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3259" y="1368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3259" y="1359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3259" y="1350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83259" y="1342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83259" y="13338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83259" y="132524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83259" y="13166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3259" y="13081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3259" y="12992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3259" y="12903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3259" y="12817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3259" y="12731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3259" y="12646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83259" y="12560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3259" y="124745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3259" y="12388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83259" y="12303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3259" y="12214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83259" y="12125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83259" y="12039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83259" y="11953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83259" y="11868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83259" y="11782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83259" y="11696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83259" y="11607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83259" y="11522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3259" y="11436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3894" y="11328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83577" y="1136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83259" y="11379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84741" y="1123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4529" y="1124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84529" y="112585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4106" y="1127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894" y="11296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86752" y="1114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86434" y="1115694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86117" y="1116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85588" y="1118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85164" y="111950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85164" y="1121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87069" y="110871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90033" y="110013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94055" y="109156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60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99770" y="108299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07072" y="1074419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16915" y="106584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39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30250" y="105727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5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888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82915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83259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82915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67080" y="1557019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768090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85191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768090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67080" y="1052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961389" y="1154429"/>
            <a:ext cx="262128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FirstInterceptor#preHandle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057774" y="155162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060949" y="155257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066029" y="1553844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069204" y="155479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073649" y="155543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076189" y="155606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086349" y="155670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45074" y="154813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034914" y="154146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027929" y="153447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21262" y="152749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17452" y="152082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013324" y="151415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009832" y="150717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4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008244" y="149860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59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008879" y="1501139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009514" y="1503044"/>
            <a:ext cx="3157220" cy="0"/>
          </a:xfrm>
          <a:custGeom>
            <a:avLst/>
            <a:gdLst/>
            <a:ahLst/>
            <a:cxnLst/>
            <a:rect l="l" t="t" r="r" b="b"/>
            <a:pathLst>
              <a:path w="3157220" h="0">
                <a:moveTo>
                  <a:pt x="0" y="0"/>
                </a:moveTo>
                <a:lnTo>
                  <a:pt x="31572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006339" y="1491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006339" y="149288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006762" y="149415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007292" y="1495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007609" y="149669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04434" y="1486852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04434" y="147986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003800" y="14712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004117" y="1473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004434" y="14757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003800" y="14662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003800" y="14598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003800" y="14528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003800" y="14458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003800" y="14392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003800" y="14325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003800" y="14255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003800" y="14185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003800" y="14119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003800" y="140525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003800" y="13982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003800" y="13912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003800" y="13846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003800" y="13766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003800" y="1368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003800" y="1359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003800" y="1350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003800" y="1342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003800" y="13338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003800" y="132524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003800" y="13166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003800" y="13081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003800" y="12992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003800" y="12903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003800" y="12817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003800" y="12731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003800" y="12646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003800" y="12560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003800" y="124745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003800" y="12388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003800" y="12303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003800" y="12214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003800" y="12125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003800" y="12039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003800" y="11953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003800" y="11868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003800" y="11782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800" y="11696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03800" y="11607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003800" y="11522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003800" y="11436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004434" y="11328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004117" y="1136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003800" y="11379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005281" y="1123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005069" y="1124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005069" y="112585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004646" y="1127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5004434" y="11296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007292" y="1114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5006974" y="1115694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5006657" y="1116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006128" y="1118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005704" y="111950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005704" y="1121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007609" y="110871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010572" y="110013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014594" y="109156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020309" y="108299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027612" y="1074419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037454" y="106584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39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050789" y="105727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4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888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003455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00380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003455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87620" y="1557019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088630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17245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088630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087620" y="1052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 txBox="1">
            <a:spLocks noGrp="1"/>
          </p:cNvSpPr>
          <p:nvPr>
            <p:ph type="title"/>
          </p:nvPr>
        </p:nvSpPr>
        <p:spPr>
          <a:xfrm>
            <a:off x="5144134" y="1154429"/>
            <a:ext cx="2895600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SecondInterceptor#preHandle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053964" y="2696210"/>
            <a:ext cx="3068320" cy="0"/>
          </a:xfrm>
          <a:custGeom>
            <a:avLst/>
            <a:gdLst/>
            <a:ahLst/>
            <a:cxnLst/>
            <a:rect l="l" t="t" r="r" b="b"/>
            <a:pathLst>
              <a:path w="3068320" h="0">
                <a:moveTo>
                  <a:pt x="0" y="0"/>
                </a:moveTo>
                <a:lnTo>
                  <a:pt x="3068319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038724" y="2687955"/>
            <a:ext cx="3098800" cy="0"/>
          </a:xfrm>
          <a:custGeom>
            <a:avLst/>
            <a:gdLst/>
            <a:ahLst/>
            <a:cxnLst/>
            <a:rect l="l" t="t" r="r" b="b"/>
            <a:pathLst>
              <a:path w="3098800" h="0">
                <a:moveTo>
                  <a:pt x="0" y="0"/>
                </a:moveTo>
                <a:lnTo>
                  <a:pt x="3098799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028247" y="2679064"/>
            <a:ext cx="3119755" cy="0"/>
          </a:xfrm>
          <a:custGeom>
            <a:avLst/>
            <a:gdLst/>
            <a:ahLst/>
            <a:cxnLst/>
            <a:rect l="l" t="t" r="r" b="b"/>
            <a:pathLst>
              <a:path w="3119754" h="0">
                <a:moveTo>
                  <a:pt x="0" y="0"/>
                </a:moveTo>
                <a:lnTo>
                  <a:pt x="3119754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020627" y="2670175"/>
            <a:ext cx="3134995" cy="0"/>
          </a:xfrm>
          <a:custGeom>
            <a:avLst/>
            <a:gdLst/>
            <a:ahLst/>
            <a:cxnLst/>
            <a:rect l="l" t="t" r="r" b="b"/>
            <a:pathLst>
              <a:path w="3134995" h="0">
                <a:moveTo>
                  <a:pt x="0" y="0"/>
                </a:moveTo>
                <a:lnTo>
                  <a:pt x="3134994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014806" y="266128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636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010467" y="2652395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5314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007609" y="264350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005704" y="263143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005704" y="263334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006339" y="2634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006551" y="2636520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146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007292" y="2638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004434" y="262445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004752" y="262699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005069" y="262826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005387" y="2629535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003800" y="26142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004117" y="2616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004434" y="262001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003800" y="26082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003800" y="25993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003800" y="25904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003800" y="25815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003800" y="25727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003800" y="25641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003800" y="255523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003800" y="25463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003800" y="25374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003800" y="252857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003800" y="251269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003800" y="250063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003800" y="248920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003800" y="247777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003800" y="246570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003800" y="2453639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003800" y="244221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003800" y="243078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003800" y="2418714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003800" y="240665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003800" y="239522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003800" y="2383789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003800" y="237172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003800" y="235966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003800" y="234823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003800" y="233680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003800" y="232473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003800" y="231330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003800" y="2301239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003800" y="228981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004117" y="2279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003800" y="22847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005069" y="2267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005069" y="2268854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004646" y="2270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004434" y="227520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007609" y="225615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007292" y="2257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006974" y="225869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006657" y="2259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006128" y="2261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005704" y="2262504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005704" y="2264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005281" y="2266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007609" y="2242820"/>
            <a:ext cx="3161030" cy="12065"/>
          </a:xfrm>
          <a:custGeom>
            <a:avLst/>
            <a:gdLst/>
            <a:ahLst/>
            <a:cxnLst/>
            <a:rect l="l" t="t" r="r" b="b"/>
            <a:pathLst>
              <a:path w="3161029" h="12064">
                <a:moveTo>
                  <a:pt x="0" y="12065"/>
                </a:moveTo>
                <a:lnTo>
                  <a:pt x="3160712" y="12065"/>
                </a:lnTo>
                <a:lnTo>
                  <a:pt x="316071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012689" y="2230755"/>
            <a:ext cx="3150870" cy="12065"/>
          </a:xfrm>
          <a:custGeom>
            <a:avLst/>
            <a:gdLst/>
            <a:ahLst/>
            <a:cxnLst/>
            <a:rect l="l" t="t" r="r" b="b"/>
            <a:pathLst>
              <a:path w="3150870" h="12064">
                <a:moveTo>
                  <a:pt x="0" y="12065"/>
                </a:moveTo>
                <a:lnTo>
                  <a:pt x="3150552" y="12065"/>
                </a:lnTo>
                <a:lnTo>
                  <a:pt x="315055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019992" y="2219325"/>
            <a:ext cx="3136265" cy="11430"/>
          </a:xfrm>
          <a:custGeom>
            <a:avLst/>
            <a:gdLst/>
            <a:ahLst/>
            <a:cxnLst/>
            <a:rect l="l" t="t" r="r" b="b"/>
            <a:pathLst>
              <a:path w="3136265" h="11430">
                <a:moveTo>
                  <a:pt x="0" y="11430"/>
                </a:moveTo>
                <a:lnTo>
                  <a:pt x="3135947" y="11430"/>
                </a:lnTo>
                <a:lnTo>
                  <a:pt x="313594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030469" y="2207895"/>
            <a:ext cx="3115945" cy="11430"/>
          </a:xfrm>
          <a:custGeom>
            <a:avLst/>
            <a:gdLst/>
            <a:ahLst/>
            <a:cxnLst/>
            <a:rect l="l" t="t" r="r" b="b"/>
            <a:pathLst>
              <a:path w="3115945" h="11430">
                <a:moveTo>
                  <a:pt x="0" y="11430"/>
                </a:moveTo>
                <a:lnTo>
                  <a:pt x="3115627" y="11430"/>
                </a:lnTo>
                <a:lnTo>
                  <a:pt x="311562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045709" y="2201862"/>
            <a:ext cx="3085465" cy="0"/>
          </a:xfrm>
          <a:custGeom>
            <a:avLst/>
            <a:gdLst/>
            <a:ahLst/>
            <a:cxnLst/>
            <a:rect l="l" t="t" r="r" b="b"/>
            <a:pathLst>
              <a:path w="3085465" h="0">
                <a:moveTo>
                  <a:pt x="0" y="0"/>
                </a:moveTo>
                <a:lnTo>
                  <a:pt x="3085464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003455" y="2195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003800" y="2279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003455" y="2616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087620" y="270002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088630" y="2616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172450" y="2279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088630" y="2195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087620" y="2195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 txBox="1"/>
          <p:nvPr/>
        </p:nvSpPr>
        <p:spPr>
          <a:xfrm>
            <a:off x="5431154" y="2297429"/>
            <a:ext cx="231965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HandlerAdapter#handle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4949825" y="3883342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 h="0">
                <a:moveTo>
                  <a:pt x="0" y="0"/>
                </a:moveTo>
                <a:lnTo>
                  <a:pt x="32765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4952999" y="3884295"/>
            <a:ext cx="3270250" cy="0"/>
          </a:xfrm>
          <a:custGeom>
            <a:avLst/>
            <a:gdLst/>
            <a:ahLst/>
            <a:cxnLst/>
            <a:rect l="l" t="t" r="r" b="b"/>
            <a:pathLst>
              <a:path w="3270250" h="0">
                <a:moveTo>
                  <a:pt x="0" y="0"/>
                </a:moveTo>
                <a:lnTo>
                  <a:pt x="32702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4958079" y="3885565"/>
            <a:ext cx="3260090" cy="0"/>
          </a:xfrm>
          <a:custGeom>
            <a:avLst/>
            <a:gdLst/>
            <a:ahLst/>
            <a:cxnLst/>
            <a:rect l="l" t="t" r="r" b="b"/>
            <a:pathLst>
              <a:path w="3260090" h="0">
                <a:moveTo>
                  <a:pt x="0" y="0"/>
                </a:moveTo>
                <a:lnTo>
                  <a:pt x="32600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4961254" y="3886517"/>
            <a:ext cx="3253740" cy="0"/>
          </a:xfrm>
          <a:custGeom>
            <a:avLst/>
            <a:gdLst/>
            <a:ahLst/>
            <a:cxnLst/>
            <a:rect l="l" t="t" r="r" b="b"/>
            <a:pathLst>
              <a:path w="3253740" h="0">
                <a:moveTo>
                  <a:pt x="0" y="0"/>
                </a:moveTo>
                <a:lnTo>
                  <a:pt x="32537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4965699" y="3887152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 h="0">
                <a:moveTo>
                  <a:pt x="0" y="0"/>
                </a:moveTo>
                <a:lnTo>
                  <a:pt x="32448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4968239" y="3887787"/>
            <a:ext cx="3239770" cy="0"/>
          </a:xfrm>
          <a:custGeom>
            <a:avLst/>
            <a:gdLst/>
            <a:ahLst/>
            <a:cxnLst/>
            <a:rect l="l" t="t" r="r" b="b"/>
            <a:pathLst>
              <a:path w="3239770" h="0">
                <a:moveTo>
                  <a:pt x="0" y="0"/>
                </a:moveTo>
                <a:lnTo>
                  <a:pt x="32397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4978399" y="3888422"/>
            <a:ext cx="3219450" cy="0"/>
          </a:xfrm>
          <a:custGeom>
            <a:avLst/>
            <a:gdLst/>
            <a:ahLst/>
            <a:cxnLst/>
            <a:rect l="l" t="t" r="r" b="b"/>
            <a:pathLst>
              <a:path w="3219450" h="0">
                <a:moveTo>
                  <a:pt x="0" y="0"/>
                </a:moveTo>
                <a:lnTo>
                  <a:pt x="3219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4937125" y="3879850"/>
            <a:ext cx="3302000" cy="0"/>
          </a:xfrm>
          <a:custGeom>
            <a:avLst/>
            <a:gdLst/>
            <a:ahLst/>
            <a:cxnLst/>
            <a:rect l="l" t="t" r="r" b="b"/>
            <a:pathLst>
              <a:path w="3302000" h="0">
                <a:moveTo>
                  <a:pt x="0" y="0"/>
                </a:moveTo>
                <a:lnTo>
                  <a:pt x="33019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4926964" y="3873182"/>
            <a:ext cx="3322320" cy="0"/>
          </a:xfrm>
          <a:custGeom>
            <a:avLst/>
            <a:gdLst/>
            <a:ahLst/>
            <a:cxnLst/>
            <a:rect l="l" t="t" r="r" b="b"/>
            <a:pathLst>
              <a:path w="3322320" h="0">
                <a:moveTo>
                  <a:pt x="0" y="0"/>
                </a:moveTo>
                <a:lnTo>
                  <a:pt x="33223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4919979" y="3866197"/>
            <a:ext cx="3336290" cy="0"/>
          </a:xfrm>
          <a:custGeom>
            <a:avLst/>
            <a:gdLst/>
            <a:ahLst/>
            <a:cxnLst/>
            <a:rect l="l" t="t" r="r" b="b"/>
            <a:pathLst>
              <a:path w="3336290" h="0">
                <a:moveTo>
                  <a:pt x="0" y="0"/>
                </a:moveTo>
                <a:lnTo>
                  <a:pt x="33362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4913312" y="3859212"/>
            <a:ext cx="3349625" cy="0"/>
          </a:xfrm>
          <a:custGeom>
            <a:avLst/>
            <a:gdLst/>
            <a:ahLst/>
            <a:cxnLst/>
            <a:rect l="l" t="t" r="r" b="b"/>
            <a:pathLst>
              <a:path w="3349625" h="0">
                <a:moveTo>
                  <a:pt x="0" y="0"/>
                </a:moveTo>
                <a:lnTo>
                  <a:pt x="33496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4909502" y="3852545"/>
            <a:ext cx="3357245" cy="0"/>
          </a:xfrm>
          <a:custGeom>
            <a:avLst/>
            <a:gdLst/>
            <a:ahLst/>
            <a:cxnLst/>
            <a:rect l="l" t="t" r="r" b="b"/>
            <a:pathLst>
              <a:path w="3357245" h="0">
                <a:moveTo>
                  <a:pt x="0" y="0"/>
                </a:moveTo>
                <a:lnTo>
                  <a:pt x="33572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4905374" y="3845877"/>
            <a:ext cx="3365500" cy="0"/>
          </a:xfrm>
          <a:custGeom>
            <a:avLst/>
            <a:gdLst/>
            <a:ahLst/>
            <a:cxnLst/>
            <a:rect l="l" t="t" r="r" b="b"/>
            <a:pathLst>
              <a:path w="3365500" h="0">
                <a:moveTo>
                  <a:pt x="0" y="0"/>
                </a:moveTo>
                <a:lnTo>
                  <a:pt x="33654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4901882" y="3838892"/>
            <a:ext cx="3372485" cy="0"/>
          </a:xfrm>
          <a:custGeom>
            <a:avLst/>
            <a:gdLst/>
            <a:ahLst/>
            <a:cxnLst/>
            <a:rect l="l" t="t" r="r" b="b"/>
            <a:pathLst>
              <a:path w="3372484" h="0">
                <a:moveTo>
                  <a:pt x="0" y="0"/>
                </a:moveTo>
                <a:lnTo>
                  <a:pt x="33724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4900294" y="3830320"/>
            <a:ext cx="3375660" cy="0"/>
          </a:xfrm>
          <a:custGeom>
            <a:avLst/>
            <a:gdLst/>
            <a:ahLst/>
            <a:cxnLst/>
            <a:rect l="l" t="t" r="r" b="b"/>
            <a:pathLst>
              <a:path w="3375659" h="0">
                <a:moveTo>
                  <a:pt x="0" y="0"/>
                </a:moveTo>
                <a:lnTo>
                  <a:pt x="33756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4900929" y="3832225"/>
            <a:ext cx="3374390" cy="0"/>
          </a:xfrm>
          <a:custGeom>
            <a:avLst/>
            <a:gdLst/>
            <a:ahLst/>
            <a:cxnLst/>
            <a:rect l="l" t="t" r="r" b="b"/>
            <a:pathLst>
              <a:path w="3374390" h="0">
                <a:moveTo>
                  <a:pt x="0" y="0"/>
                </a:moveTo>
                <a:lnTo>
                  <a:pt x="33743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4901247" y="3834129"/>
            <a:ext cx="3373754" cy="0"/>
          </a:xfrm>
          <a:custGeom>
            <a:avLst/>
            <a:gdLst/>
            <a:ahLst/>
            <a:cxnLst/>
            <a:rect l="l" t="t" r="r" b="b"/>
            <a:pathLst>
              <a:path w="3373754" h="0">
                <a:moveTo>
                  <a:pt x="0" y="0"/>
                </a:moveTo>
                <a:lnTo>
                  <a:pt x="33737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4898389" y="3823334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4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4898601" y="3825240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0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4899342" y="3827145"/>
            <a:ext cx="3377565" cy="0"/>
          </a:xfrm>
          <a:custGeom>
            <a:avLst/>
            <a:gdLst/>
            <a:ahLst/>
            <a:cxnLst/>
            <a:rect l="l" t="t" r="r" b="b"/>
            <a:pathLst>
              <a:path w="3377565" h="0">
                <a:moveTo>
                  <a:pt x="0" y="0"/>
                </a:moveTo>
                <a:lnTo>
                  <a:pt x="33775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4899659" y="3828415"/>
            <a:ext cx="3376929" cy="0"/>
          </a:xfrm>
          <a:custGeom>
            <a:avLst/>
            <a:gdLst/>
            <a:ahLst/>
            <a:cxnLst/>
            <a:rect l="l" t="t" r="r" b="b"/>
            <a:pathLst>
              <a:path w="3376929" h="0">
                <a:moveTo>
                  <a:pt x="0" y="0"/>
                </a:moveTo>
                <a:lnTo>
                  <a:pt x="33769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4896802" y="3815715"/>
            <a:ext cx="3382645" cy="0"/>
          </a:xfrm>
          <a:custGeom>
            <a:avLst/>
            <a:gdLst/>
            <a:ahLst/>
            <a:cxnLst/>
            <a:rect l="l" t="t" r="r" b="b"/>
            <a:pathLst>
              <a:path w="3382645" h="0">
                <a:moveTo>
                  <a:pt x="0" y="0"/>
                </a:moveTo>
                <a:lnTo>
                  <a:pt x="33826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4897119" y="381698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20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4897437" y="3818254"/>
            <a:ext cx="3381375" cy="0"/>
          </a:xfrm>
          <a:custGeom>
            <a:avLst/>
            <a:gdLst/>
            <a:ahLst/>
            <a:cxnLst/>
            <a:rect l="l" t="t" r="r" b="b"/>
            <a:pathLst>
              <a:path w="3381375" h="0">
                <a:moveTo>
                  <a:pt x="0" y="0"/>
                </a:moveTo>
                <a:lnTo>
                  <a:pt x="33813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4897754" y="3820159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4897754" y="3822065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4896484" y="3811587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4895850" y="380301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4896167" y="3805554"/>
            <a:ext cx="3383915" cy="0"/>
          </a:xfrm>
          <a:custGeom>
            <a:avLst/>
            <a:gdLst/>
            <a:ahLst/>
            <a:cxnLst/>
            <a:rect l="l" t="t" r="r" b="b"/>
            <a:pathLst>
              <a:path w="3383915" h="0">
                <a:moveTo>
                  <a:pt x="0" y="0"/>
                </a:moveTo>
                <a:lnTo>
                  <a:pt x="33839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4896484" y="3807459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4895850" y="379793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4895850" y="379158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4895850" y="37846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4895850" y="377761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4895850" y="377094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4895850" y="376427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4895850" y="375729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4895850" y="375031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4895850" y="374364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4895850" y="373697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4895850" y="372999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4895850" y="372300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4895850" y="371633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4895850" y="37084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4895850" y="369982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4895850" y="369125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4895850" y="368268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4895850" y="367411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4895850" y="366553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4895850" y="365696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4895850" y="364839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4895850" y="363982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4895850" y="363092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4895850" y="362204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4895850" y="361346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4895850" y="360489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4895850" y="359632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4895850" y="358775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4895850" y="357917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4895850" y="357060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4895850" y="356203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4895850" y="355314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4895850" y="354425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4895850" y="353567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4895850" y="352710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4895850" y="351853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4895850" y="350996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4895850" y="350139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4895850" y="34925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4895850" y="348392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4895850" y="347535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4896484" y="3464559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4896167" y="3467734"/>
            <a:ext cx="3383915" cy="0"/>
          </a:xfrm>
          <a:custGeom>
            <a:avLst/>
            <a:gdLst/>
            <a:ahLst/>
            <a:cxnLst/>
            <a:rect l="l" t="t" r="r" b="b"/>
            <a:pathLst>
              <a:path w="3383915" h="0">
                <a:moveTo>
                  <a:pt x="0" y="0"/>
                </a:moveTo>
                <a:lnTo>
                  <a:pt x="33839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4895850" y="346964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4897331" y="345503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14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4897119" y="345630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20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4897119" y="3457575"/>
            <a:ext cx="3382645" cy="0"/>
          </a:xfrm>
          <a:custGeom>
            <a:avLst/>
            <a:gdLst/>
            <a:ahLst/>
            <a:cxnLst/>
            <a:rect l="l" t="t" r="r" b="b"/>
            <a:pathLst>
              <a:path w="3382645" h="0">
                <a:moveTo>
                  <a:pt x="0" y="0"/>
                </a:moveTo>
                <a:lnTo>
                  <a:pt x="33823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4896908" y="3458845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28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4896484" y="3460750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4899342" y="3446145"/>
            <a:ext cx="3377565" cy="0"/>
          </a:xfrm>
          <a:custGeom>
            <a:avLst/>
            <a:gdLst/>
            <a:ahLst/>
            <a:cxnLst/>
            <a:rect l="l" t="t" r="r" b="b"/>
            <a:pathLst>
              <a:path w="3377565" h="0">
                <a:moveTo>
                  <a:pt x="0" y="0"/>
                </a:moveTo>
                <a:lnTo>
                  <a:pt x="33775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4899024" y="3447415"/>
            <a:ext cx="3378835" cy="0"/>
          </a:xfrm>
          <a:custGeom>
            <a:avLst/>
            <a:gdLst/>
            <a:ahLst/>
            <a:cxnLst/>
            <a:rect l="l" t="t" r="r" b="b"/>
            <a:pathLst>
              <a:path w="3378834" h="0">
                <a:moveTo>
                  <a:pt x="0" y="0"/>
                </a:moveTo>
                <a:lnTo>
                  <a:pt x="33784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4898707" y="3448684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1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4898178" y="3449954"/>
            <a:ext cx="3380104" cy="0"/>
          </a:xfrm>
          <a:custGeom>
            <a:avLst/>
            <a:gdLst/>
            <a:ahLst/>
            <a:cxnLst/>
            <a:rect l="l" t="t" r="r" b="b"/>
            <a:pathLst>
              <a:path w="3380104" h="0">
                <a:moveTo>
                  <a:pt x="0" y="0"/>
                </a:moveTo>
                <a:lnTo>
                  <a:pt x="33796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4897754" y="3451859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4897754" y="3453765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4899659" y="3440429"/>
            <a:ext cx="3376929" cy="0"/>
          </a:xfrm>
          <a:custGeom>
            <a:avLst/>
            <a:gdLst/>
            <a:ahLst/>
            <a:cxnLst/>
            <a:rect l="l" t="t" r="r" b="b"/>
            <a:pathLst>
              <a:path w="3376929" h="0">
                <a:moveTo>
                  <a:pt x="0" y="0"/>
                </a:moveTo>
                <a:lnTo>
                  <a:pt x="33769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4902622" y="3431857"/>
            <a:ext cx="3371215" cy="0"/>
          </a:xfrm>
          <a:custGeom>
            <a:avLst/>
            <a:gdLst/>
            <a:ahLst/>
            <a:cxnLst/>
            <a:rect l="l" t="t" r="r" b="b"/>
            <a:pathLst>
              <a:path w="3371215" h="0">
                <a:moveTo>
                  <a:pt x="0" y="0"/>
                </a:moveTo>
                <a:lnTo>
                  <a:pt x="33707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4906644" y="3423285"/>
            <a:ext cx="3362960" cy="0"/>
          </a:xfrm>
          <a:custGeom>
            <a:avLst/>
            <a:gdLst/>
            <a:ahLst/>
            <a:cxnLst/>
            <a:rect l="l" t="t" r="r" b="b"/>
            <a:pathLst>
              <a:path w="3362959" h="0">
                <a:moveTo>
                  <a:pt x="0" y="0"/>
                </a:moveTo>
                <a:lnTo>
                  <a:pt x="33626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4912359" y="3414712"/>
            <a:ext cx="3351529" cy="0"/>
          </a:xfrm>
          <a:custGeom>
            <a:avLst/>
            <a:gdLst/>
            <a:ahLst/>
            <a:cxnLst/>
            <a:rect l="l" t="t" r="r" b="b"/>
            <a:pathLst>
              <a:path w="3351529" h="0">
                <a:moveTo>
                  <a:pt x="0" y="0"/>
                </a:moveTo>
                <a:lnTo>
                  <a:pt x="33512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4919662" y="3406140"/>
            <a:ext cx="3336925" cy="0"/>
          </a:xfrm>
          <a:custGeom>
            <a:avLst/>
            <a:gdLst/>
            <a:ahLst/>
            <a:cxnLst/>
            <a:rect l="l" t="t" r="r" b="b"/>
            <a:pathLst>
              <a:path w="3336925" h="0">
                <a:moveTo>
                  <a:pt x="0" y="0"/>
                </a:moveTo>
                <a:lnTo>
                  <a:pt x="33366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4929504" y="3397567"/>
            <a:ext cx="3317240" cy="0"/>
          </a:xfrm>
          <a:custGeom>
            <a:avLst/>
            <a:gdLst/>
            <a:ahLst/>
            <a:cxnLst/>
            <a:rect l="l" t="t" r="r" b="b"/>
            <a:pathLst>
              <a:path w="3317240" h="0">
                <a:moveTo>
                  <a:pt x="0" y="0"/>
                </a:moveTo>
                <a:lnTo>
                  <a:pt x="33172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4942839" y="3388995"/>
            <a:ext cx="3289935" cy="0"/>
          </a:xfrm>
          <a:custGeom>
            <a:avLst/>
            <a:gdLst/>
            <a:ahLst/>
            <a:cxnLst/>
            <a:rect l="l" t="t" r="r" b="b"/>
            <a:pathLst>
              <a:path w="3289934" h="0">
                <a:moveTo>
                  <a:pt x="0" y="0"/>
                </a:moveTo>
                <a:lnTo>
                  <a:pt x="32899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4895505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489585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4895505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4979670" y="3888740"/>
            <a:ext cx="3216910" cy="0"/>
          </a:xfrm>
          <a:custGeom>
            <a:avLst/>
            <a:gdLst/>
            <a:ahLst/>
            <a:cxnLst/>
            <a:rect l="l" t="t" r="r" b="b"/>
            <a:pathLst>
              <a:path w="3216909" h="0">
                <a:moveTo>
                  <a:pt x="0" y="0"/>
                </a:moveTo>
                <a:lnTo>
                  <a:pt x="32169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8196580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828040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8196580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4979670" y="3384550"/>
            <a:ext cx="3216910" cy="0"/>
          </a:xfrm>
          <a:custGeom>
            <a:avLst/>
            <a:gdLst/>
            <a:ahLst/>
            <a:cxnLst/>
            <a:rect l="l" t="t" r="r" b="b"/>
            <a:pathLst>
              <a:path w="3216909" h="0">
                <a:moveTo>
                  <a:pt x="32169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 txBox="1"/>
          <p:nvPr/>
        </p:nvSpPr>
        <p:spPr>
          <a:xfrm>
            <a:off x="5095875" y="3485515"/>
            <a:ext cx="299275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SecondInterceptor#postHandle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6" name="object 376"/>
          <p:cNvSpPr/>
          <p:nvPr/>
        </p:nvSpPr>
        <p:spPr>
          <a:xfrm>
            <a:off x="737235" y="388334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740409" y="388429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745489" y="3885565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748664" y="388651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753109" y="388715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755649" y="388778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765809" y="388842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724535" y="387985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714375" y="387318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707390" y="386619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700722" y="385921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696912" y="385254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692785" y="384587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689292" y="383889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5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687705" y="383032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60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688339" y="3832225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688657" y="3834129"/>
            <a:ext cx="3157855" cy="0"/>
          </a:xfrm>
          <a:custGeom>
            <a:avLst/>
            <a:gdLst/>
            <a:ahLst/>
            <a:cxnLst/>
            <a:rect l="l" t="t" r="r" b="b"/>
            <a:pathLst>
              <a:path w="3157854" h="0">
                <a:moveTo>
                  <a:pt x="0" y="0"/>
                </a:moveTo>
                <a:lnTo>
                  <a:pt x="31578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685799" y="382333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686011" y="3825240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1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686752" y="382714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687069" y="382841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684212" y="381571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684529" y="381698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684847" y="3818254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685164" y="382015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685164" y="382206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683894" y="381158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683259" y="38030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683577" y="380555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683894" y="380745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683259" y="37979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683259" y="37915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683259" y="37846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683259" y="37776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683259" y="37709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683259" y="37642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683259" y="37572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683259" y="37503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683259" y="37436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683259" y="37369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683259" y="37299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683259" y="372300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683259" y="371633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683259" y="37084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683259" y="36998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683259" y="36912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683259" y="36826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683259" y="36741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683259" y="366553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683259" y="36569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683259" y="36483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683259" y="36398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683259" y="36309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683259" y="36220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683259" y="36134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683259" y="36048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683259" y="35963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683259" y="35877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683259" y="35791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683259" y="357060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683259" y="35620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683259" y="35531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683259" y="354425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683259" y="35356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683259" y="3527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683259" y="3518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683259" y="3509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683259" y="3501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683259" y="34925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683259" y="34839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683259" y="34753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683894" y="346455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683577" y="346773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683259" y="34696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684741" y="345503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684529" y="345630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684529" y="345757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684318" y="345884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69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683894" y="346075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686752" y="344614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686434" y="344741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686117" y="344868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685588" y="3449954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685164" y="345185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685164" y="345376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687069" y="3440429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690033" y="343185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694054" y="342328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60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699769" y="341471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707072" y="3406140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716914" y="339756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730249" y="338899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5" h="0">
                <a:moveTo>
                  <a:pt x="0" y="0"/>
                </a:moveTo>
                <a:lnTo>
                  <a:pt x="30740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682915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683259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682915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767080" y="388874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3768090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385191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3768090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767080" y="338455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 txBox="1"/>
          <p:nvPr/>
        </p:nvSpPr>
        <p:spPr>
          <a:xfrm>
            <a:off x="913130" y="3485515"/>
            <a:ext cx="271843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FirstInterceptor#postHandle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7" name="object 477"/>
          <p:cNvSpPr/>
          <p:nvPr/>
        </p:nvSpPr>
        <p:spPr>
          <a:xfrm>
            <a:off x="4770120" y="6336347"/>
            <a:ext cx="3636645" cy="0"/>
          </a:xfrm>
          <a:custGeom>
            <a:avLst/>
            <a:gdLst/>
            <a:ahLst/>
            <a:cxnLst/>
            <a:rect l="l" t="t" r="r" b="b"/>
            <a:pathLst>
              <a:path w="3636645" h="0">
                <a:moveTo>
                  <a:pt x="0" y="0"/>
                </a:moveTo>
                <a:lnTo>
                  <a:pt x="3636643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4773294" y="6337299"/>
            <a:ext cx="3630295" cy="0"/>
          </a:xfrm>
          <a:custGeom>
            <a:avLst/>
            <a:gdLst/>
            <a:ahLst/>
            <a:cxnLst/>
            <a:rect l="l" t="t" r="r" b="b"/>
            <a:pathLst>
              <a:path w="3630295" h="0">
                <a:moveTo>
                  <a:pt x="0" y="0"/>
                </a:moveTo>
                <a:lnTo>
                  <a:pt x="36302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4777104" y="6337934"/>
            <a:ext cx="3622675" cy="0"/>
          </a:xfrm>
          <a:custGeom>
            <a:avLst/>
            <a:gdLst/>
            <a:ahLst/>
            <a:cxnLst/>
            <a:rect l="l" t="t" r="r" b="b"/>
            <a:pathLst>
              <a:path w="3622675" h="0">
                <a:moveTo>
                  <a:pt x="0" y="0"/>
                </a:moveTo>
                <a:lnTo>
                  <a:pt x="362267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4781549" y="6339522"/>
            <a:ext cx="3613785" cy="0"/>
          </a:xfrm>
          <a:custGeom>
            <a:avLst/>
            <a:gdLst/>
            <a:ahLst/>
            <a:cxnLst/>
            <a:rect l="l" t="t" r="r" b="b"/>
            <a:pathLst>
              <a:path w="3613784" h="0">
                <a:moveTo>
                  <a:pt x="0" y="0"/>
                </a:moveTo>
                <a:lnTo>
                  <a:pt x="36137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4785994" y="6340157"/>
            <a:ext cx="3604895" cy="0"/>
          </a:xfrm>
          <a:custGeom>
            <a:avLst/>
            <a:gdLst/>
            <a:ahLst/>
            <a:cxnLst/>
            <a:rect l="l" t="t" r="r" b="b"/>
            <a:pathLst>
              <a:path w="3604895" h="0">
                <a:moveTo>
                  <a:pt x="0" y="0"/>
                </a:moveTo>
                <a:lnTo>
                  <a:pt x="36048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4788534" y="6340792"/>
            <a:ext cx="3599815" cy="0"/>
          </a:xfrm>
          <a:custGeom>
            <a:avLst/>
            <a:gdLst/>
            <a:ahLst/>
            <a:cxnLst/>
            <a:rect l="l" t="t" r="r" b="b"/>
            <a:pathLst>
              <a:path w="3599815" h="0">
                <a:moveTo>
                  <a:pt x="0" y="0"/>
                </a:moveTo>
                <a:lnTo>
                  <a:pt x="359981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4798694" y="6341427"/>
            <a:ext cx="3579495" cy="0"/>
          </a:xfrm>
          <a:custGeom>
            <a:avLst/>
            <a:gdLst/>
            <a:ahLst/>
            <a:cxnLst/>
            <a:rect l="l" t="t" r="r" b="b"/>
            <a:pathLst>
              <a:path w="3579495" h="0">
                <a:moveTo>
                  <a:pt x="0" y="0"/>
                </a:moveTo>
                <a:lnTo>
                  <a:pt x="35794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4757420" y="6332854"/>
            <a:ext cx="3662045" cy="0"/>
          </a:xfrm>
          <a:custGeom>
            <a:avLst/>
            <a:gdLst/>
            <a:ahLst/>
            <a:cxnLst/>
            <a:rect l="l" t="t" r="r" b="b"/>
            <a:pathLst>
              <a:path w="3662045" h="0">
                <a:moveTo>
                  <a:pt x="0" y="0"/>
                </a:moveTo>
                <a:lnTo>
                  <a:pt x="3662043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4747259" y="6326187"/>
            <a:ext cx="3682365" cy="0"/>
          </a:xfrm>
          <a:custGeom>
            <a:avLst/>
            <a:gdLst/>
            <a:ahLst/>
            <a:cxnLst/>
            <a:rect l="l" t="t" r="r" b="b"/>
            <a:pathLst>
              <a:path w="3682365" h="0">
                <a:moveTo>
                  <a:pt x="0" y="0"/>
                </a:moveTo>
                <a:lnTo>
                  <a:pt x="3682364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4740275" y="6319202"/>
            <a:ext cx="3696335" cy="0"/>
          </a:xfrm>
          <a:custGeom>
            <a:avLst/>
            <a:gdLst/>
            <a:ahLst/>
            <a:cxnLst/>
            <a:rect l="l" t="t" r="r" b="b"/>
            <a:pathLst>
              <a:path w="3696334" h="0">
                <a:moveTo>
                  <a:pt x="0" y="0"/>
                </a:moveTo>
                <a:lnTo>
                  <a:pt x="3696334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4733607" y="6312217"/>
            <a:ext cx="3709670" cy="0"/>
          </a:xfrm>
          <a:custGeom>
            <a:avLst/>
            <a:gdLst/>
            <a:ahLst/>
            <a:cxnLst/>
            <a:rect l="l" t="t" r="r" b="b"/>
            <a:pathLst>
              <a:path w="3709670" h="0">
                <a:moveTo>
                  <a:pt x="0" y="0"/>
                </a:moveTo>
                <a:lnTo>
                  <a:pt x="3709669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4729797" y="6305550"/>
            <a:ext cx="3717290" cy="0"/>
          </a:xfrm>
          <a:custGeom>
            <a:avLst/>
            <a:gdLst/>
            <a:ahLst/>
            <a:cxnLst/>
            <a:rect l="l" t="t" r="r" b="b"/>
            <a:pathLst>
              <a:path w="3717290" h="0">
                <a:moveTo>
                  <a:pt x="0" y="0"/>
                </a:moveTo>
                <a:lnTo>
                  <a:pt x="3717289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4725669" y="6298882"/>
            <a:ext cx="3725545" cy="0"/>
          </a:xfrm>
          <a:custGeom>
            <a:avLst/>
            <a:gdLst/>
            <a:ahLst/>
            <a:cxnLst/>
            <a:rect l="l" t="t" r="r" b="b"/>
            <a:pathLst>
              <a:path w="3725545" h="0">
                <a:moveTo>
                  <a:pt x="0" y="0"/>
                </a:moveTo>
                <a:lnTo>
                  <a:pt x="3725544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4722177" y="6291897"/>
            <a:ext cx="3732529" cy="0"/>
          </a:xfrm>
          <a:custGeom>
            <a:avLst/>
            <a:gdLst/>
            <a:ahLst/>
            <a:cxnLst/>
            <a:rect l="l" t="t" r="r" b="b"/>
            <a:pathLst>
              <a:path w="3732529" h="0">
                <a:moveTo>
                  <a:pt x="0" y="0"/>
                </a:moveTo>
                <a:lnTo>
                  <a:pt x="3732529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4720272" y="6282690"/>
            <a:ext cx="3736340" cy="0"/>
          </a:xfrm>
          <a:custGeom>
            <a:avLst/>
            <a:gdLst/>
            <a:ahLst/>
            <a:cxnLst/>
            <a:rect l="l" t="t" r="r" b="b"/>
            <a:pathLst>
              <a:path w="3736340" h="0">
                <a:moveTo>
                  <a:pt x="0" y="0"/>
                </a:moveTo>
                <a:lnTo>
                  <a:pt x="373633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4721224" y="6285229"/>
            <a:ext cx="3734435" cy="0"/>
          </a:xfrm>
          <a:custGeom>
            <a:avLst/>
            <a:gdLst/>
            <a:ahLst/>
            <a:cxnLst/>
            <a:rect l="l" t="t" r="r" b="b"/>
            <a:pathLst>
              <a:path w="3734434" h="0">
                <a:moveTo>
                  <a:pt x="0" y="0"/>
                </a:moveTo>
                <a:lnTo>
                  <a:pt x="373443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4721859" y="6287770"/>
            <a:ext cx="3733165" cy="0"/>
          </a:xfrm>
          <a:custGeom>
            <a:avLst/>
            <a:gdLst/>
            <a:ahLst/>
            <a:cxnLst/>
            <a:rect l="l" t="t" r="r" b="b"/>
            <a:pathLst>
              <a:path w="3733165" h="0">
                <a:moveTo>
                  <a:pt x="0" y="0"/>
                </a:moveTo>
                <a:lnTo>
                  <a:pt x="373316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4718367" y="6275704"/>
            <a:ext cx="3740150" cy="0"/>
          </a:xfrm>
          <a:custGeom>
            <a:avLst/>
            <a:gdLst/>
            <a:ahLst/>
            <a:cxnLst/>
            <a:rect l="l" t="t" r="r" b="b"/>
            <a:pathLst>
              <a:path w="3740150" h="0">
                <a:moveTo>
                  <a:pt x="0" y="0"/>
                </a:moveTo>
                <a:lnTo>
                  <a:pt x="37401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4718684" y="6276975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5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4718896" y="6278245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091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4719319" y="6279515"/>
            <a:ext cx="3738245" cy="0"/>
          </a:xfrm>
          <a:custGeom>
            <a:avLst/>
            <a:gdLst/>
            <a:ahLst/>
            <a:cxnLst/>
            <a:rect l="l" t="t" r="r" b="b"/>
            <a:pathLst>
              <a:path w="3738245" h="0">
                <a:moveTo>
                  <a:pt x="0" y="0"/>
                </a:moveTo>
                <a:lnTo>
                  <a:pt x="373824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4719954" y="6280784"/>
            <a:ext cx="3736975" cy="0"/>
          </a:xfrm>
          <a:custGeom>
            <a:avLst/>
            <a:gdLst/>
            <a:ahLst/>
            <a:cxnLst/>
            <a:rect l="l" t="t" r="r" b="b"/>
            <a:pathLst>
              <a:path w="3736975" h="0">
                <a:moveTo>
                  <a:pt x="0" y="0"/>
                </a:moveTo>
                <a:lnTo>
                  <a:pt x="37369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4717414" y="6269354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4717414" y="6270625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4718049" y="6273165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81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4716779" y="6264592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4716145" y="625665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380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4716779" y="6259829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4716145" y="625094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4716145" y="624459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4716145" y="623760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4716145" y="623062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4716145" y="622395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4716145" y="621728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4716145" y="621030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4716145" y="620331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4716145" y="619664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4716145" y="6189979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4716145" y="618299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4716145" y="617601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4716145" y="616934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4716145" y="616140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4716145" y="615283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4716145" y="614426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4716145" y="613568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4716145" y="612711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4716145" y="611854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4716145" y="610997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4716145" y="610139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4716145" y="609282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4716145" y="608393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4716145" y="607504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4716145" y="606647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4716145" y="605790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4716145" y="604932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4716145" y="604075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4716145" y="603218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4716145" y="602361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4716145" y="601503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4716145" y="600614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4716145" y="599725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4716145" y="598868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4716145" y="598011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4716145" y="597154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4716145" y="596296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4716145" y="595439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4716145" y="594550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4716145" y="593693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4716145" y="592836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4716779" y="5917565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4716779" y="5920104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4716145" y="592264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4717837" y="5907404"/>
            <a:ext cx="3741420" cy="0"/>
          </a:xfrm>
          <a:custGeom>
            <a:avLst/>
            <a:gdLst/>
            <a:ahLst/>
            <a:cxnLst/>
            <a:rect l="l" t="t" r="r" b="b"/>
            <a:pathLst>
              <a:path w="3741420" h="0">
                <a:moveTo>
                  <a:pt x="0" y="0"/>
                </a:moveTo>
                <a:lnTo>
                  <a:pt x="374099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4717414" y="5908675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4717414" y="5909945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4717202" y="5911850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290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4716779" y="5914390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4719954" y="5898515"/>
            <a:ext cx="3736975" cy="0"/>
          </a:xfrm>
          <a:custGeom>
            <a:avLst/>
            <a:gdLst/>
            <a:ahLst/>
            <a:cxnLst/>
            <a:rect l="l" t="t" r="r" b="b"/>
            <a:pathLst>
              <a:path w="3736975" h="0">
                <a:moveTo>
                  <a:pt x="0" y="0"/>
                </a:moveTo>
                <a:lnTo>
                  <a:pt x="373697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4719319" y="5899784"/>
            <a:ext cx="3738245" cy="0"/>
          </a:xfrm>
          <a:custGeom>
            <a:avLst/>
            <a:gdLst/>
            <a:ahLst/>
            <a:cxnLst/>
            <a:rect l="l" t="t" r="r" b="b"/>
            <a:pathLst>
              <a:path w="3738245" h="0">
                <a:moveTo>
                  <a:pt x="0" y="0"/>
                </a:moveTo>
                <a:lnTo>
                  <a:pt x="373824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4719319" y="5901054"/>
            <a:ext cx="3738879" cy="0"/>
          </a:xfrm>
          <a:custGeom>
            <a:avLst/>
            <a:gdLst/>
            <a:ahLst/>
            <a:cxnLst/>
            <a:rect l="l" t="t" r="r" b="b"/>
            <a:pathLst>
              <a:path w="3738879" h="0">
                <a:moveTo>
                  <a:pt x="0" y="0"/>
                </a:moveTo>
                <a:lnTo>
                  <a:pt x="3738668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4718684" y="5902325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5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4718261" y="5903595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25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4718049" y="5905500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4719954" y="5893435"/>
            <a:ext cx="3736975" cy="0"/>
          </a:xfrm>
          <a:custGeom>
            <a:avLst/>
            <a:gdLst/>
            <a:ahLst/>
            <a:cxnLst/>
            <a:rect l="l" t="t" r="r" b="b"/>
            <a:pathLst>
              <a:path w="3736975" h="0">
                <a:moveTo>
                  <a:pt x="0" y="0"/>
                </a:moveTo>
                <a:lnTo>
                  <a:pt x="3736974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4722917" y="5884862"/>
            <a:ext cx="3731260" cy="0"/>
          </a:xfrm>
          <a:custGeom>
            <a:avLst/>
            <a:gdLst/>
            <a:ahLst/>
            <a:cxnLst/>
            <a:rect l="l" t="t" r="r" b="b"/>
            <a:pathLst>
              <a:path w="3731259" h="0">
                <a:moveTo>
                  <a:pt x="0" y="0"/>
                </a:moveTo>
                <a:lnTo>
                  <a:pt x="3730836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4726939" y="5876290"/>
            <a:ext cx="3723004" cy="0"/>
          </a:xfrm>
          <a:custGeom>
            <a:avLst/>
            <a:gdLst/>
            <a:ahLst/>
            <a:cxnLst/>
            <a:rect l="l" t="t" r="r" b="b"/>
            <a:pathLst>
              <a:path w="3723004" h="0">
                <a:moveTo>
                  <a:pt x="0" y="0"/>
                </a:moveTo>
                <a:lnTo>
                  <a:pt x="3722687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4732654" y="5867717"/>
            <a:ext cx="3711575" cy="0"/>
          </a:xfrm>
          <a:custGeom>
            <a:avLst/>
            <a:gdLst/>
            <a:ahLst/>
            <a:cxnLst/>
            <a:rect l="l" t="t" r="r" b="b"/>
            <a:pathLst>
              <a:path w="3711575" h="0">
                <a:moveTo>
                  <a:pt x="0" y="0"/>
                </a:moveTo>
                <a:lnTo>
                  <a:pt x="3711257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4739957" y="5859145"/>
            <a:ext cx="3696970" cy="0"/>
          </a:xfrm>
          <a:custGeom>
            <a:avLst/>
            <a:gdLst/>
            <a:ahLst/>
            <a:cxnLst/>
            <a:rect l="l" t="t" r="r" b="b"/>
            <a:pathLst>
              <a:path w="3696970" h="0">
                <a:moveTo>
                  <a:pt x="0" y="0"/>
                </a:moveTo>
                <a:lnTo>
                  <a:pt x="3696652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4749799" y="5850572"/>
            <a:ext cx="3677285" cy="0"/>
          </a:xfrm>
          <a:custGeom>
            <a:avLst/>
            <a:gdLst/>
            <a:ahLst/>
            <a:cxnLst/>
            <a:rect l="l" t="t" r="r" b="b"/>
            <a:pathLst>
              <a:path w="3677284" h="0">
                <a:moveTo>
                  <a:pt x="0" y="0"/>
                </a:moveTo>
                <a:lnTo>
                  <a:pt x="3677285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4763134" y="5842000"/>
            <a:ext cx="3649979" cy="0"/>
          </a:xfrm>
          <a:custGeom>
            <a:avLst/>
            <a:gdLst/>
            <a:ahLst/>
            <a:cxnLst/>
            <a:rect l="l" t="t" r="r" b="b"/>
            <a:pathLst>
              <a:path w="3649979" h="0">
                <a:moveTo>
                  <a:pt x="0" y="0"/>
                </a:moveTo>
                <a:lnTo>
                  <a:pt x="3649980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4715800" y="583721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4716145" y="592137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4715800" y="625792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4799965" y="6341745"/>
            <a:ext cx="3576954" cy="0"/>
          </a:xfrm>
          <a:custGeom>
            <a:avLst/>
            <a:gdLst/>
            <a:ahLst/>
            <a:cxnLst/>
            <a:rect l="l" t="t" r="r" b="b"/>
            <a:pathLst>
              <a:path w="3576954" h="0">
                <a:moveTo>
                  <a:pt x="0" y="0"/>
                </a:moveTo>
                <a:lnTo>
                  <a:pt x="357695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8376919" y="625792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8460740" y="592137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8376919" y="583721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4799965" y="5837554"/>
            <a:ext cx="3576954" cy="0"/>
          </a:xfrm>
          <a:custGeom>
            <a:avLst/>
            <a:gdLst/>
            <a:ahLst/>
            <a:cxnLst/>
            <a:rect l="l" t="t" r="r" b="b"/>
            <a:pathLst>
              <a:path w="3576954" h="0">
                <a:moveTo>
                  <a:pt x="357695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 txBox="1"/>
          <p:nvPr/>
        </p:nvSpPr>
        <p:spPr>
          <a:xfrm>
            <a:off x="4859654" y="5939154"/>
            <a:ext cx="3462654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SecondInterceptor#afterCompletion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6" name="object 576"/>
          <p:cNvSpPr/>
          <p:nvPr/>
        </p:nvSpPr>
        <p:spPr>
          <a:xfrm>
            <a:off x="521335" y="6336347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 h="0">
                <a:moveTo>
                  <a:pt x="0" y="0"/>
                </a:moveTo>
                <a:lnTo>
                  <a:pt x="3492498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524509" y="6337299"/>
            <a:ext cx="3486150" cy="0"/>
          </a:xfrm>
          <a:custGeom>
            <a:avLst/>
            <a:gdLst/>
            <a:ahLst/>
            <a:cxnLst/>
            <a:rect l="l" t="t" r="r" b="b"/>
            <a:pathLst>
              <a:path w="3486150" h="0">
                <a:moveTo>
                  <a:pt x="0" y="0"/>
                </a:moveTo>
                <a:lnTo>
                  <a:pt x="34861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528319" y="6337934"/>
            <a:ext cx="3478529" cy="0"/>
          </a:xfrm>
          <a:custGeom>
            <a:avLst/>
            <a:gdLst/>
            <a:ahLst/>
            <a:cxnLst/>
            <a:rect l="l" t="t" r="r" b="b"/>
            <a:pathLst>
              <a:path w="3478529" h="0">
                <a:moveTo>
                  <a:pt x="0" y="0"/>
                </a:moveTo>
                <a:lnTo>
                  <a:pt x="347852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532764" y="6339522"/>
            <a:ext cx="3469640" cy="0"/>
          </a:xfrm>
          <a:custGeom>
            <a:avLst/>
            <a:gdLst/>
            <a:ahLst/>
            <a:cxnLst/>
            <a:rect l="l" t="t" r="r" b="b"/>
            <a:pathLst>
              <a:path w="3469640" h="0">
                <a:moveTo>
                  <a:pt x="0" y="0"/>
                </a:moveTo>
                <a:lnTo>
                  <a:pt x="34696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537209" y="6340157"/>
            <a:ext cx="3460750" cy="0"/>
          </a:xfrm>
          <a:custGeom>
            <a:avLst/>
            <a:gdLst/>
            <a:ahLst/>
            <a:cxnLst/>
            <a:rect l="l" t="t" r="r" b="b"/>
            <a:pathLst>
              <a:path w="3460750" h="0">
                <a:moveTo>
                  <a:pt x="0" y="0"/>
                </a:moveTo>
                <a:lnTo>
                  <a:pt x="34607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539749" y="6340792"/>
            <a:ext cx="3455670" cy="0"/>
          </a:xfrm>
          <a:custGeom>
            <a:avLst/>
            <a:gdLst/>
            <a:ahLst/>
            <a:cxnLst/>
            <a:rect l="l" t="t" r="r" b="b"/>
            <a:pathLst>
              <a:path w="3455670" h="0">
                <a:moveTo>
                  <a:pt x="0" y="0"/>
                </a:moveTo>
                <a:lnTo>
                  <a:pt x="34556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549909" y="6341427"/>
            <a:ext cx="3435350" cy="0"/>
          </a:xfrm>
          <a:custGeom>
            <a:avLst/>
            <a:gdLst/>
            <a:ahLst/>
            <a:cxnLst/>
            <a:rect l="l" t="t" r="r" b="b"/>
            <a:pathLst>
              <a:path w="3435350" h="0">
                <a:moveTo>
                  <a:pt x="0" y="0"/>
                </a:moveTo>
                <a:lnTo>
                  <a:pt x="3435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508635" y="6332854"/>
            <a:ext cx="3517900" cy="0"/>
          </a:xfrm>
          <a:custGeom>
            <a:avLst/>
            <a:gdLst/>
            <a:ahLst/>
            <a:cxnLst/>
            <a:rect l="l" t="t" r="r" b="b"/>
            <a:pathLst>
              <a:path w="3517900" h="0">
                <a:moveTo>
                  <a:pt x="0" y="0"/>
                </a:moveTo>
                <a:lnTo>
                  <a:pt x="3517898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498475" y="6326187"/>
            <a:ext cx="3538220" cy="0"/>
          </a:xfrm>
          <a:custGeom>
            <a:avLst/>
            <a:gdLst/>
            <a:ahLst/>
            <a:cxnLst/>
            <a:rect l="l" t="t" r="r" b="b"/>
            <a:pathLst>
              <a:path w="3538220" h="0">
                <a:moveTo>
                  <a:pt x="0" y="0"/>
                </a:moveTo>
                <a:lnTo>
                  <a:pt x="35382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491490" y="6319202"/>
            <a:ext cx="3552190" cy="0"/>
          </a:xfrm>
          <a:custGeom>
            <a:avLst/>
            <a:gdLst/>
            <a:ahLst/>
            <a:cxnLst/>
            <a:rect l="l" t="t" r="r" b="b"/>
            <a:pathLst>
              <a:path w="3552190" h="0">
                <a:moveTo>
                  <a:pt x="0" y="0"/>
                </a:moveTo>
                <a:lnTo>
                  <a:pt x="35521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484822" y="6312217"/>
            <a:ext cx="3565525" cy="0"/>
          </a:xfrm>
          <a:custGeom>
            <a:avLst/>
            <a:gdLst/>
            <a:ahLst/>
            <a:cxnLst/>
            <a:rect l="l" t="t" r="r" b="b"/>
            <a:pathLst>
              <a:path w="3565525" h="0">
                <a:moveTo>
                  <a:pt x="0" y="0"/>
                </a:moveTo>
                <a:lnTo>
                  <a:pt x="35655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481012" y="6305550"/>
            <a:ext cx="3573145" cy="0"/>
          </a:xfrm>
          <a:custGeom>
            <a:avLst/>
            <a:gdLst/>
            <a:ahLst/>
            <a:cxnLst/>
            <a:rect l="l" t="t" r="r" b="b"/>
            <a:pathLst>
              <a:path w="3573145" h="0">
                <a:moveTo>
                  <a:pt x="0" y="0"/>
                </a:moveTo>
                <a:lnTo>
                  <a:pt x="35731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476885" y="6298882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 h="0">
                <a:moveTo>
                  <a:pt x="0" y="0"/>
                </a:moveTo>
                <a:lnTo>
                  <a:pt x="35813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473392" y="6291897"/>
            <a:ext cx="3588385" cy="0"/>
          </a:xfrm>
          <a:custGeom>
            <a:avLst/>
            <a:gdLst/>
            <a:ahLst/>
            <a:cxnLst/>
            <a:rect l="l" t="t" r="r" b="b"/>
            <a:pathLst>
              <a:path w="3588385" h="0">
                <a:moveTo>
                  <a:pt x="0" y="0"/>
                </a:moveTo>
                <a:lnTo>
                  <a:pt x="35883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471487" y="6282690"/>
            <a:ext cx="3592195" cy="0"/>
          </a:xfrm>
          <a:custGeom>
            <a:avLst/>
            <a:gdLst/>
            <a:ahLst/>
            <a:cxnLst/>
            <a:rect l="l" t="t" r="r" b="b"/>
            <a:pathLst>
              <a:path w="3592195" h="0">
                <a:moveTo>
                  <a:pt x="0" y="0"/>
                </a:moveTo>
                <a:lnTo>
                  <a:pt x="359219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472439" y="6285229"/>
            <a:ext cx="3590290" cy="0"/>
          </a:xfrm>
          <a:custGeom>
            <a:avLst/>
            <a:gdLst/>
            <a:ahLst/>
            <a:cxnLst/>
            <a:rect l="l" t="t" r="r" b="b"/>
            <a:pathLst>
              <a:path w="3590290" h="0">
                <a:moveTo>
                  <a:pt x="0" y="0"/>
                </a:moveTo>
                <a:lnTo>
                  <a:pt x="35902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473075" y="6287770"/>
            <a:ext cx="3589020" cy="0"/>
          </a:xfrm>
          <a:custGeom>
            <a:avLst/>
            <a:gdLst/>
            <a:ahLst/>
            <a:cxnLst/>
            <a:rect l="l" t="t" r="r" b="b"/>
            <a:pathLst>
              <a:path w="3589020" h="0">
                <a:moveTo>
                  <a:pt x="0" y="0"/>
                </a:moveTo>
                <a:lnTo>
                  <a:pt x="35890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469582" y="6275704"/>
            <a:ext cx="3596004" cy="0"/>
          </a:xfrm>
          <a:custGeom>
            <a:avLst/>
            <a:gdLst/>
            <a:ahLst/>
            <a:cxnLst/>
            <a:rect l="l" t="t" r="r" b="b"/>
            <a:pathLst>
              <a:path w="3596004" h="0">
                <a:moveTo>
                  <a:pt x="0" y="0"/>
                </a:moveTo>
                <a:lnTo>
                  <a:pt x="359600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469899" y="6276975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3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470111" y="6278245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49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470534" y="6279515"/>
            <a:ext cx="3594100" cy="0"/>
          </a:xfrm>
          <a:custGeom>
            <a:avLst/>
            <a:gdLst/>
            <a:ahLst/>
            <a:cxnLst/>
            <a:rect l="l" t="t" r="r" b="b"/>
            <a:pathLst>
              <a:path w="3594100" h="0">
                <a:moveTo>
                  <a:pt x="0" y="0"/>
                </a:moveTo>
                <a:lnTo>
                  <a:pt x="359409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471169" y="6280784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468629" y="626935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468629" y="6270625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469264" y="6273165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81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467994" y="6264592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467359" y="62560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467359" y="625792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467994" y="6259829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467359" y="625094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467359" y="624459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467359" y="62376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467359" y="62306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467359" y="622395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467359" y="621728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467359" y="621030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467359" y="620331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467359" y="619664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467359" y="618997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467359" y="618299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467359" y="617601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467359" y="616934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467359" y="61614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467359" y="615283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467359" y="61442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467359" y="613568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467359" y="612711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467359" y="611854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467359" y="61099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467359" y="610139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467359" y="609282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467359" y="608393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467359" y="607504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467359" y="606647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467359" y="605790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467359" y="604932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467359" y="604075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467359" y="603218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467359" y="602361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467359" y="601503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467359" y="600614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467359" y="599725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467359" y="598868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467359" y="598011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467359" y="597154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467359" y="596296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467359" y="595439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467359" y="59455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467359" y="593693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467359" y="59283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467994" y="5917565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467994" y="5920104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467359" y="592264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469053" y="5907404"/>
            <a:ext cx="3597275" cy="0"/>
          </a:xfrm>
          <a:custGeom>
            <a:avLst/>
            <a:gdLst/>
            <a:ahLst/>
            <a:cxnLst/>
            <a:rect l="l" t="t" r="r" b="b"/>
            <a:pathLst>
              <a:path w="3597275" h="0">
                <a:moveTo>
                  <a:pt x="0" y="0"/>
                </a:moveTo>
                <a:lnTo>
                  <a:pt x="359685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468629" y="5908675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468629" y="5909945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468418" y="591185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87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467994" y="591439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471169" y="5898515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470534" y="5899784"/>
            <a:ext cx="3594100" cy="0"/>
          </a:xfrm>
          <a:custGeom>
            <a:avLst/>
            <a:gdLst/>
            <a:ahLst/>
            <a:cxnLst/>
            <a:rect l="l" t="t" r="r" b="b"/>
            <a:pathLst>
              <a:path w="3594100" h="0">
                <a:moveTo>
                  <a:pt x="0" y="0"/>
                </a:moveTo>
                <a:lnTo>
                  <a:pt x="359409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470534" y="5901054"/>
            <a:ext cx="3594735" cy="0"/>
          </a:xfrm>
          <a:custGeom>
            <a:avLst/>
            <a:gdLst/>
            <a:ahLst/>
            <a:cxnLst/>
            <a:rect l="l" t="t" r="r" b="b"/>
            <a:pathLst>
              <a:path w="3594735" h="0">
                <a:moveTo>
                  <a:pt x="0" y="0"/>
                </a:moveTo>
                <a:lnTo>
                  <a:pt x="359452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469899" y="5902325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36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469476" y="5903595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11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469264" y="5905500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471169" y="5893435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474133" y="5884862"/>
            <a:ext cx="3587115" cy="0"/>
          </a:xfrm>
          <a:custGeom>
            <a:avLst/>
            <a:gdLst/>
            <a:ahLst/>
            <a:cxnLst/>
            <a:rect l="l" t="t" r="r" b="b"/>
            <a:pathLst>
              <a:path w="3587115" h="0">
                <a:moveTo>
                  <a:pt x="0" y="0"/>
                </a:moveTo>
                <a:lnTo>
                  <a:pt x="35866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478154" y="5876290"/>
            <a:ext cx="3578860" cy="0"/>
          </a:xfrm>
          <a:custGeom>
            <a:avLst/>
            <a:gdLst/>
            <a:ahLst/>
            <a:cxnLst/>
            <a:rect l="l" t="t" r="r" b="b"/>
            <a:pathLst>
              <a:path w="3578860" h="0">
                <a:moveTo>
                  <a:pt x="0" y="0"/>
                </a:moveTo>
                <a:lnTo>
                  <a:pt x="35785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483869" y="5867717"/>
            <a:ext cx="3567429" cy="0"/>
          </a:xfrm>
          <a:custGeom>
            <a:avLst/>
            <a:gdLst/>
            <a:ahLst/>
            <a:cxnLst/>
            <a:rect l="l" t="t" r="r" b="b"/>
            <a:pathLst>
              <a:path w="3567429" h="0">
                <a:moveTo>
                  <a:pt x="0" y="0"/>
                </a:moveTo>
                <a:lnTo>
                  <a:pt x="35671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491172" y="5859145"/>
            <a:ext cx="3552825" cy="0"/>
          </a:xfrm>
          <a:custGeom>
            <a:avLst/>
            <a:gdLst/>
            <a:ahLst/>
            <a:cxnLst/>
            <a:rect l="l" t="t" r="r" b="b"/>
            <a:pathLst>
              <a:path w="3552825" h="0">
                <a:moveTo>
                  <a:pt x="0" y="0"/>
                </a:moveTo>
                <a:lnTo>
                  <a:pt x="35525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501014" y="5850572"/>
            <a:ext cx="3533140" cy="0"/>
          </a:xfrm>
          <a:custGeom>
            <a:avLst/>
            <a:gdLst/>
            <a:ahLst/>
            <a:cxnLst/>
            <a:rect l="l" t="t" r="r" b="b"/>
            <a:pathLst>
              <a:path w="3533140" h="0">
                <a:moveTo>
                  <a:pt x="0" y="0"/>
                </a:moveTo>
                <a:lnTo>
                  <a:pt x="35331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514349" y="5842000"/>
            <a:ext cx="3505835" cy="0"/>
          </a:xfrm>
          <a:custGeom>
            <a:avLst/>
            <a:gdLst/>
            <a:ahLst/>
            <a:cxnLst/>
            <a:rect l="l" t="t" r="r" b="b"/>
            <a:pathLst>
              <a:path w="3505835" h="0">
                <a:moveTo>
                  <a:pt x="0" y="0"/>
                </a:moveTo>
                <a:lnTo>
                  <a:pt x="35058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467015" y="583721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467359" y="592137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467015" y="625792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551180" y="6341745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10" h="0">
                <a:moveTo>
                  <a:pt x="0" y="0"/>
                </a:moveTo>
                <a:lnTo>
                  <a:pt x="34328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3983990" y="625792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4067810" y="5921375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3983990" y="583721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551180" y="5837554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10" h="0">
                <a:moveTo>
                  <a:pt x="34328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 txBox="1"/>
          <p:nvPr/>
        </p:nvSpPr>
        <p:spPr>
          <a:xfrm>
            <a:off x="676275" y="5939154"/>
            <a:ext cx="3187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FirstInterceptor#afterCompletion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6" name="object 676"/>
          <p:cNvSpPr/>
          <p:nvPr/>
        </p:nvSpPr>
        <p:spPr>
          <a:xfrm>
            <a:off x="5270500" y="5100320"/>
            <a:ext cx="2635885" cy="0"/>
          </a:xfrm>
          <a:custGeom>
            <a:avLst/>
            <a:gdLst/>
            <a:ahLst/>
            <a:cxnLst/>
            <a:rect l="l" t="t" r="r" b="b"/>
            <a:pathLst>
              <a:path w="2635884" h="0">
                <a:moveTo>
                  <a:pt x="0" y="0"/>
                </a:moveTo>
                <a:lnTo>
                  <a:pt x="2635883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5255259" y="5092065"/>
            <a:ext cx="2666365" cy="0"/>
          </a:xfrm>
          <a:custGeom>
            <a:avLst/>
            <a:gdLst/>
            <a:ahLst/>
            <a:cxnLst/>
            <a:rect l="l" t="t" r="r" b="b"/>
            <a:pathLst>
              <a:path w="2666365" h="0">
                <a:moveTo>
                  <a:pt x="0" y="0"/>
                </a:moveTo>
                <a:lnTo>
                  <a:pt x="2666364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5244782" y="5083175"/>
            <a:ext cx="2687320" cy="0"/>
          </a:xfrm>
          <a:custGeom>
            <a:avLst/>
            <a:gdLst/>
            <a:ahLst/>
            <a:cxnLst/>
            <a:rect l="l" t="t" r="r" b="b"/>
            <a:pathLst>
              <a:path w="2687320" h="0">
                <a:moveTo>
                  <a:pt x="0" y="0"/>
                </a:moveTo>
                <a:lnTo>
                  <a:pt x="2687319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5237162" y="5074285"/>
            <a:ext cx="2702560" cy="0"/>
          </a:xfrm>
          <a:custGeom>
            <a:avLst/>
            <a:gdLst/>
            <a:ahLst/>
            <a:cxnLst/>
            <a:rect l="l" t="t" r="r" b="b"/>
            <a:pathLst>
              <a:path w="2702559" h="0">
                <a:moveTo>
                  <a:pt x="0" y="0"/>
                </a:moveTo>
                <a:lnTo>
                  <a:pt x="2702559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5231341" y="5065395"/>
            <a:ext cx="2714625" cy="0"/>
          </a:xfrm>
          <a:custGeom>
            <a:avLst/>
            <a:gdLst/>
            <a:ahLst/>
            <a:cxnLst/>
            <a:rect l="l" t="t" r="r" b="b"/>
            <a:pathLst>
              <a:path w="2714625" h="0">
                <a:moveTo>
                  <a:pt x="0" y="0"/>
                </a:moveTo>
                <a:lnTo>
                  <a:pt x="2714201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5227002" y="5056504"/>
            <a:ext cx="2722880" cy="0"/>
          </a:xfrm>
          <a:custGeom>
            <a:avLst/>
            <a:gdLst/>
            <a:ahLst/>
            <a:cxnLst/>
            <a:rect l="l" t="t" r="r" b="b"/>
            <a:pathLst>
              <a:path w="2722879" h="0">
                <a:moveTo>
                  <a:pt x="0" y="0"/>
                </a:moveTo>
                <a:lnTo>
                  <a:pt x="2722879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5224144" y="5047615"/>
            <a:ext cx="2728595" cy="0"/>
          </a:xfrm>
          <a:custGeom>
            <a:avLst/>
            <a:gdLst/>
            <a:ahLst/>
            <a:cxnLst/>
            <a:rect l="l" t="t" r="r" b="b"/>
            <a:pathLst>
              <a:path w="2728595" h="0">
                <a:moveTo>
                  <a:pt x="0" y="0"/>
                </a:moveTo>
                <a:lnTo>
                  <a:pt x="2728594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5222239" y="5035550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5222239" y="5037454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5222874" y="5038725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113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5223086" y="5040629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0711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5223827" y="5042534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 h="0">
                <a:moveTo>
                  <a:pt x="0" y="0"/>
                </a:moveTo>
                <a:lnTo>
                  <a:pt x="272922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5220969" y="5028565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5221287" y="5031104"/>
            <a:ext cx="2734310" cy="0"/>
          </a:xfrm>
          <a:custGeom>
            <a:avLst/>
            <a:gdLst/>
            <a:ahLst/>
            <a:cxnLst/>
            <a:rect l="l" t="t" r="r" b="b"/>
            <a:pathLst>
              <a:path w="2734309" h="0">
                <a:moveTo>
                  <a:pt x="0" y="0"/>
                </a:moveTo>
                <a:lnTo>
                  <a:pt x="27343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5221604" y="5032375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67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5221922" y="5033645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0" y="0"/>
                </a:moveTo>
                <a:lnTo>
                  <a:pt x="273303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5220335" y="5018404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5220652" y="5020945"/>
            <a:ext cx="2735580" cy="0"/>
          </a:xfrm>
          <a:custGeom>
            <a:avLst/>
            <a:gdLst/>
            <a:ahLst/>
            <a:cxnLst/>
            <a:rect l="l" t="t" r="r" b="b"/>
            <a:pathLst>
              <a:path w="2735579" h="0">
                <a:moveTo>
                  <a:pt x="0" y="0"/>
                </a:moveTo>
                <a:lnTo>
                  <a:pt x="273557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5220969" y="5024120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508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5220335" y="501237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5220335" y="500348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5220335" y="499459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5220335" y="498570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5220335" y="497681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5220335" y="496824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5220335" y="495935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5220335" y="495046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5220335" y="494157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5220335" y="4932679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5220335" y="4916804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5220335" y="490474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5220335" y="489331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5220335" y="4881879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5220335" y="486981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5220335" y="485775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5220335" y="484632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5220335" y="483489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5220335" y="482282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5220335" y="481076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5220335" y="4799329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5220335" y="478790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5220335" y="477583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5220335" y="476377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5220335" y="475234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5220335" y="474091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5220335" y="472884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5220335" y="4717415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5220335" y="470535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5220335" y="469392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5220652" y="4683125"/>
            <a:ext cx="2735580" cy="0"/>
          </a:xfrm>
          <a:custGeom>
            <a:avLst/>
            <a:gdLst/>
            <a:ahLst/>
            <a:cxnLst/>
            <a:rect l="l" t="t" r="r" b="b"/>
            <a:pathLst>
              <a:path w="2735579" h="0">
                <a:moveTo>
                  <a:pt x="0" y="0"/>
                </a:moveTo>
                <a:lnTo>
                  <a:pt x="273557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5220335" y="468884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5221604" y="4671695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67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5221604" y="4672965"/>
            <a:ext cx="2734310" cy="0"/>
          </a:xfrm>
          <a:custGeom>
            <a:avLst/>
            <a:gdLst/>
            <a:ahLst/>
            <a:cxnLst/>
            <a:rect l="l" t="t" r="r" b="b"/>
            <a:pathLst>
              <a:path w="2734309" h="0">
                <a:moveTo>
                  <a:pt x="0" y="0"/>
                </a:moveTo>
                <a:lnTo>
                  <a:pt x="2733992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5221392" y="4674234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521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5220969" y="4678679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7619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5224144" y="4660265"/>
            <a:ext cx="2728595" cy="0"/>
          </a:xfrm>
          <a:custGeom>
            <a:avLst/>
            <a:gdLst/>
            <a:ahLst/>
            <a:cxnLst/>
            <a:rect l="l" t="t" r="r" b="b"/>
            <a:pathLst>
              <a:path w="2728595" h="0">
                <a:moveTo>
                  <a:pt x="0" y="0"/>
                </a:moveTo>
                <a:lnTo>
                  <a:pt x="272859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5223827" y="4661534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 h="0">
                <a:moveTo>
                  <a:pt x="0" y="0"/>
                </a:moveTo>
                <a:lnTo>
                  <a:pt x="27292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5223509" y="4662804"/>
            <a:ext cx="2730500" cy="0"/>
          </a:xfrm>
          <a:custGeom>
            <a:avLst/>
            <a:gdLst/>
            <a:ahLst/>
            <a:cxnLst/>
            <a:rect l="l" t="t" r="r" b="b"/>
            <a:pathLst>
              <a:path w="2730500" h="0">
                <a:moveTo>
                  <a:pt x="0" y="0"/>
                </a:moveTo>
                <a:lnTo>
                  <a:pt x="273007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5223192" y="4664075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0817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5222662" y="4665345"/>
            <a:ext cx="2731770" cy="0"/>
          </a:xfrm>
          <a:custGeom>
            <a:avLst/>
            <a:gdLst/>
            <a:ahLst/>
            <a:cxnLst/>
            <a:rect l="l" t="t" r="r" b="b"/>
            <a:pathLst>
              <a:path w="2731770" h="0">
                <a:moveTo>
                  <a:pt x="0" y="0"/>
                </a:moveTo>
                <a:lnTo>
                  <a:pt x="273134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5222239" y="4667250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5222239" y="4669154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5221816" y="4670425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145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5224144" y="4646929"/>
            <a:ext cx="2728595" cy="12065"/>
          </a:xfrm>
          <a:custGeom>
            <a:avLst/>
            <a:gdLst/>
            <a:ahLst/>
            <a:cxnLst/>
            <a:rect l="l" t="t" r="r" b="b"/>
            <a:pathLst>
              <a:path w="2728595" h="12064">
                <a:moveTo>
                  <a:pt x="0" y="12065"/>
                </a:moveTo>
                <a:lnTo>
                  <a:pt x="2728277" y="12065"/>
                </a:lnTo>
                <a:lnTo>
                  <a:pt x="2728277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5229224" y="4634865"/>
            <a:ext cx="2718435" cy="12065"/>
          </a:xfrm>
          <a:custGeom>
            <a:avLst/>
            <a:gdLst/>
            <a:ahLst/>
            <a:cxnLst/>
            <a:rect l="l" t="t" r="r" b="b"/>
            <a:pathLst>
              <a:path w="2718434" h="12064">
                <a:moveTo>
                  <a:pt x="0" y="12065"/>
                </a:moveTo>
                <a:lnTo>
                  <a:pt x="2718117" y="12065"/>
                </a:lnTo>
                <a:lnTo>
                  <a:pt x="2718117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5236526" y="4623435"/>
            <a:ext cx="2703830" cy="11430"/>
          </a:xfrm>
          <a:custGeom>
            <a:avLst/>
            <a:gdLst/>
            <a:ahLst/>
            <a:cxnLst/>
            <a:rect l="l" t="t" r="r" b="b"/>
            <a:pathLst>
              <a:path w="2703829" h="11429">
                <a:moveTo>
                  <a:pt x="0" y="11430"/>
                </a:moveTo>
                <a:lnTo>
                  <a:pt x="2703512" y="11430"/>
                </a:lnTo>
                <a:lnTo>
                  <a:pt x="270351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5247004" y="4612004"/>
            <a:ext cx="2683510" cy="11430"/>
          </a:xfrm>
          <a:custGeom>
            <a:avLst/>
            <a:gdLst/>
            <a:ahLst/>
            <a:cxnLst/>
            <a:rect l="l" t="t" r="r" b="b"/>
            <a:pathLst>
              <a:path w="2683509" h="11429">
                <a:moveTo>
                  <a:pt x="0" y="11430"/>
                </a:moveTo>
                <a:lnTo>
                  <a:pt x="2683192" y="11430"/>
                </a:lnTo>
                <a:lnTo>
                  <a:pt x="268319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5262244" y="4605972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29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5219990" y="459959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5220335" y="468376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5219990" y="5020309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5304154" y="5104129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 h="0">
                <a:moveTo>
                  <a:pt x="0" y="0"/>
                </a:moveTo>
                <a:lnTo>
                  <a:pt x="2568575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7872730" y="5020309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7956550" y="468376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7872730" y="459959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5304154" y="4599940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 h="0">
                <a:moveTo>
                  <a:pt x="256857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 txBox="1"/>
          <p:nvPr/>
        </p:nvSpPr>
        <p:spPr>
          <a:xfrm>
            <a:off x="5361304" y="4701540"/>
            <a:ext cx="245554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DispatcherServlet#render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3" name="object 753"/>
          <p:cNvSpPr/>
          <p:nvPr/>
        </p:nvSpPr>
        <p:spPr>
          <a:xfrm>
            <a:off x="3851910" y="1304925"/>
            <a:ext cx="1151890" cy="0"/>
          </a:xfrm>
          <a:custGeom>
            <a:avLst/>
            <a:gdLst/>
            <a:ahLst/>
            <a:cxnLst/>
            <a:rect l="l" t="t" r="r" b="b"/>
            <a:pathLst>
              <a:path w="1151889" h="0">
                <a:moveTo>
                  <a:pt x="0" y="0"/>
                </a:moveTo>
                <a:lnTo>
                  <a:pt x="115189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4918075" y="124777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6588125" y="1557019"/>
            <a:ext cx="0" cy="638810"/>
          </a:xfrm>
          <a:custGeom>
            <a:avLst/>
            <a:gdLst/>
            <a:ahLst/>
            <a:cxnLst/>
            <a:rect l="l" t="t" r="r" b="b"/>
            <a:pathLst>
              <a:path w="0" h="638810">
                <a:moveTo>
                  <a:pt x="0" y="0"/>
                </a:moveTo>
                <a:lnTo>
                  <a:pt x="0" y="63881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6530975" y="211010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6588125" y="2700020"/>
            <a:ext cx="0" cy="684530"/>
          </a:xfrm>
          <a:custGeom>
            <a:avLst/>
            <a:gdLst/>
            <a:ahLst/>
            <a:cxnLst/>
            <a:rect l="l" t="t" r="r" b="b"/>
            <a:pathLst>
              <a:path w="0" h="684529">
                <a:moveTo>
                  <a:pt x="0" y="0"/>
                </a:moveTo>
                <a:lnTo>
                  <a:pt x="0" y="68453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6530975" y="329882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3851910" y="3636645"/>
            <a:ext cx="1043940" cy="0"/>
          </a:xfrm>
          <a:custGeom>
            <a:avLst/>
            <a:gdLst/>
            <a:ahLst/>
            <a:cxnLst/>
            <a:rect l="l" t="t" r="r" b="b"/>
            <a:pathLst>
              <a:path w="1043939" h="0">
                <a:moveTo>
                  <a:pt x="1043940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3851910" y="357949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2267585" y="3888740"/>
            <a:ext cx="4320540" cy="711200"/>
          </a:xfrm>
          <a:custGeom>
            <a:avLst/>
            <a:gdLst/>
            <a:ahLst/>
            <a:cxnLst/>
            <a:rect l="l" t="t" r="r" b="b"/>
            <a:pathLst>
              <a:path w="4320540" h="711200">
                <a:moveTo>
                  <a:pt x="0" y="0"/>
                </a:moveTo>
                <a:lnTo>
                  <a:pt x="0" y="355600"/>
                </a:lnTo>
                <a:lnTo>
                  <a:pt x="4320540" y="355600"/>
                </a:lnTo>
                <a:lnTo>
                  <a:pt x="4320540" y="71120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6530975" y="451421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6588125" y="5104129"/>
            <a:ext cx="0" cy="734060"/>
          </a:xfrm>
          <a:custGeom>
            <a:avLst/>
            <a:gdLst/>
            <a:ahLst/>
            <a:cxnLst/>
            <a:rect l="l" t="t" r="r" b="b"/>
            <a:pathLst>
              <a:path w="0" h="734060">
                <a:moveTo>
                  <a:pt x="0" y="0"/>
                </a:moveTo>
                <a:lnTo>
                  <a:pt x="0" y="73406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6530975" y="575246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4067175" y="6089650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5" h="0">
                <a:moveTo>
                  <a:pt x="648335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4067175" y="603250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234" y="155162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0409" y="155257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5489" y="1553844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664" y="155479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3109" y="155543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5649" y="155606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809" y="155670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4534" y="154813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4374" y="154146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7389" y="153447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0722" y="152749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6912" y="152082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784" y="151415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9292" y="150717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5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7704" y="149860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60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8339" y="1501139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8974" y="1503044"/>
            <a:ext cx="3157220" cy="0"/>
          </a:xfrm>
          <a:custGeom>
            <a:avLst/>
            <a:gdLst/>
            <a:ahLst/>
            <a:cxnLst/>
            <a:rect l="l" t="t" r="r" b="b"/>
            <a:pathLst>
              <a:path w="3157220" h="0">
                <a:moveTo>
                  <a:pt x="0" y="0"/>
                </a:moveTo>
                <a:lnTo>
                  <a:pt x="31572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5799" y="1491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5799" y="149288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6223" y="149415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6752" y="1495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7069" y="149669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3894" y="1486852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3894" y="147986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3259" y="14712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3577" y="1473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3894" y="14757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3259" y="14662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3259" y="14598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3259" y="14528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3259" y="14458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3259" y="14392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83259" y="14325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83259" y="14255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3259" y="14185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3259" y="14119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3259" y="140525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83259" y="13982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83259" y="13912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3259" y="13846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3259" y="13766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83259" y="1368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83259" y="1359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3259" y="1350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83259" y="1342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83259" y="13338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83259" y="132524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83259" y="13166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3259" y="13081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3259" y="12992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3259" y="12903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3259" y="12817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3259" y="12731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3259" y="12646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83259" y="12560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3259" y="124745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3259" y="12388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83259" y="12303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3259" y="12214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83259" y="12125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83259" y="12039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83259" y="11953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83259" y="11868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83259" y="11782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83259" y="11696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83259" y="11607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83259" y="11522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3259" y="11436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3894" y="11328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83577" y="1136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83259" y="11379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84741" y="1123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4529" y="1124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84529" y="112585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4106" y="1127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3894" y="11296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86752" y="1114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86434" y="1115694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86117" y="1116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85588" y="1118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85164" y="111950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85164" y="1121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87069" y="110871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90033" y="110013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94055" y="109156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60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99770" y="108299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07072" y="1074419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16915" y="106584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39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30250" y="105727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5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888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82915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83259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82915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67080" y="1557019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768090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85191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768090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67080" y="1052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961389" y="1154429"/>
            <a:ext cx="262128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FirstInterceptor#preHandle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057774" y="155162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060949" y="155257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5066029" y="1553844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069204" y="155479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5073649" y="155543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5076189" y="155606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086349" y="155670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045074" y="154813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034914" y="154146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027929" y="153447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021262" y="152749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017452" y="152082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013324" y="151415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009832" y="150717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4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008244" y="149860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59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008879" y="1501139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009514" y="1503044"/>
            <a:ext cx="3157220" cy="0"/>
          </a:xfrm>
          <a:custGeom>
            <a:avLst/>
            <a:gdLst/>
            <a:ahLst/>
            <a:cxnLst/>
            <a:rect l="l" t="t" r="r" b="b"/>
            <a:pathLst>
              <a:path w="3157220" h="0">
                <a:moveTo>
                  <a:pt x="0" y="0"/>
                </a:moveTo>
                <a:lnTo>
                  <a:pt x="31572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006339" y="1491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006339" y="1492885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006762" y="149415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723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007292" y="1495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007609" y="149669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5004434" y="1486852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004434" y="147986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003800" y="14712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004117" y="1473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004434" y="14757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003800" y="14662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003800" y="14598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003800" y="14528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003800" y="144589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003800" y="14392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003800" y="14325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003800" y="14255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003800" y="14185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003800" y="14119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003800" y="140525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003800" y="13982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003800" y="13912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003800" y="13846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003800" y="13766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003800" y="1368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003800" y="1359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003800" y="1350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003800" y="1342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003800" y="133381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003800" y="132524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003800" y="13166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003800" y="13081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003800" y="12992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003800" y="12903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003800" y="12817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003800" y="12731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003800" y="12646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003800" y="12560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003800" y="124745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5003800" y="12388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5003800" y="123031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003800" y="12214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003800" y="12125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003800" y="12039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003800" y="119538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5003800" y="11868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5003800" y="11782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003800" y="116966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003800" y="116078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003800" y="11522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003800" y="11436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004434" y="113283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004117" y="1136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5003800" y="113791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5005281" y="1123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5005069" y="1124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5005069" y="112585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5004646" y="1127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5004434" y="112966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5007292" y="1114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5006974" y="1115694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5006657" y="1116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006128" y="1118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005704" y="111950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5005704" y="1121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007609" y="1108710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010572" y="110013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014594" y="109156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020309" y="108299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027612" y="1074419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037454" y="106584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39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5050789" y="105727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4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888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003455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00380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003455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087620" y="1557019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088630" y="1473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172450" y="1136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088630" y="1052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087620" y="1052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 txBox="1"/>
          <p:nvPr/>
        </p:nvSpPr>
        <p:spPr>
          <a:xfrm>
            <a:off x="5144134" y="1154429"/>
            <a:ext cx="28956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SecondInterceptor#preHandle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053964" y="2696210"/>
            <a:ext cx="3068320" cy="0"/>
          </a:xfrm>
          <a:custGeom>
            <a:avLst/>
            <a:gdLst/>
            <a:ahLst/>
            <a:cxnLst/>
            <a:rect l="l" t="t" r="r" b="b"/>
            <a:pathLst>
              <a:path w="3068320" h="0">
                <a:moveTo>
                  <a:pt x="0" y="0"/>
                </a:moveTo>
                <a:lnTo>
                  <a:pt x="3068319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038724" y="2687955"/>
            <a:ext cx="3098800" cy="0"/>
          </a:xfrm>
          <a:custGeom>
            <a:avLst/>
            <a:gdLst/>
            <a:ahLst/>
            <a:cxnLst/>
            <a:rect l="l" t="t" r="r" b="b"/>
            <a:pathLst>
              <a:path w="3098800" h="0">
                <a:moveTo>
                  <a:pt x="0" y="0"/>
                </a:moveTo>
                <a:lnTo>
                  <a:pt x="3098799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028247" y="2679064"/>
            <a:ext cx="3119755" cy="0"/>
          </a:xfrm>
          <a:custGeom>
            <a:avLst/>
            <a:gdLst/>
            <a:ahLst/>
            <a:cxnLst/>
            <a:rect l="l" t="t" r="r" b="b"/>
            <a:pathLst>
              <a:path w="3119754" h="0">
                <a:moveTo>
                  <a:pt x="0" y="0"/>
                </a:moveTo>
                <a:lnTo>
                  <a:pt x="3119754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020627" y="2670175"/>
            <a:ext cx="3134995" cy="0"/>
          </a:xfrm>
          <a:custGeom>
            <a:avLst/>
            <a:gdLst/>
            <a:ahLst/>
            <a:cxnLst/>
            <a:rect l="l" t="t" r="r" b="b"/>
            <a:pathLst>
              <a:path w="3134995" h="0">
                <a:moveTo>
                  <a:pt x="0" y="0"/>
                </a:moveTo>
                <a:lnTo>
                  <a:pt x="3134994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014806" y="266128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59" h="0">
                <a:moveTo>
                  <a:pt x="0" y="0"/>
                </a:moveTo>
                <a:lnTo>
                  <a:pt x="3146636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010467" y="2652395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5314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007609" y="264350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005704" y="263143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005704" y="263334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006339" y="263461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006551" y="2636520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146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007292" y="2638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004434" y="262445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004752" y="262699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005069" y="262826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005387" y="2629535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003800" y="26142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004117" y="2616835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004434" y="262001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003800" y="26082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003800" y="259937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003800" y="25904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003800" y="25815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003800" y="257270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003800" y="256413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003800" y="255523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003800" y="25463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003800" y="253746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003800" y="252857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003800" y="251269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003800" y="250063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003800" y="248920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003800" y="247777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003800" y="246570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003800" y="2453639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003800" y="244221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003800" y="243078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003800" y="2418714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003800" y="240665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003800" y="239522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003800" y="2383789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003800" y="237172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003800" y="2359660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003800" y="234823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003800" y="233680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003800" y="2324735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003800" y="2313305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003800" y="2301239"/>
            <a:ext cx="3168650" cy="12065"/>
          </a:xfrm>
          <a:custGeom>
            <a:avLst/>
            <a:gdLst/>
            <a:ahLst/>
            <a:cxnLst/>
            <a:rect l="l" t="t" r="r" b="b"/>
            <a:pathLst>
              <a:path w="3168650" h="12064">
                <a:moveTo>
                  <a:pt x="0" y="12065"/>
                </a:moveTo>
                <a:lnTo>
                  <a:pt x="3168649" y="12065"/>
                </a:lnTo>
                <a:lnTo>
                  <a:pt x="316864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003800" y="2289810"/>
            <a:ext cx="3168650" cy="11430"/>
          </a:xfrm>
          <a:custGeom>
            <a:avLst/>
            <a:gdLst/>
            <a:ahLst/>
            <a:cxnLst/>
            <a:rect l="l" t="t" r="r" b="b"/>
            <a:pathLst>
              <a:path w="3168650" h="11430">
                <a:moveTo>
                  <a:pt x="0" y="11430"/>
                </a:moveTo>
                <a:lnTo>
                  <a:pt x="3168649" y="11430"/>
                </a:lnTo>
                <a:lnTo>
                  <a:pt x="316864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004117" y="227901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003800" y="22847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005069" y="2267585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005069" y="2268854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004646" y="227076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168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004434" y="2275204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35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007609" y="2256154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007292" y="225742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006974" y="225869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006657" y="225996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006128" y="2261235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005704" y="2262504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005704" y="2264410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005281" y="226631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007609" y="2242820"/>
            <a:ext cx="3161030" cy="12065"/>
          </a:xfrm>
          <a:custGeom>
            <a:avLst/>
            <a:gdLst/>
            <a:ahLst/>
            <a:cxnLst/>
            <a:rect l="l" t="t" r="r" b="b"/>
            <a:pathLst>
              <a:path w="3161029" h="12064">
                <a:moveTo>
                  <a:pt x="0" y="12065"/>
                </a:moveTo>
                <a:lnTo>
                  <a:pt x="3160712" y="12065"/>
                </a:lnTo>
                <a:lnTo>
                  <a:pt x="316071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012689" y="2230755"/>
            <a:ext cx="3150870" cy="12065"/>
          </a:xfrm>
          <a:custGeom>
            <a:avLst/>
            <a:gdLst/>
            <a:ahLst/>
            <a:cxnLst/>
            <a:rect l="l" t="t" r="r" b="b"/>
            <a:pathLst>
              <a:path w="3150870" h="12064">
                <a:moveTo>
                  <a:pt x="0" y="12065"/>
                </a:moveTo>
                <a:lnTo>
                  <a:pt x="3150552" y="12065"/>
                </a:lnTo>
                <a:lnTo>
                  <a:pt x="3150552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019992" y="2219325"/>
            <a:ext cx="3136265" cy="11430"/>
          </a:xfrm>
          <a:custGeom>
            <a:avLst/>
            <a:gdLst/>
            <a:ahLst/>
            <a:cxnLst/>
            <a:rect l="l" t="t" r="r" b="b"/>
            <a:pathLst>
              <a:path w="3136265" h="11430">
                <a:moveTo>
                  <a:pt x="0" y="11430"/>
                </a:moveTo>
                <a:lnTo>
                  <a:pt x="3135947" y="11430"/>
                </a:lnTo>
                <a:lnTo>
                  <a:pt x="313594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030469" y="2207895"/>
            <a:ext cx="3115945" cy="11430"/>
          </a:xfrm>
          <a:custGeom>
            <a:avLst/>
            <a:gdLst/>
            <a:ahLst/>
            <a:cxnLst/>
            <a:rect l="l" t="t" r="r" b="b"/>
            <a:pathLst>
              <a:path w="3115945" h="11430">
                <a:moveTo>
                  <a:pt x="0" y="11430"/>
                </a:moveTo>
                <a:lnTo>
                  <a:pt x="3115627" y="11430"/>
                </a:lnTo>
                <a:lnTo>
                  <a:pt x="311562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045709" y="2201862"/>
            <a:ext cx="3085465" cy="0"/>
          </a:xfrm>
          <a:custGeom>
            <a:avLst/>
            <a:gdLst/>
            <a:ahLst/>
            <a:cxnLst/>
            <a:rect l="l" t="t" r="r" b="b"/>
            <a:pathLst>
              <a:path w="3085465" h="0">
                <a:moveTo>
                  <a:pt x="0" y="0"/>
                </a:moveTo>
                <a:lnTo>
                  <a:pt x="3085464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003455" y="2195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003800" y="2279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003455" y="2616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087620" y="270002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088630" y="261620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172450" y="227965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088630" y="219548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5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087620" y="219583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09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 txBox="1"/>
          <p:nvPr/>
        </p:nvSpPr>
        <p:spPr>
          <a:xfrm>
            <a:off x="5431154" y="2297429"/>
            <a:ext cx="231965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HandlerAdapter#handle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4949825" y="3883342"/>
            <a:ext cx="3276600" cy="0"/>
          </a:xfrm>
          <a:custGeom>
            <a:avLst/>
            <a:gdLst/>
            <a:ahLst/>
            <a:cxnLst/>
            <a:rect l="l" t="t" r="r" b="b"/>
            <a:pathLst>
              <a:path w="3276600" h="0">
                <a:moveTo>
                  <a:pt x="0" y="0"/>
                </a:moveTo>
                <a:lnTo>
                  <a:pt x="32765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4952999" y="3884295"/>
            <a:ext cx="3270250" cy="0"/>
          </a:xfrm>
          <a:custGeom>
            <a:avLst/>
            <a:gdLst/>
            <a:ahLst/>
            <a:cxnLst/>
            <a:rect l="l" t="t" r="r" b="b"/>
            <a:pathLst>
              <a:path w="3270250" h="0">
                <a:moveTo>
                  <a:pt x="0" y="0"/>
                </a:moveTo>
                <a:lnTo>
                  <a:pt x="32702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4958079" y="3885565"/>
            <a:ext cx="3260090" cy="0"/>
          </a:xfrm>
          <a:custGeom>
            <a:avLst/>
            <a:gdLst/>
            <a:ahLst/>
            <a:cxnLst/>
            <a:rect l="l" t="t" r="r" b="b"/>
            <a:pathLst>
              <a:path w="3260090" h="0">
                <a:moveTo>
                  <a:pt x="0" y="0"/>
                </a:moveTo>
                <a:lnTo>
                  <a:pt x="32600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4961254" y="3886517"/>
            <a:ext cx="3253740" cy="0"/>
          </a:xfrm>
          <a:custGeom>
            <a:avLst/>
            <a:gdLst/>
            <a:ahLst/>
            <a:cxnLst/>
            <a:rect l="l" t="t" r="r" b="b"/>
            <a:pathLst>
              <a:path w="3253740" h="0">
                <a:moveTo>
                  <a:pt x="0" y="0"/>
                </a:moveTo>
                <a:lnTo>
                  <a:pt x="32537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4965699" y="3887152"/>
            <a:ext cx="3244850" cy="0"/>
          </a:xfrm>
          <a:custGeom>
            <a:avLst/>
            <a:gdLst/>
            <a:ahLst/>
            <a:cxnLst/>
            <a:rect l="l" t="t" r="r" b="b"/>
            <a:pathLst>
              <a:path w="3244850" h="0">
                <a:moveTo>
                  <a:pt x="0" y="0"/>
                </a:moveTo>
                <a:lnTo>
                  <a:pt x="32448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4968239" y="3887787"/>
            <a:ext cx="3239770" cy="0"/>
          </a:xfrm>
          <a:custGeom>
            <a:avLst/>
            <a:gdLst/>
            <a:ahLst/>
            <a:cxnLst/>
            <a:rect l="l" t="t" r="r" b="b"/>
            <a:pathLst>
              <a:path w="3239770" h="0">
                <a:moveTo>
                  <a:pt x="0" y="0"/>
                </a:moveTo>
                <a:lnTo>
                  <a:pt x="32397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4978399" y="3888422"/>
            <a:ext cx="3219450" cy="0"/>
          </a:xfrm>
          <a:custGeom>
            <a:avLst/>
            <a:gdLst/>
            <a:ahLst/>
            <a:cxnLst/>
            <a:rect l="l" t="t" r="r" b="b"/>
            <a:pathLst>
              <a:path w="3219450" h="0">
                <a:moveTo>
                  <a:pt x="0" y="0"/>
                </a:moveTo>
                <a:lnTo>
                  <a:pt x="3219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4937125" y="3879850"/>
            <a:ext cx="3302000" cy="0"/>
          </a:xfrm>
          <a:custGeom>
            <a:avLst/>
            <a:gdLst/>
            <a:ahLst/>
            <a:cxnLst/>
            <a:rect l="l" t="t" r="r" b="b"/>
            <a:pathLst>
              <a:path w="3302000" h="0">
                <a:moveTo>
                  <a:pt x="0" y="0"/>
                </a:moveTo>
                <a:lnTo>
                  <a:pt x="33019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4926964" y="3873182"/>
            <a:ext cx="3322320" cy="0"/>
          </a:xfrm>
          <a:custGeom>
            <a:avLst/>
            <a:gdLst/>
            <a:ahLst/>
            <a:cxnLst/>
            <a:rect l="l" t="t" r="r" b="b"/>
            <a:pathLst>
              <a:path w="3322320" h="0">
                <a:moveTo>
                  <a:pt x="0" y="0"/>
                </a:moveTo>
                <a:lnTo>
                  <a:pt x="33223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4919979" y="3866197"/>
            <a:ext cx="3336290" cy="0"/>
          </a:xfrm>
          <a:custGeom>
            <a:avLst/>
            <a:gdLst/>
            <a:ahLst/>
            <a:cxnLst/>
            <a:rect l="l" t="t" r="r" b="b"/>
            <a:pathLst>
              <a:path w="3336290" h="0">
                <a:moveTo>
                  <a:pt x="0" y="0"/>
                </a:moveTo>
                <a:lnTo>
                  <a:pt x="33362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4913312" y="3859212"/>
            <a:ext cx="3349625" cy="0"/>
          </a:xfrm>
          <a:custGeom>
            <a:avLst/>
            <a:gdLst/>
            <a:ahLst/>
            <a:cxnLst/>
            <a:rect l="l" t="t" r="r" b="b"/>
            <a:pathLst>
              <a:path w="3349625" h="0">
                <a:moveTo>
                  <a:pt x="0" y="0"/>
                </a:moveTo>
                <a:lnTo>
                  <a:pt x="33496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4909502" y="3852545"/>
            <a:ext cx="3357245" cy="0"/>
          </a:xfrm>
          <a:custGeom>
            <a:avLst/>
            <a:gdLst/>
            <a:ahLst/>
            <a:cxnLst/>
            <a:rect l="l" t="t" r="r" b="b"/>
            <a:pathLst>
              <a:path w="3357245" h="0">
                <a:moveTo>
                  <a:pt x="0" y="0"/>
                </a:moveTo>
                <a:lnTo>
                  <a:pt x="33572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4905374" y="3845877"/>
            <a:ext cx="3365500" cy="0"/>
          </a:xfrm>
          <a:custGeom>
            <a:avLst/>
            <a:gdLst/>
            <a:ahLst/>
            <a:cxnLst/>
            <a:rect l="l" t="t" r="r" b="b"/>
            <a:pathLst>
              <a:path w="3365500" h="0">
                <a:moveTo>
                  <a:pt x="0" y="0"/>
                </a:moveTo>
                <a:lnTo>
                  <a:pt x="33654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4901882" y="3838892"/>
            <a:ext cx="3372485" cy="0"/>
          </a:xfrm>
          <a:custGeom>
            <a:avLst/>
            <a:gdLst/>
            <a:ahLst/>
            <a:cxnLst/>
            <a:rect l="l" t="t" r="r" b="b"/>
            <a:pathLst>
              <a:path w="3372484" h="0">
                <a:moveTo>
                  <a:pt x="0" y="0"/>
                </a:moveTo>
                <a:lnTo>
                  <a:pt x="33724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4900294" y="3830320"/>
            <a:ext cx="3375660" cy="0"/>
          </a:xfrm>
          <a:custGeom>
            <a:avLst/>
            <a:gdLst/>
            <a:ahLst/>
            <a:cxnLst/>
            <a:rect l="l" t="t" r="r" b="b"/>
            <a:pathLst>
              <a:path w="3375659" h="0">
                <a:moveTo>
                  <a:pt x="0" y="0"/>
                </a:moveTo>
                <a:lnTo>
                  <a:pt x="33756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4900929" y="3832225"/>
            <a:ext cx="3374390" cy="0"/>
          </a:xfrm>
          <a:custGeom>
            <a:avLst/>
            <a:gdLst/>
            <a:ahLst/>
            <a:cxnLst/>
            <a:rect l="l" t="t" r="r" b="b"/>
            <a:pathLst>
              <a:path w="3374390" h="0">
                <a:moveTo>
                  <a:pt x="0" y="0"/>
                </a:moveTo>
                <a:lnTo>
                  <a:pt x="33743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4901247" y="3834129"/>
            <a:ext cx="3373754" cy="0"/>
          </a:xfrm>
          <a:custGeom>
            <a:avLst/>
            <a:gdLst/>
            <a:ahLst/>
            <a:cxnLst/>
            <a:rect l="l" t="t" r="r" b="b"/>
            <a:pathLst>
              <a:path w="3373754" h="0">
                <a:moveTo>
                  <a:pt x="0" y="0"/>
                </a:moveTo>
                <a:lnTo>
                  <a:pt x="33737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4898389" y="3823334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4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4898601" y="3825240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0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4899342" y="3827145"/>
            <a:ext cx="3377565" cy="0"/>
          </a:xfrm>
          <a:custGeom>
            <a:avLst/>
            <a:gdLst/>
            <a:ahLst/>
            <a:cxnLst/>
            <a:rect l="l" t="t" r="r" b="b"/>
            <a:pathLst>
              <a:path w="3377565" h="0">
                <a:moveTo>
                  <a:pt x="0" y="0"/>
                </a:moveTo>
                <a:lnTo>
                  <a:pt x="33775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4899659" y="3828415"/>
            <a:ext cx="3376929" cy="0"/>
          </a:xfrm>
          <a:custGeom>
            <a:avLst/>
            <a:gdLst/>
            <a:ahLst/>
            <a:cxnLst/>
            <a:rect l="l" t="t" r="r" b="b"/>
            <a:pathLst>
              <a:path w="3376929" h="0">
                <a:moveTo>
                  <a:pt x="0" y="0"/>
                </a:moveTo>
                <a:lnTo>
                  <a:pt x="33769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4896802" y="3815715"/>
            <a:ext cx="3382645" cy="0"/>
          </a:xfrm>
          <a:custGeom>
            <a:avLst/>
            <a:gdLst/>
            <a:ahLst/>
            <a:cxnLst/>
            <a:rect l="l" t="t" r="r" b="b"/>
            <a:pathLst>
              <a:path w="3382645" h="0">
                <a:moveTo>
                  <a:pt x="0" y="0"/>
                </a:moveTo>
                <a:lnTo>
                  <a:pt x="33826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4897119" y="381698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20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4897437" y="3818254"/>
            <a:ext cx="3381375" cy="0"/>
          </a:xfrm>
          <a:custGeom>
            <a:avLst/>
            <a:gdLst/>
            <a:ahLst/>
            <a:cxnLst/>
            <a:rect l="l" t="t" r="r" b="b"/>
            <a:pathLst>
              <a:path w="3381375" h="0">
                <a:moveTo>
                  <a:pt x="0" y="0"/>
                </a:moveTo>
                <a:lnTo>
                  <a:pt x="33813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4897754" y="3820159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4897754" y="3822065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4896484" y="3811587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4895850" y="380301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4896167" y="3805554"/>
            <a:ext cx="3383915" cy="0"/>
          </a:xfrm>
          <a:custGeom>
            <a:avLst/>
            <a:gdLst/>
            <a:ahLst/>
            <a:cxnLst/>
            <a:rect l="l" t="t" r="r" b="b"/>
            <a:pathLst>
              <a:path w="3383915" h="0">
                <a:moveTo>
                  <a:pt x="0" y="0"/>
                </a:moveTo>
                <a:lnTo>
                  <a:pt x="33839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4896484" y="3807459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4895850" y="379793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4895850" y="379158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4895850" y="37846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4895850" y="377761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4895850" y="377094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4895850" y="376427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4895850" y="375729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4895850" y="375031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4895850" y="374364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4895850" y="373697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4895850" y="372999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4895850" y="372300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4895850" y="371633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4895850" y="37084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4895850" y="369982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4895850" y="369125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4895850" y="368268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4895850" y="367411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4895850" y="366553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4895850" y="365696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4895850" y="364839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4895850" y="363982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4895850" y="363092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4895850" y="362204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4895850" y="361346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4895850" y="360489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4895850" y="359632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4895850" y="358775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4895850" y="357917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4895850" y="357060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4895850" y="356203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4895850" y="355314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4895850" y="354425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4895850" y="3535679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4895850" y="352710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4895850" y="3518535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4895850" y="3509962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4895850" y="350139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4895850" y="349250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4895850" y="3483927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4895850" y="3475354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4896484" y="3464559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4896167" y="3467734"/>
            <a:ext cx="3383915" cy="0"/>
          </a:xfrm>
          <a:custGeom>
            <a:avLst/>
            <a:gdLst/>
            <a:ahLst/>
            <a:cxnLst/>
            <a:rect l="l" t="t" r="r" b="b"/>
            <a:pathLst>
              <a:path w="3383915" h="0">
                <a:moveTo>
                  <a:pt x="0" y="0"/>
                </a:moveTo>
                <a:lnTo>
                  <a:pt x="33839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4895850" y="3469640"/>
            <a:ext cx="3384550" cy="0"/>
          </a:xfrm>
          <a:custGeom>
            <a:avLst/>
            <a:gdLst/>
            <a:ahLst/>
            <a:cxnLst/>
            <a:rect l="l" t="t" r="r" b="b"/>
            <a:pathLst>
              <a:path w="3384550" h="0">
                <a:moveTo>
                  <a:pt x="0" y="0"/>
                </a:moveTo>
                <a:lnTo>
                  <a:pt x="33845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4897331" y="345503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14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4897119" y="3456304"/>
            <a:ext cx="3382010" cy="0"/>
          </a:xfrm>
          <a:custGeom>
            <a:avLst/>
            <a:gdLst/>
            <a:ahLst/>
            <a:cxnLst/>
            <a:rect l="l" t="t" r="r" b="b"/>
            <a:pathLst>
              <a:path w="3382009" h="0">
                <a:moveTo>
                  <a:pt x="0" y="0"/>
                </a:moveTo>
                <a:lnTo>
                  <a:pt x="33820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4897119" y="3457575"/>
            <a:ext cx="3382645" cy="0"/>
          </a:xfrm>
          <a:custGeom>
            <a:avLst/>
            <a:gdLst/>
            <a:ahLst/>
            <a:cxnLst/>
            <a:rect l="l" t="t" r="r" b="b"/>
            <a:pathLst>
              <a:path w="3382645" h="0">
                <a:moveTo>
                  <a:pt x="0" y="0"/>
                </a:moveTo>
                <a:lnTo>
                  <a:pt x="33823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4896908" y="3458845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28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4896484" y="3460750"/>
            <a:ext cx="3383279" cy="0"/>
          </a:xfrm>
          <a:custGeom>
            <a:avLst/>
            <a:gdLst/>
            <a:ahLst/>
            <a:cxnLst/>
            <a:rect l="l" t="t" r="r" b="b"/>
            <a:pathLst>
              <a:path w="3383279" h="0">
                <a:moveTo>
                  <a:pt x="0" y="0"/>
                </a:moveTo>
                <a:lnTo>
                  <a:pt x="33832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4899342" y="3446145"/>
            <a:ext cx="3377565" cy="0"/>
          </a:xfrm>
          <a:custGeom>
            <a:avLst/>
            <a:gdLst/>
            <a:ahLst/>
            <a:cxnLst/>
            <a:rect l="l" t="t" r="r" b="b"/>
            <a:pathLst>
              <a:path w="3377565" h="0">
                <a:moveTo>
                  <a:pt x="0" y="0"/>
                </a:moveTo>
                <a:lnTo>
                  <a:pt x="33775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4899024" y="3447415"/>
            <a:ext cx="3378835" cy="0"/>
          </a:xfrm>
          <a:custGeom>
            <a:avLst/>
            <a:gdLst/>
            <a:ahLst/>
            <a:cxnLst/>
            <a:rect l="l" t="t" r="r" b="b"/>
            <a:pathLst>
              <a:path w="3378834" h="0">
                <a:moveTo>
                  <a:pt x="0" y="0"/>
                </a:moveTo>
                <a:lnTo>
                  <a:pt x="33784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4898707" y="3448684"/>
            <a:ext cx="3379470" cy="0"/>
          </a:xfrm>
          <a:custGeom>
            <a:avLst/>
            <a:gdLst/>
            <a:ahLst/>
            <a:cxnLst/>
            <a:rect l="l" t="t" r="r" b="b"/>
            <a:pathLst>
              <a:path w="3379470" h="0">
                <a:moveTo>
                  <a:pt x="0" y="0"/>
                </a:moveTo>
                <a:lnTo>
                  <a:pt x="33791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4898178" y="3449954"/>
            <a:ext cx="3380104" cy="0"/>
          </a:xfrm>
          <a:custGeom>
            <a:avLst/>
            <a:gdLst/>
            <a:ahLst/>
            <a:cxnLst/>
            <a:rect l="l" t="t" r="r" b="b"/>
            <a:pathLst>
              <a:path w="3380104" h="0">
                <a:moveTo>
                  <a:pt x="0" y="0"/>
                </a:moveTo>
                <a:lnTo>
                  <a:pt x="33796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4897754" y="3451859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4897754" y="3453765"/>
            <a:ext cx="3380740" cy="0"/>
          </a:xfrm>
          <a:custGeom>
            <a:avLst/>
            <a:gdLst/>
            <a:ahLst/>
            <a:cxnLst/>
            <a:rect l="l" t="t" r="r" b="b"/>
            <a:pathLst>
              <a:path w="3380740" h="0">
                <a:moveTo>
                  <a:pt x="0" y="0"/>
                </a:moveTo>
                <a:lnTo>
                  <a:pt x="3380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4899659" y="3440429"/>
            <a:ext cx="3376929" cy="0"/>
          </a:xfrm>
          <a:custGeom>
            <a:avLst/>
            <a:gdLst/>
            <a:ahLst/>
            <a:cxnLst/>
            <a:rect l="l" t="t" r="r" b="b"/>
            <a:pathLst>
              <a:path w="3376929" h="0">
                <a:moveTo>
                  <a:pt x="0" y="0"/>
                </a:moveTo>
                <a:lnTo>
                  <a:pt x="33769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4902622" y="3431857"/>
            <a:ext cx="3371215" cy="0"/>
          </a:xfrm>
          <a:custGeom>
            <a:avLst/>
            <a:gdLst/>
            <a:ahLst/>
            <a:cxnLst/>
            <a:rect l="l" t="t" r="r" b="b"/>
            <a:pathLst>
              <a:path w="3371215" h="0">
                <a:moveTo>
                  <a:pt x="0" y="0"/>
                </a:moveTo>
                <a:lnTo>
                  <a:pt x="33707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4906644" y="3423285"/>
            <a:ext cx="3362960" cy="0"/>
          </a:xfrm>
          <a:custGeom>
            <a:avLst/>
            <a:gdLst/>
            <a:ahLst/>
            <a:cxnLst/>
            <a:rect l="l" t="t" r="r" b="b"/>
            <a:pathLst>
              <a:path w="3362959" h="0">
                <a:moveTo>
                  <a:pt x="0" y="0"/>
                </a:moveTo>
                <a:lnTo>
                  <a:pt x="33626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4912359" y="3414712"/>
            <a:ext cx="3351529" cy="0"/>
          </a:xfrm>
          <a:custGeom>
            <a:avLst/>
            <a:gdLst/>
            <a:ahLst/>
            <a:cxnLst/>
            <a:rect l="l" t="t" r="r" b="b"/>
            <a:pathLst>
              <a:path w="3351529" h="0">
                <a:moveTo>
                  <a:pt x="0" y="0"/>
                </a:moveTo>
                <a:lnTo>
                  <a:pt x="33512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4919662" y="3406140"/>
            <a:ext cx="3336925" cy="0"/>
          </a:xfrm>
          <a:custGeom>
            <a:avLst/>
            <a:gdLst/>
            <a:ahLst/>
            <a:cxnLst/>
            <a:rect l="l" t="t" r="r" b="b"/>
            <a:pathLst>
              <a:path w="3336925" h="0">
                <a:moveTo>
                  <a:pt x="0" y="0"/>
                </a:moveTo>
                <a:lnTo>
                  <a:pt x="33366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4929504" y="3397567"/>
            <a:ext cx="3317240" cy="0"/>
          </a:xfrm>
          <a:custGeom>
            <a:avLst/>
            <a:gdLst/>
            <a:ahLst/>
            <a:cxnLst/>
            <a:rect l="l" t="t" r="r" b="b"/>
            <a:pathLst>
              <a:path w="3317240" h="0">
                <a:moveTo>
                  <a:pt x="0" y="0"/>
                </a:moveTo>
                <a:lnTo>
                  <a:pt x="33172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4942839" y="3388995"/>
            <a:ext cx="3289935" cy="0"/>
          </a:xfrm>
          <a:custGeom>
            <a:avLst/>
            <a:gdLst/>
            <a:ahLst/>
            <a:cxnLst/>
            <a:rect l="l" t="t" r="r" b="b"/>
            <a:pathLst>
              <a:path w="3289934" h="0">
                <a:moveTo>
                  <a:pt x="0" y="0"/>
                </a:moveTo>
                <a:lnTo>
                  <a:pt x="32899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4895505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489585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4895505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4979670" y="3888740"/>
            <a:ext cx="3216910" cy="0"/>
          </a:xfrm>
          <a:custGeom>
            <a:avLst/>
            <a:gdLst/>
            <a:ahLst/>
            <a:cxnLst/>
            <a:rect l="l" t="t" r="r" b="b"/>
            <a:pathLst>
              <a:path w="3216909" h="0">
                <a:moveTo>
                  <a:pt x="0" y="0"/>
                </a:moveTo>
                <a:lnTo>
                  <a:pt x="32169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8196580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828040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8196580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4979670" y="3384550"/>
            <a:ext cx="3216910" cy="0"/>
          </a:xfrm>
          <a:custGeom>
            <a:avLst/>
            <a:gdLst/>
            <a:ahLst/>
            <a:cxnLst/>
            <a:rect l="l" t="t" r="r" b="b"/>
            <a:pathLst>
              <a:path w="3216909" h="0">
                <a:moveTo>
                  <a:pt x="32169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 txBox="1"/>
          <p:nvPr/>
        </p:nvSpPr>
        <p:spPr>
          <a:xfrm>
            <a:off x="5095875" y="3485515"/>
            <a:ext cx="299275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SecondInterceptor#postHandle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6" name="object 376"/>
          <p:cNvSpPr/>
          <p:nvPr/>
        </p:nvSpPr>
        <p:spPr>
          <a:xfrm>
            <a:off x="737235" y="3883342"/>
            <a:ext cx="3060700" cy="0"/>
          </a:xfrm>
          <a:custGeom>
            <a:avLst/>
            <a:gdLst/>
            <a:ahLst/>
            <a:cxnLst/>
            <a:rect l="l" t="t" r="r" b="b"/>
            <a:pathLst>
              <a:path w="3060700" h="0">
                <a:moveTo>
                  <a:pt x="0" y="0"/>
                </a:moveTo>
                <a:lnTo>
                  <a:pt x="30606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740409" y="3884295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 h="0">
                <a:moveTo>
                  <a:pt x="0" y="0"/>
                </a:moveTo>
                <a:lnTo>
                  <a:pt x="3054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745489" y="3885565"/>
            <a:ext cx="3044190" cy="0"/>
          </a:xfrm>
          <a:custGeom>
            <a:avLst/>
            <a:gdLst/>
            <a:ahLst/>
            <a:cxnLst/>
            <a:rect l="l" t="t" r="r" b="b"/>
            <a:pathLst>
              <a:path w="3044190" h="0">
                <a:moveTo>
                  <a:pt x="0" y="0"/>
                </a:moveTo>
                <a:lnTo>
                  <a:pt x="30441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748664" y="3886517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 h="0">
                <a:moveTo>
                  <a:pt x="0" y="0"/>
                </a:moveTo>
                <a:lnTo>
                  <a:pt x="3037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753109" y="3887152"/>
            <a:ext cx="3028950" cy="0"/>
          </a:xfrm>
          <a:custGeom>
            <a:avLst/>
            <a:gdLst/>
            <a:ahLst/>
            <a:cxnLst/>
            <a:rect l="l" t="t" r="r" b="b"/>
            <a:pathLst>
              <a:path w="3028950" h="0">
                <a:moveTo>
                  <a:pt x="0" y="0"/>
                </a:moveTo>
                <a:lnTo>
                  <a:pt x="30289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755649" y="3887787"/>
            <a:ext cx="3023870" cy="0"/>
          </a:xfrm>
          <a:custGeom>
            <a:avLst/>
            <a:gdLst/>
            <a:ahLst/>
            <a:cxnLst/>
            <a:rect l="l" t="t" r="r" b="b"/>
            <a:pathLst>
              <a:path w="3023870" h="0">
                <a:moveTo>
                  <a:pt x="0" y="0"/>
                </a:moveTo>
                <a:lnTo>
                  <a:pt x="30238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765809" y="3888422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724535" y="3879850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 h="0">
                <a:moveTo>
                  <a:pt x="0" y="0"/>
                </a:moveTo>
                <a:lnTo>
                  <a:pt x="3086099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714375" y="3873182"/>
            <a:ext cx="3106420" cy="0"/>
          </a:xfrm>
          <a:custGeom>
            <a:avLst/>
            <a:gdLst/>
            <a:ahLst/>
            <a:cxnLst/>
            <a:rect l="l" t="t" r="r" b="b"/>
            <a:pathLst>
              <a:path w="3106420" h="0">
                <a:moveTo>
                  <a:pt x="0" y="0"/>
                </a:moveTo>
                <a:lnTo>
                  <a:pt x="31064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707390" y="3866197"/>
            <a:ext cx="3120390" cy="0"/>
          </a:xfrm>
          <a:custGeom>
            <a:avLst/>
            <a:gdLst/>
            <a:ahLst/>
            <a:cxnLst/>
            <a:rect l="l" t="t" r="r" b="b"/>
            <a:pathLst>
              <a:path w="3120390" h="0">
                <a:moveTo>
                  <a:pt x="0" y="0"/>
                </a:moveTo>
                <a:lnTo>
                  <a:pt x="31203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700722" y="385921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 h="0">
                <a:moveTo>
                  <a:pt x="0" y="0"/>
                </a:moveTo>
                <a:lnTo>
                  <a:pt x="31337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696912" y="3852545"/>
            <a:ext cx="3141345" cy="0"/>
          </a:xfrm>
          <a:custGeom>
            <a:avLst/>
            <a:gdLst/>
            <a:ahLst/>
            <a:cxnLst/>
            <a:rect l="l" t="t" r="r" b="b"/>
            <a:pathLst>
              <a:path w="3141345" h="0">
                <a:moveTo>
                  <a:pt x="0" y="0"/>
                </a:moveTo>
                <a:lnTo>
                  <a:pt x="31413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692785" y="3845877"/>
            <a:ext cx="3149600" cy="0"/>
          </a:xfrm>
          <a:custGeom>
            <a:avLst/>
            <a:gdLst/>
            <a:ahLst/>
            <a:cxnLst/>
            <a:rect l="l" t="t" r="r" b="b"/>
            <a:pathLst>
              <a:path w="3149600" h="0">
                <a:moveTo>
                  <a:pt x="0" y="0"/>
                </a:moveTo>
                <a:lnTo>
                  <a:pt x="31495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689292" y="3838892"/>
            <a:ext cx="3156585" cy="0"/>
          </a:xfrm>
          <a:custGeom>
            <a:avLst/>
            <a:gdLst/>
            <a:ahLst/>
            <a:cxnLst/>
            <a:rect l="l" t="t" r="r" b="b"/>
            <a:pathLst>
              <a:path w="3156585" h="0">
                <a:moveTo>
                  <a:pt x="0" y="0"/>
                </a:moveTo>
                <a:lnTo>
                  <a:pt x="31565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687705" y="383032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60" h="0">
                <a:moveTo>
                  <a:pt x="0" y="0"/>
                </a:moveTo>
                <a:lnTo>
                  <a:pt x="31597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688339" y="3832225"/>
            <a:ext cx="3158490" cy="0"/>
          </a:xfrm>
          <a:custGeom>
            <a:avLst/>
            <a:gdLst/>
            <a:ahLst/>
            <a:cxnLst/>
            <a:rect l="l" t="t" r="r" b="b"/>
            <a:pathLst>
              <a:path w="3158490" h="0">
                <a:moveTo>
                  <a:pt x="0" y="0"/>
                </a:moveTo>
                <a:lnTo>
                  <a:pt x="31584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688657" y="3834129"/>
            <a:ext cx="3157855" cy="0"/>
          </a:xfrm>
          <a:custGeom>
            <a:avLst/>
            <a:gdLst/>
            <a:ahLst/>
            <a:cxnLst/>
            <a:rect l="l" t="t" r="r" b="b"/>
            <a:pathLst>
              <a:path w="3157854" h="0">
                <a:moveTo>
                  <a:pt x="0" y="0"/>
                </a:moveTo>
                <a:lnTo>
                  <a:pt x="31578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685799" y="382333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5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686011" y="3825240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1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686752" y="382714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687069" y="3828415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684212" y="381571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7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684529" y="381698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684847" y="3818254"/>
            <a:ext cx="3165475" cy="0"/>
          </a:xfrm>
          <a:custGeom>
            <a:avLst/>
            <a:gdLst/>
            <a:ahLst/>
            <a:cxnLst/>
            <a:rect l="l" t="t" r="r" b="b"/>
            <a:pathLst>
              <a:path w="3165475" h="0">
                <a:moveTo>
                  <a:pt x="0" y="0"/>
                </a:moveTo>
                <a:lnTo>
                  <a:pt x="31654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685164" y="382015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685164" y="382206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683894" y="3811587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683259" y="38030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683577" y="380555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683894" y="380745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683259" y="37979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683259" y="379158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683259" y="37846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683259" y="377761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683259" y="377094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683259" y="37642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683259" y="37572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683259" y="37503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683259" y="37436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683259" y="373697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683259" y="37299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683259" y="372300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683259" y="371633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683259" y="37084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683259" y="36998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683259" y="36912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683259" y="368268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683259" y="367411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683259" y="366553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683259" y="365696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683259" y="364839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683259" y="363982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683259" y="363092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683259" y="36220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683259" y="361346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683259" y="360489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683259" y="359632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683259" y="358775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683259" y="357917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683259" y="357060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683259" y="356203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683259" y="355314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683259" y="354425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683259" y="3535679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683259" y="352710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683259" y="3518535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683259" y="3509962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683259" y="350139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683259" y="349250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683259" y="3483927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683259" y="3475354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683894" y="3464559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683577" y="3467734"/>
            <a:ext cx="3168015" cy="0"/>
          </a:xfrm>
          <a:custGeom>
            <a:avLst/>
            <a:gdLst/>
            <a:ahLst/>
            <a:cxnLst/>
            <a:rect l="l" t="t" r="r" b="b"/>
            <a:pathLst>
              <a:path w="3168015" h="0">
                <a:moveTo>
                  <a:pt x="0" y="0"/>
                </a:moveTo>
                <a:lnTo>
                  <a:pt x="31680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683259" y="3469640"/>
            <a:ext cx="3168650" cy="0"/>
          </a:xfrm>
          <a:custGeom>
            <a:avLst/>
            <a:gdLst/>
            <a:ahLst/>
            <a:cxnLst/>
            <a:rect l="l" t="t" r="r" b="b"/>
            <a:pathLst>
              <a:path w="3168650" h="0">
                <a:moveTo>
                  <a:pt x="0" y="0"/>
                </a:moveTo>
                <a:lnTo>
                  <a:pt x="31686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684741" y="345503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55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684529" y="3456304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10" h="0">
                <a:moveTo>
                  <a:pt x="0" y="0"/>
                </a:moveTo>
                <a:lnTo>
                  <a:pt x="31661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684529" y="3457575"/>
            <a:ext cx="3166745" cy="0"/>
          </a:xfrm>
          <a:custGeom>
            <a:avLst/>
            <a:gdLst/>
            <a:ahLst/>
            <a:cxnLst/>
            <a:rect l="l" t="t" r="r" b="b"/>
            <a:pathLst>
              <a:path w="3166745" h="0">
                <a:moveTo>
                  <a:pt x="0" y="0"/>
                </a:moveTo>
                <a:lnTo>
                  <a:pt x="31664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684318" y="3458845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69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683894" y="3460750"/>
            <a:ext cx="3167380" cy="0"/>
          </a:xfrm>
          <a:custGeom>
            <a:avLst/>
            <a:gdLst/>
            <a:ahLst/>
            <a:cxnLst/>
            <a:rect l="l" t="t" r="r" b="b"/>
            <a:pathLst>
              <a:path w="3167379" h="0">
                <a:moveTo>
                  <a:pt x="0" y="0"/>
                </a:moveTo>
                <a:lnTo>
                  <a:pt x="31673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686752" y="3446145"/>
            <a:ext cx="3161665" cy="0"/>
          </a:xfrm>
          <a:custGeom>
            <a:avLst/>
            <a:gdLst/>
            <a:ahLst/>
            <a:cxnLst/>
            <a:rect l="l" t="t" r="r" b="b"/>
            <a:pathLst>
              <a:path w="3161665" h="0">
                <a:moveTo>
                  <a:pt x="0" y="0"/>
                </a:moveTo>
                <a:lnTo>
                  <a:pt x="31616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686434" y="3447415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5" h="0">
                <a:moveTo>
                  <a:pt x="0" y="0"/>
                </a:moveTo>
                <a:lnTo>
                  <a:pt x="31625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686117" y="3448684"/>
            <a:ext cx="3163570" cy="0"/>
          </a:xfrm>
          <a:custGeom>
            <a:avLst/>
            <a:gdLst/>
            <a:ahLst/>
            <a:cxnLst/>
            <a:rect l="l" t="t" r="r" b="b"/>
            <a:pathLst>
              <a:path w="3163570" h="0">
                <a:moveTo>
                  <a:pt x="0" y="0"/>
                </a:moveTo>
                <a:lnTo>
                  <a:pt x="31632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685588" y="3449954"/>
            <a:ext cx="3164205" cy="0"/>
          </a:xfrm>
          <a:custGeom>
            <a:avLst/>
            <a:gdLst/>
            <a:ahLst/>
            <a:cxnLst/>
            <a:rect l="l" t="t" r="r" b="b"/>
            <a:pathLst>
              <a:path w="3164204" h="0">
                <a:moveTo>
                  <a:pt x="0" y="0"/>
                </a:moveTo>
                <a:lnTo>
                  <a:pt x="31637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685164" y="3451859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685164" y="3453765"/>
            <a:ext cx="3164840" cy="0"/>
          </a:xfrm>
          <a:custGeom>
            <a:avLst/>
            <a:gdLst/>
            <a:ahLst/>
            <a:cxnLst/>
            <a:rect l="l" t="t" r="r" b="b"/>
            <a:pathLst>
              <a:path w="3164840" h="0">
                <a:moveTo>
                  <a:pt x="0" y="0"/>
                </a:moveTo>
                <a:lnTo>
                  <a:pt x="31648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687069" y="3440429"/>
            <a:ext cx="3161030" cy="0"/>
          </a:xfrm>
          <a:custGeom>
            <a:avLst/>
            <a:gdLst/>
            <a:ahLst/>
            <a:cxnLst/>
            <a:rect l="l" t="t" r="r" b="b"/>
            <a:pathLst>
              <a:path w="3161029" h="0">
                <a:moveTo>
                  <a:pt x="0" y="0"/>
                </a:moveTo>
                <a:lnTo>
                  <a:pt x="31610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690033" y="3431857"/>
            <a:ext cx="3155315" cy="0"/>
          </a:xfrm>
          <a:custGeom>
            <a:avLst/>
            <a:gdLst/>
            <a:ahLst/>
            <a:cxnLst/>
            <a:rect l="l" t="t" r="r" b="b"/>
            <a:pathLst>
              <a:path w="3155315" h="0">
                <a:moveTo>
                  <a:pt x="0" y="0"/>
                </a:moveTo>
                <a:lnTo>
                  <a:pt x="31548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694054" y="3423285"/>
            <a:ext cx="3147060" cy="0"/>
          </a:xfrm>
          <a:custGeom>
            <a:avLst/>
            <a:gdLst/>
            <a:ahLst/>
            <a:cxnLst/>
            <a:rect l="l" t="t" r="r" b="b"/>
            <a:pathLst>
              <a:path w="3147060" h="0">
                <a:moveTo>
                  <a:pt x="0" y="0"/>
                </a:moveTo>
                <a:lnTo>
                  <a:pt x="31467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699769" y="3414712"/>
            <a:ext cx="3135630" cy="0"/>
          </a:xfrm>
          <a:custGeom>
            <a:avLst/>
            <a:gdLst/>
            <a:ahLst/>
            <a:cxnLst/>
            <a:rect l="l" t="t" r="r" b="b"/>
            <a:pathLst>
              <a:path w="3135629" h="0">
                <a:moveTo>
                  <a:pt x="0" y="0"/>
                </a:moveTo>
                <a:lnTo>
                  <a:pt x="31353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707072" y="3406140"/>
            <a:ext cx="3121025" cy="0"/>
          </a:xfrm>
          <a:custGeom>
            <a:avLst/>
            <a:gdLst/>
            <a:ahLst/>
            <a:cxnLst/>
            <a:rect l="l" t="t" r="r" b="b"/>
            <a:pathLst>
              <a:path w="3121025" h="0">
                <a:moveTo>
                  <a:pt x="0" y="0"/>
                </a:moveTo>
                <a:lnTo>
                  <a:pt x="31207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716914" y="3397567"/>
            <a:ext cx="3101340" cy="0"/>
          </a:xfrm>
          <a:custGeom>
            <a:avLst/>
            <a:gdLst/>
            <a:ahLst/>
            <a:cxnLst/>
            <a:rect l="l" t="t" r="r" b="b"/>
            <a:pathLst>
              <a:path w="3101340" h="0">
                <a:moveTo>
                  <a:pt x="0" y="0"/>
                </a:moveTo>
                <a:lnTo>
                  <a:pt x="31013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730249" y="3388995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5" h="0">
                <a:moveTo>
                  <a:pt x="0" y="0"/>
                </a:moveTo>
                <a:lnTo>
                  <a:pt x="3074035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682915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683259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682915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767080" y="388874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0" y="0"/>
                </a:moveTo>
                <a:lnTo>
                  <a:pt x="30010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3768090" y="380492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3851910" y="346837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3768090" y="338420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767080" y="3384550"/>
            <a:ext cx="3001010" cy="0"/>
          </a:xfrm>
          <a:custGeom>
            <a:avLst/>
            <a:gdLst/>
            <a:ahLst/>
            <a:cxnLst/>
            <a:rect l="l" t="t" r="r" b="b"/>
            <a:pathLst>
              <a:path w="3001010" h="0">
                <a:moveTo>
                  <a:pt x="30010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 txBox="1"/>
          <p:nvPr/>
        </p:nvSpPr>
        <p:spPr>
          <a:xfrm>
            <a:off x="913130" y="3485515"/>
            <a:ext cx="271843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FirstInterceptor#postHandle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7" name="object 477"/>
          <p:cNvSpPr/>
          <p:nvPr/>
        </p:nvSpPr>
        <p:spPr>
          <a:xfrm>
            <a:off x="4770120" y="6411912"/>
            <a:ext cx="3636645" cy="0"/>
          </a:xfrm>
          <a:custGeom>
            <a:avLst/>
            <a:gdLst/>
            <a:ahLst/>
            <a:cxnLst/>
            <a:rect l="l" t="t" r="r" b="b"/>
            <a:pathLst>
              <a:path w="3636645" h="0">
                <a:moveTo>
                  <a:pt x="0" y="0"/>
                </a:moveTo>
                <a:lnTo>
                  <a:pt x="3636643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4773294" y="6412864"/>
            <a:ext cx="3630295" cy="0"/>
          </a:xfrm>
          <a:custGeom>
            <a:avLst/>
            <a:gdLst/>
            <a:ahLst/>
            <a:cxnLst/>
            <a:rect l="l" t="t" r="r" b="b"/>
            <a:pathLst>
              <a:path w="3630295" h="0">
                <a:moveTo>
                  <a:pt x="0" y="0"/>
                </a:moveTo>
                <a:lnTo>
                  <a:pt x="36302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4778374" y="6414134"/>
            <a:ext cx="3620135" cy="0"/>
          </a:xfrm>
          <a:custGeom>
            <a:avLst/>
            <a:gdLst/>
            <a:ahLst/>
            <a:cxnLst/>
            <a:rect l="l" t="t" r="r" b="b"/>
            <a:pathLst>
              <a:path w="3620134" h="0">
                <a:moveTo>
                  <a:pt x="0" y="0"/>
                </a:moveTo>
                <a:lnTo>
                  <a:pt x="362013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4781549" y="6415087"/>
            <a:ext cx="3613785" cy="0"/>
          </a:xfrm>
          <a:custGeom>
            <a:avLst/>
            <a:gdLst/>
            <a:ahLst/>
            <a:cxnLst/>
            <a:rect l="l" t="t" r="r" b="b"/>
            <a:pathLst>
              <a:path w="3613784" h="0">
                <a:moveTo>
                  <a:pt x="0" y="0"/>
                </a:moveTo>
                <a:lnTo>
                  <a:pt x="36137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4785994" y="6415722"/>
            <a:ext cx="3604895" cy="0"/>
          </a:xfrm>
          <a:custGeom>
            <a:avLst/>
            <a:gdLst/>
            <a:ahLst/>
            <a:cxnLst/>
            <a:rect l="l" t="t" r="r" b="b"/>
            <a:pathLst>
              <a:path w="3604895" h="0">
                <a:moveTo>
                  <a:pt x="0" y="0"/>
                </a:moveTo>
                <a:lnTo>
                  <a:pt x="36048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4788534" y="6416357"/>
            <a:ext cx="3599815" cy="0"/>
          </a:xfrm>
          <a:custGeom>
            <a:avLst/>
            <a:gdLst/>
            <a:ahLst/>
            <a:cxnLst/>
            <a:rect l="l" t="t" r="r" b="b"/>
            <a:pathLst>
              <a:path w="3599815" h="0">
                <a:moveTo>
                  <a:pt x="0" y="0"/>
                </a:moveTo>
                <a:lnTo>
                  <a:pt x="359981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4798694" y="6416992"/>
            <a:ext cx="3579495" cy="0"/>
          </a:xfrm>
          <a:custGeom>
            <a:avLst/>
            <a:gdLst/>
            <a:ahLst/>
            <a:cxnLst/>
            <a:rect l="l" t="t" r="r" b="b"/>
            <a:pathLst>
              <a:path w="3579495" h="0">
                <a:moveTo>
                  <a:pt x="0" y="0"/>
                </a:moveTo>
                <a:lnTo>
                  <a:pt x="35794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4757420" y="6408420"/>
            <a:ext cx="3662045" cy="0"/>
          </a:xfrm>
          <a:custGeom>
            <a:avLst/>
            <a:gdLst/>
            <a:ahLst/>
            <a:cxnLst/>
            <a:rect l="l" t="t" r="r" b="b"/>
            <a:pathLst>
              <a:path w="3662045" h="0">
                <a:moveTo>
                  <a:pt x="0" y="0"/>
                </a:moveTo>
                <a:lnTo>
                  <a:pt x="3662043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4747259" y="6401752"/>
            <a:ext cx="3682365" cy="0"/>
          </a:xfrm>
          <a:custGeom>
            <a:avLst/>
            <a:gdLst/>
            <a:ahLst/>
            <a:cxnLst/>
            <a:rect l="l" t="t" r="r" b="b"/>
            <a:pathLst>
              <a:path w="3682365" h="0">
                <a:moveTo>
                  <a:pt x="0" y="0"/>
                </a:moveTo>
                <a:lnTo>
                  <a:pt x="3682364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4740275" y="6394767"/>
            <a:ext cx="3696335" cy="0"/>
          </a:xfrm>
          <a:custGeom>
            <a:avLst/>
            <a:gdLst/>
            <a:ahLst/>
            <a:cxnLst/>
            <a:rect l="l" t="t" r="r" b="b"/>
            <a:pathLst>
              <a:path w="3696334" h="0">
                <a:moveTo>
                  <a:pt x="0" y="0"/>
                </a:moveTo>
                <a:lnTo>
                  <a:pt x="3696334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4733607" y="6387782"/>
            <a:ext cx="3709670" cy="0"/>
          </a:xfrm>
          <a:custGeom>
            <a:avLst/>
            <a:gdLst/>
            <a:ahLst/>
            <a:cxnLst/>
            <a:rect l="l" t="t" r="r" b="b"/>
            <a:pathLst>
              <a:path w="3709670" h="0">
                <a:moveTo>
                  <a:pt x="0" y="0"/>
                </a:moveTo>
                <a:lnTo>
                  <a:pt x="3709669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4729797" y="6381115"/>
            <a:ext cx="3717290" cy="0"/>
          </a:xfrm>
          <a:custGeom>
            <a:avLst/>
            <a:gdLst/>
            <a:ahLst/>
            <a:cxnLst/>
            <a:rect l="l" t="t" r="r" b="b"/>
            <a:pathLst>
              <a:path w="3717290" h="0">
                <a:moveTo>
                  <a:pt x="0" y="0"/>
                </a:moveTo>
                <a:lnTo>
                  <a:pt x="3717289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4725669" y="6374447"/>
            <a:ext cx="3725545" cy="0"/>
          </a:xfrm>
          <a:custGeom>
            <a:avLst/>
            <a:gdLst/>
            <a:ahLst/>
            <a:cxnLst/>
            <a:rect l="l" t="t" r="r" b="b"/>
            <a:pathLst>
              <a:path w="3725545" h="0">
                <a:moveTo>
                  <a:pt x="0" y="0"/>
                </a:moveTo>
                <a:lnTo>
                  <a:pt x="3725544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4722177" y="6367462"/>
            <a:ext cx="3732529" cy="0"/>
          </a:xfrm>
          <a:custGeom>
            <a:avLst/>
            <a:gdLst/>
            <a:ahLst/>
            <a:cxnLst/>
            <a:rect l="l" t="t" r="r" b="b"/>
            <a:pathLst>
              <a:path w="3732529" h="0">
                <a:moveTo>
                  <a:pt x="0" y="0"/>
                </a:moveTo>
                <a:lnTo>
                  <a:pt x="3732529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4720589" y="6358890"/>
            <a:ext cx="3735704" cy="0"/>
          </a:xfrm>
          <a:custGeom>
            <a:avLst/>
            <a:gdLst/>
            <a:ahLst/>
            <a:cxnLst/>
            <a:rect l="l" t="t" r="r" b="b"/>
            <a:pathLst>
              <a:path w="3735704" h="0">
                <a:moveTo>
                  <a:pt x="0" y="0"/>
                </a:moveTo>
                <a:lnTo>
                  <a:pt x="373570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4721224" y="6360795"/>
            <a:ext cx="3734435" cy="0"/>
          </a:xfrm>
          <a:custGeom>
            <a:avLst/>
            <a:gdLst/>
            <a:ahLst/>
            <a:cxnLst/>
            <a:rect l="l" t="t" r="r" b="b"/>
            <a:pathLst>
              <a:path w="3734434" h="0">
                <a:moveTo>
                  <a:pt x="0" y="0"/>
                </a:moveTo>
                <a:lnTo>
                  <a:pt x="373443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4721542" y="6362700"/>
            <a:ext cx="3733800" cy="0"/>
          </a:xfrm>
          <a:custGeom>
            <a:avLst/>
            <a:gdLst/>
            <a:ahLst/>
            <a:cxnLst/>
            <a:rect l="l" t="t" r="r" b="b"/>
            <a:pathLst>
              <a:path w="3733800" h="0">
                <a:moveTo>
                  <a:pt x="0" y="0"/>
                </a:moveTo>
                <a:lnTo>
                  <a:pt x="373379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4718684" y="6351904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5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4718896" y="6353809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091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4719637" y="6355715"/>
            <a:ext cx="3737610" cy="0"/>
          </a:xfrm>
          <a:custGeom>
            <a:avLst/>
            <a:gdLst/>
            <a:ahLst/>
            <a:cxnLst/>
            <a:rect l="l" t="t" r="r" b="b"/>
            <a:pathLst>
              <a:path w="3737609" h="0">
                <a:moveTo>
                  <a:pt x="0" y="0"/>
                </a:moveTo>
                <a:lnTo>
                  <a:pt x="373760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4719954" y="6356984"/>
            <a:ext cx="3736975" cy="0"/>
          </a:xfrm>
          <a:custGeom>
            <a:avLst/>
            <a:gdLst/>
            <a:ahLst/>
            <a:cxnLst/>
            <a:rect l="l" t="t" r="r" b="b"/>
            <a:pathLst>
              <a:path w="3736975" h="0">
                <a:moveTo>
                  <a:pt x="0" y="0"/>
                </a:moveTo>
                <a:lnTo>
                  <a:pt x="37369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4717097" y="6344284"/>
            <a:ext cx="3742690" cy="0"/>
          </a:xfrm>
          <a:custGeom>
            <a:avLst/>
            <a:gdLst/>
            <a:ahLst/>
            <a:cxnLst/>
            <a:rect l="l" t="t" r="r" b="b"/>
            <a:pathLst>
              <a:path w="3742690" h="0">
                <a:moveTo>
                  <a:pt x="0" y="0"/>
                </a:moveTo>
                <a:lnTo>
                  <a:pt x="37426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4717414" y="6345554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4717732" y="6346825"/>
            <a:ext cx="3741420" cy="0"/>
          </a:xfrm>
          <a:custGeom>
            <a:avLst/>
            <a:gdLst/>
            <a:ahLst/>
            <a:cxnLst/>
            <a:rect l="l" t="t" r="r" b="b"/>
            <a:pathLst>
              <a:path w="3741420" h="0">
                <a:moveTo>
                  <a:pt x="0" y="0"/>
                </a:moveTo>
                <a:lnTo>
                  <a:pt x="37414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4718049" y="6348729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4718049" y="6350634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4716779" y="6340157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4716145" y="633158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4716462" y="6334125"/>
            <a:ext cx="3743960" cy="0"/>
          </a:xfrm>
          <a:custGeom>
            <a:avLst/>
            <a:gdLst/>
            <a:ahLst/>
            <a:cxnLst/>
            <a:rect l="l" t="t" r="r" b="b"/>
            <a:pathLst>
              <a:path w="3743959" h="0">
                <a:moveTo>
                  <a:pt x="0" y="0"/>
                </a:moveTo>
                <a:lnTo>
                  <a:pt x="37439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4716779" y="6336029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4716145" y="632650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4716145" y="632015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4716145" y="631317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4716145" y="630618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4716145" y="629951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4716145" y="629285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4716145" y="628586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4716145" y="6278879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4716145" y="627221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4716145" y="626554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4716145" y="625856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4716145" y="625157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4716145" y="624490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4716145" y="623697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4716145" y="622839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4716145" y="621982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4716145" y="621125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4716145" y="6202679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4716145" y="619410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4716145" y="618553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4716145" y="617696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4716145" y="616839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4716145" y="615950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4716145" y="615061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4716145" y="614203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4716145" y="613346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4716145" y="612489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4716145" y="611632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4716145" y="610774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4716145" y="609917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4716145" y="609060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4716145" y="608171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4716145" y="607282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4716145" y="606425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4716145" y="605567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4716145" y="6047104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4716145" y="6038532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4716145" y="602996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4716145" y="6021070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4716145" y="6012497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4716145" y="6003925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4716779" y="5993129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4716462" y="5996304"/>
            <a:ext cx="3743960" cy="0"/>
          </a:xfrm>
          <a:custGeom>
            <a:avLst/>
            <a:gdLst/>
            <a:ahLst/>
            <a:cxnLst/>
            <a:rect l="l" t="t" r="r" b="b"/>
            <a:pathLst>
              <a:path w="3743959" h="0">
                <a:moveTo>
                  <a:pt x="0" y="0"/>
                </a:moveTo>
                <a:lnTo>
                  <a:pt x="374395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4716145" y="5998209"/>
            <a:ext cx="3744595" cy="0"/>
          </a:xfrm>
          <a:custGeom>
            <a:avLst/>
            <a:gdLst/>
            <a:ahLst/>
            <a:cxnLst/>
            <a:rect l="l" t="t" r="r" b="b"/>
            <a:pathLst>
              <a:path w="3744595" h="0">
                <a:moveTo>
                  <a:pt x="0" y="0"/>
                </a:moveTo>
                <a:lnTo>
                  <a:pt x="374459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4717626" y="5983604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1525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4717414" y="5984875"/>
            <a:ext cx="3742054" cy="0"/>
          </a:xfrm>
          <a:custGeom>
            <a:avLst/>
            <a:gdLst/>
            <a:ahLst/>
            <a:cxnLst/>
            <a:rect l="l" t="t" r="r" b="b"/>
            <a:pathLst>
              <a:path w="3742054" h="0">
                <a:moveTo>
                  <a:pt x="0" y="0"/>
                </a:moveTo>
                <a:lnTo>
                  <a:pt x="37420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4717414" y="5986145"/>
            <a:ext cx="3742690" cy="0"/>
          </a:xfrm>
          <a:custGeom>
            <a:avLst/>
            <a:gdLst/>
            <a:ahLst/>
            <a:cxnLst/>
            <a:rect l="l" t="t" r="r" b="b"/>
            <a:pathLst>
              <a:path w="3742690" h="0">
                <a:moveTo>
                  <a:pt x="0" y="0"/>
                </a:moveTo>
                <a:lnTo>
                  <a:pt x="374237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4717202" y="5987415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290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4716779" y="5989320"/>
            <a:ext cx="3743325" cy="0"/>
          </a:xfrm>
          <a:custGeom>
            <a:avLst/>
            <a:gdLst/>
            <a:ahLst/>
            <a:cxnLst/>
            <a:rect l="l" t="t" r="r" b="b"/>
            <a:pathLst>
              <a:path w="3743325" h="0">
                <a:moveTo>
                  <a:pt x="0" y="0"/>
                </a:moveTo>
                <a:lnTo>
                  <a:pt x="374332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4719637" y="5974715"/>
            <a:ext cx="3737610" cy="0"/>
          </a:xfrm>
          <a:custGeom>
            <a:avLst/>
            <a:gdLst/>
            <a:ahLst/>
            <a:cxnLst/>
            <a:rect l="l" t="t" r="r" b="b"/>
            <a:pathLst>
              <a:path w="3737609" h="0">
                <a:moveTo>
                  <a:pt x="0" y="0"/>
                </a:moveTo>
                <a:lnTo>
                  <a:pt x="373760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4719319" y="5975984"/>
            <a:ext cx="3738879" cy="0"/>
          </a:xfrm>
          <a:custGeom>
            <a:avLst/>
            <a:gdLst/>
            <a:ahLst/>
            <a:cxnLst/>
            <a:rect l="l" t="t" r="r" b="b"/>
            <a:pathLst>
              <a:path w="3738879" h="0">
                <a:moveTo>
                  <a:pt x="0" y="0"/>
                </a:moveTo>
                <a:lnTo>
                  <a:pt x="3738456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4719002" y="5977254"/>
            <a:ext cx="3739515" cy="0"/>
          </a:xfrm>
          <a:custGeom>
            <a:avLst/>
            <a:gdLst/>
            <a:ahLst/>
            <a:cxnLst/>
            <a:rect l="l" t="t" r="r" b="b"/>
            <a:pathLst>
              <a:path w="3739515" h="0">
                <a:moveTo>
                  <a:pt x="0" y="0"/>
                </a:moveTo>
                <a:lnTo>
                  <a:pt x="3739197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4718472" y="5978525"/>
            <a:ext cx="3740150" cy="0"/>
          </a:xfrm>
          <a:custGeom>
            <a:avLst/>
            <a:gdLst/>
            <a:ahLst/>
            <a:cxnLst/>
            <a:rect l="l" t="t" r="r" b="b"/>
            <a:pathLst>
              <a:path w="3740150" h="0">
                <a:moveTo>
                  <a:pt x="0" y="0"/>
                </a:moveTo>
                <a:lnTo>
                  <a:pt x="3739726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4718049" y="5980429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4718049" y="5982334"/>
            <a:ext cx="3740785" cy="0"/>
          </a:xfrm>
          <a:custGeom>
            <a:avLst/>
            <a:gdLst/>
            <a:ahLst/>
            <a:cxnLst/>
            <a:rect l="l" t="t" r="r" b="b"/>
            <a:pathLst>
              <a:path w="3740784" h="0">
                <a:moveTo>
                  <a:pt x="0" y="0"/>
                </a:moveTo>
                <a:lnTo>
                  <a:pt x="37407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4719954" y="5969000"/>
            <a:ext cx="3736975" cy="0"/>
          </a:xfrm>
          <a:custGeom>
            <a:avLst/>
            <a:gdLst/>
            <a:ahLst/>
            <a:cxnLst/>
            <a:rect l="l" t="t" r="r" b="b"/>
            <a:pathLst>
              <a:path w="3736975" h="0">
                <a:moveTo>
                  <a:pt x="0" y="0"/>
                </a:moveTo>
                <a:lnTo>
                  <a:pt x="3736974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4722917" y="5960427"/>
            <a:ext cx="3731260" cy="0"/>
          </a:xfrm>
          <a:custGeom>
            <a:avLst/>
            <a:gdLst/>
            <a:ahLst/>
            <a:cxnLst/>
            <a:rect l="l" t="t" r="r" b="b"/>
            <a:pathLst>
              <a:path w="3731259" h="0">
                <a:moveTo>
                  <a:pt x="0" y="0"/>
                </a:moveTo>
                <a:lnTo>
                  <a:pt x="3730836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4726939" y="5951854"/>
            <a:ext cx="3723004" cy="0"/>
          </a:xfrm>
          <a:custGeom>
            <a:avLst/>
            <a:gdLst/>
            <a:ahLst/>
            <a:cxnLst/>
            <a:rect l="l" t="t" r="r" b="b"/>
            <a:pathLst>
              <a:path w="3723004" h="0">
                <a:moveTo>
                  <a:pt x="0" y="0"/>
                </a:moveTo>
                <a:lnTo>
                  <a:pt x="3722687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4732654" y="5943282"/>
            <a:ext cx="3711575" cy="0"/>
          </a:xfrm>
          <a:custGeom>
            <a:avLst/>
            <a:gdLst/>
            <a:ahLst/>
            <a:cxnLst/>
            <a:rect l="l" t="t" r="r" b="b"/>
            <a:pathLst>
              <a:path w="3711575" h="0">
                <a:moveTo>
                  <a:pt x="0" y="0"/>
                </a:moveTo>
                <a:lnTo>
                  <a:pt x="3711257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4739957" y="5934710"/>
            <a:ext cx="3696970" cy="0"/>
          </a:xfrm>
          <a:custGeom>
            <a:avLst/>
            <a:gdLst/>
            <a:ahLst/>
            <a:cxnLst/>
            <a:rect l="l" t="t" r="r" b="b"/>
            <a:pathLst>
              <a:path w="3696970" h="0">
                <a:moveTo>
                  <a:pt x="0" y="0"/>
                </a:moveTo>
                <a:lnTo>
                  <a:pt x="3696652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4749799" y="5926137"/>
            <a:ext cx="3677285" cy="0"/>
          </a:xfrm>
          <a:custGeom>
            <a:avLst/>
            <a:gdLst/>
            <a:ahLst/>
            <a:cxnLst/>
            <a:rect l="l" t="t" r="r" b="b"/>
            <a:pathLst>
              <a:path w="3677284" h="0">
                <a:moveTo>
                  <a:pt x="0" y="0"/>
                </a:moveTo>
                <a:lnTo>
                  <a:pt x="3677285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4763134" y="5917564"/>
            <a:ext cx="3649979" cy="0"/>
          </a:xfrm>
          <a:custGeom>
            <a:avLst/>
            <a:gdLst/>
            <a:ahLst/>
            <a:cxnLst/>
            <a:rect l="l" t="t" r="r" b="b"/>
            <a:pathLst>
              <a:path w="3649979" h="0">
                <a:moveTo>
                  <a:pt x="0" y="0"/>
                </a:moveTo>
                <a:lnTo>
                  <a:pt x="3649980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4715800" y="591277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4716145" y="599694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4715800" y="63334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4799965" y="6417310"/>
            <a:ext cx="3576954" cy="0"/>
          </a:xfrm>
          <a:custGeom>
            <a:avLst/>
            <a:gdLst/>
            <a:ahLst/>
            <a:cxnLst/>
            <a:rect l="l" t="t" r="r" b="b"/>
            <a:pathLst>
              <a:path w="3576954" h="0">
                <a:moveTo>
                  <a:pt x="0" y="0"/>
                </a:moveTo>
                <a:lnTo>
                  <a:pt x="357695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8376919" y="63334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8460740" y="599694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8376919" y="591277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4799965" y="5913120"/>
            <a:ext cx="3576954" cy="0"/>
          </a:xfrm>
          <a:custGeom>
            <a:avLst/>
            <a:gdLst/>
            <a:ahLst/>
            <a:cxnLst/>
            <a:rect l="l" t="t" r="r" b="b"/>
            <a:pathLst>
              <a:path w="3576954" h="0">
                <a:moveTo>
                  <a:pt x="357695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 txBox="1"/>
          <p:nvPr/>
        </p:nvSpPr>
        <p:spPr>
          <a:xfrm>
            <a:off x="4859654" y="6014720"/>
            <a:ext cx="3462654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SecondInterceptor#afterCompletion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8" name="object 578"/>
          <p:cNvSpPr/>
          <p:nvPr/>
        </p:nvSpPr>
        <p:spPr>
          <a:xfrm>
            <a:off x="521335" y="6411912"/>
            <a:ext cx="3492500" cy="0"/>
          </a:xfrm>
          <a:custGeom>
            <a:avLst/>
            <a:gdLst/>
            <a:ahLst/>
            <a:cxnLst/>
            <a:rect l="l" t="t" r="r" b="b"/>
            <a:pathLst>
              <a:path w="3492500" h="0">
                <a:moveTo>
                  <a:pt x="0" y="0"/>
                </a:moveTo>
                <a:lnTo>
                  <a:pt x="3492498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524509" y="6412864"/>
            <a:ext cx="3486150" cy="0"/>
          </a:xfrm>
          <a:custGeom>
            <a:avLst/>
            <a:gdLst/>
            <a:ahLst/>
            <a:cxnLst/>
            <a:rect l="l" t="t" r="r" b="b"/>
            <a:pathLst>
              <a:path w="3486150" h="0">
                <a:moveTo>
                  <a:pt x="0" y="0"/>
                </a:moveTo>
                <a:lnTo>
                  <a:pt x="34861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529589" y="6414134"/>
            <a:ext cx="3475990" cy="0"/>
          </a:xfrm>
          <a:custGeom>
            <a:avLst/>
            <a:gdLst/>
            <a:ahLst/>
            <a:cxnLst/>
            <a:rect l="l" t="t" r="r" b="b"/>
            <a:pathLst>
              <a:path w="3475990" h="0">
                <a:moveTo>
                  <a:pt x="0" y="0"/>
                </a:moveTo>
                <a:lnTo>
                  <a:pt x="34759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532764" y="6415087"/>
            <a:ext cx="3469640" cy="0"/>
          </a:xfrm>
          <a:custGeom>
            <a:avLst/>
            <a:gdLst/>
            <a:ahLst/>
            <a:cxnLst/>
            <a:rect l="l" t="t" r="r" b="b"/>
            <a:pathLst>
              <a:path w="3469640" h="0">
                <a:moveTo>
                  <a:pt x="0" y="0"/>
                </a:moveTo>
                <a:lnTo>
                  <a:pt x="34696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537209" y="6415722"/>
            <a:ext cx="3460750" cy="0"/>
          </a:xfrm>
          <a:custGeom>
            <a:avLst/>
            <a:gdLst/>
            <a:ahLst/>
            <a:cxnLst/>
            <a:rect l="l" t="t" r="r" b="b"/>
            <a:pathLst>
              <a:path w="3460750" h="0">
                <a:moveTo>
                  <a:pt x="0" y="0"/>
                </a:moveTo>
                <a:lnTo>
                  <a:pt x="34607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539749" y="6416357"/>
            <a:ext cx="3455670" cy="0"/>
          </a:xfrm>
          <a:custGeom>
            <a:avLst/>
            <a:gdLst/>
            <a:ahLst/>
            <a:cxnLst/>
            <a:rect l="l" t="t" r="r" b="b"/>
            <a:pathLst>
              <a:path w="3455670" h="0">
                <a:moveTo>
                  <a:pt x="0" y="0"/>
                </a:moveTo>
                <a:lnTo>
                  <a:pt x="34556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549909" y="6416992"/>
            <a:ext cx="3435350" cy="0"/>
          </a:xfrm>
          <a:custGeom>
            <a:avLst/>
            <a:gdLst/>
            <a:ahLst/>
            <a:cxnLst/>
            <a:rect l="l" t="t" r="r" b="b"/>
            <a:pathLst>
              <a:path w="3435350" h="0">
                <a:moveTo>
                  <a:pt x="0" y="0"/>
                </a:moveTo>
                <a:lnTo>
                  <a:pt x="34353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508635" y="6408420"/>
            <a:ext cx="3517900" cy="0"/>
          </a:xfrm>
          <a:custGeom>
            <a:avLst/>
            <a:gdLst/>
            <a:ahLst/>
            <a:cxnLst/>
            <a:rect l="l" t="t" r="r" b="b"/>
            <a:pathLst>
              <a:path w="3517900" h="0">
                <a:moveTo>
                  <a:pt x="0" y="0"/>
                </a:moveTo>
                <a:lnTo>
                  <a:pt x="3517898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498475" y="6401752"/>
            <a:ext cx="3538220" cy="0"/>
          </a:xfrm>
          <a:custGeom>
            <a:avLst/>
            <a:gdLst/>
            <a:ahLst/>
            <a:cxnLst/>
            <a:rect l="l" t="t" r="r" b="b"/>
            <a:pathLst>
              <a:path w="3538220" h="0">
                <a:moveTo>
                  <a:pt x="0" y="0"/>
                </a:moveTo>
                <a:lnTo>
                  <a:pt x="3538219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491490" y="6394767"/>
            <a:ext cx="3552190" cy="0"/>
          </a:xfrm>
          <a:custGeom>
            <a:avLst/>
            <a:gdLst/>
            <a:ahLst/>
            <a:cxnLst/>
            <a:rect l="l" t="t" r="r" b="b"/>
            <a:pathLst>
              <a:path w="3552190" h="0">
                <a:moveTo>
                  <a:pt x="0" y="0"/>
                </a:moveTo>
                <a:lnTo>
                  <a:pt x="355218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484822" y="6387782"/>
            <a:ext cx="3565525" cy="0"/>
          </a:xfrm>
          <a:custGeom>
            <a:avLst/>
            <a:gdLst/>
            <a:ahLst/>
            <a:cxnLst/>
            <a:rect l="l" t="t" r="r" b="b"/>
            <a:pathLst>
              <a:path w="3565525" h="0">
                <a:moveTo>
                  <a:pt x="0" y="0"/>
                </a:moveTo>
                <a:lnTo>
                  <a:pt x="3565524" y="0"/>
                </a:lnTo>
              </a:path>
            </a:pathLst>
          </a:custGeom>
          <a:ln w="698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481012" y="6381115"/>
            <a:ext cx="3573145" cy="0"/>
          </a:xfrm>
          <a:custGeom>
            <a:avLst/>
            <a:gdLst/>
            <a:ahLst/>
            <a:cxnLst/>
            <a:rect l="l" t="t" r="r" b="b"/>
            <a:pathLst>
              <a:path w="3573145" h="0">
                <a:moveTo>
                  <a:pt x="0" y="0"/>
                </a:moveTo>
                <a:lnTo>
                  <a:pt x="357314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476885" y="6374447"/>
            <a:ext cx="3581400" cy="0"/>
          </a:xfrm>
          <a:custGeom>
            <a:avLst/>
            <a:gdLst/>
            <a:ahLst/>
            <a:cxnLst/>
            <a:rect l="l" t="t" r="r" b="b"/>
            <a:pathLst>
              <a:path w="3581400" h="0">
                <a:moveTo>
                  <a:pt x="0" y="0"/>
                </a:moveTo>
                <a:lnTo>
                  <a:pt x="3581399" y="0"/>
                </a:lnTo>
              </a:path>
            </a:pathLst>
          </a:custGeom>
          <a:ln w="698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473392" y="6367462"/>
            <a:ext cx="3588385" cy="0"/>
          </a:xfrm>
          <a:custGeom>
            <a:avLst/>
            <a:gdLst/>
            <a:ahLst/>
            <a:cxnLst/>
            <a:rect l="l" t="t" r="r" b="b"/>
            <a:pathLst>
              <a:path w="3588385" h="0">
                <a:moveTo>
                  <a:pt x="0" y="0"/>
                </a:moveTo>
                <a:lnTo>
                  <a:pt x="3588384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471805" y="6358890"/>
            <a:ext cx="3591560" cy="0"/>
          </a:xfrm>
          <a:custGeom>
            <a:avLst/>
            <a:gdLst/>
            <a:ahLst/>
            <a:cxnLst/>
            <a:rect l="l" t="t" r="r" b="b"/>
            <a:pathLst>
              <a:path w="3591560" h="0">
                <a:moveTo>
                  <a:pt x="0" y="0"/>
                </a:moveTo>
                <a:lnTo>
                  <a:pt x="35915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472439" y="6360795"/>
            <a:ext cx="3590290" cy="0"/>
          </a:xfrm>
          <a:custGeom>
            <a:avLst/>
            <a:gdLst/>
            <a:ahLst/>
            <a:cxnLst/>
            <a:rect l="l" t="t" r="r" b="b"/>
            <a:pathLst>
              <a:path w="3590290" h="0">
                <a:moveTo>
                  <a:pt x="0" y="0"/>
                </a:moveTo>
                <a:lnTo>
                  <a:pt x="35902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472757" y="6362700"/>
            <a:ext cx="3589654" cy="0"/>
          </a:xfrm>
          <a:custGeom>
            <a:avLst/>
            <a:gdLst/>
            <a:ahLst/>
            <a:cxnLst/>
            <a:rect l="l" t="t" r="r" b="b"/>
            <a:pathLst>
              <a:path w="3589654" h="0">
                <a:moveTo>
                  <a:pt x="0" y="0"/>
                </a:moveTo>
                <a:lnTo>
                  <a:pt x="35896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469899" y="6351904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36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470111" y="6353809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494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470852" y="6355715"/>
            <a:ext cx="3593465" cy="0"/>
          </a:xfrm>
          <a:custGeom>
            <a:avLst/>
            <a:gdLst/>
            <a:ahLst/>
            <a:cxnLst/>
            <a:rect l="l" t="t" r="r" b="b"/>
            <a:pathLst>
              <a:path w="3593465" h="0">
                <a:moveTo>
                  <a:pt x="0" y="0"/>
                </a:moveTo>
                <a:lnTo>
                  <a:pt x="359346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471169" y="6356984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468312" y="6344284"/>
            <a:ext cx="3598545" cy="0"/>
          </a:xfrm>
          <a:custGeom>
            <a:avLst/>
            <a:gdLst/>
            <a:ahLst/>
            <a:cxnLst/>
            <a:rect l="l" t="t" r="r" b="b"/>
            <a:pathLst>
              <a:path w="3598545" h="0">
                <a:moveTo>
                  <a:pt x="0" y="0"/>
                </a:moveTo>
                <a:lnTo>
                  <a:pt x="359854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468629" y="634555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468947" y="6346825"/>
            <a:ext cx="3597275" cy="0"/>
          </a:xfrm>
          <a:custGeom>
            <a:avLst/>
            <a:gdLst/>
            <a:ahLst/>
            <a:cxnLst/>
            <a:rect l="l" t="t" r="r" b="b"/>
            <a:pathLst>
              <a:path w="3597275" h="0">
                <a:moveTo>
                  <a:pt x="0" y="0"/>
                </a:moveTo>
                <a:lnTo>
                  <a:pt x="359727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469264" y="6348729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469264" y="6350634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467994" y="6340157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698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467359" y="633158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467677" y="6334125"/>
            <a:ext cx="3599815" cy="0"/>
          </a:xfrm>
          <a:custGeom>
            <a:avLst/>
            <a:gdLst/>
            <a:ahLst/>
            <a:cxnLst/>
            <a:rect l="l" t="t" r="r" b="b"/>
            <a:pathLst>
              <a:path w="3599815" h="0">
                <a:moveTo>
                  <a:pt x="0" y="0"/>
                </a:moveTo>
                <a:lnTo>
                  <a:pt x="359981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467994" y="6336029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467359" y="63265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467359" y="632015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467359" y="63131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467359" y="630618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467359" y="629951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467359" y="629285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467359" y="628586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467359" y="627887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467359" y="627221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467359" y="626554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467359" y="62585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467359" y="625157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467359" y="624490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467359" y="62369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467359" y="622839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467359" y="621982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467359" y="621125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467359" y="620267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467359" y="619410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467359" y="618553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467359" y="617696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467359" y="616839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467359" y="615950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467359" y="615061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467359" y="614203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467359" y="613346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467359" y="612489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467359" y="61163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467359" y="610774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467359" y="609917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467359" y="609060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467359" y="608171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467359" y="607282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467359" y="606425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467359" y="605567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467359" y="6047104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467359" y="6038532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467359" y="602996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467359" y="602107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467359" y="6012497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467359" y="600392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889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467994" y="5993129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467677" y="5996304"/>
            <a:ext cx="3599815" cy="0"/>
          </a:xfrm>
          <a:custGeom>
            <a:avLst/>
            <a:gdLst/>
            <a:ahLst/>
            <a:cxnLst/>
            <a:rect l="l" t="t" r="r" b="b"/>
            <a:pathLst>
              <a:path w="3599815" h="0">
                <a:moveTo>
                  <a:pt x="0" y="0"/>
                </a:moveTo>
                <a:lnTo>
                  <a:pt x="359981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467359" y="5998209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4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468841" y="5983604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38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468629" y="5984875"/>
            <a:ext cx="3597910" cy="0"/>
          </a:xfrm>
          <a:custGeom>
            <a:avLst/>
            <a:gdLst/>
            <a:ahLst/>
            <a:cxnLst/>
            <a:rect l="l" t="t" r="r" b="b"/>
            <a:pathLst>
              <a:path w="3597910" h="0">
                <a:moveTo>
                  <a:pt x="0" y="0"/>
                </a:moveTo>
                <a:lnTo>
                  <a:pt x="359790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468629" y="5986145"/>
            <a:ext cx="3598545" cy="0"/>
          </a:xfrm>
          <a:custGeom>
            <a:avLst/>
            <a:gdLst/>
            <a:ahLst/>
            <a:cxnLst/>
            <a:rect l="l" t="t" r="r" b="b"/>
            <a:pathLst>
              <a:path w="3598545" h="0">
                <a:moveTo>
                  <a:pt x="0" y="0"/>
                </a:moveTo>
                <a:lnTo>
                  <a:pt x="359822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468418" y="5987415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8756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467994" y="598932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470852" y="5974715"/>
            <a:ext cx="3593465" cy="0"/>
          </a:xfrm>
          <a:custGeom>
            <a:avLst/>
            <a:gdLst/>
            <a:ahLst/>
            <a:cxnLst/>
            <a:rect l="l" t="t" r="r" b="b"/>
            <a:pathLst>
              <a:path w="3593465" h="0">
                <a:moveTo>
                  <a:pt x="0" y="0"/>
                </a:moveTo>
                <a:lnTo>
                  <a:pt x="35934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470534" y="5975984"/>
            <a:ext cx="3594735" cy="0"/>
          </a:xfrm>
          <a:custGeom>
            <a:avLst/>
            <a:gdLst/>
            <a:ahLst/>
            <a:cxnLst/>
            <a:rect l="l" t="t" r="r" b="b"/>
            <a:pathLst>
              <a:path w="3594735" h="0">
                <a:moveTo>
                  <a:pt x="0" y="0"/>
                </a:moveTo>
                <a:lnTo>
                  <a:pt x="359431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470217" y="5977254"/>
            <a:ext cx="3595370" cy="0"/>
          </a:xfrm>
          <a:custGeom>
            <a:avLst/>
            <a:gdLst/>
            <a:ahLst/>
            <a:cxnLst/>
            <a:rect l="l" t="t" r="r" b="b"/>
            <a:pathLst>
              <a:path w="3595370" h="0">
                <a:moveTo>
                  <a:pt x="0" y="0"/>
                </a:moveTo>
                <a:lnTo>
                  <a:pt x="359505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469688" y="5978525"/>
            <a:ext cx="3596004" cy="0"/>
          </a:xfrm>
          <a:custGeom>
            <a:avLst/>
            <a:gdLst/>
            <a:ahLst/>
            <a:cxnLst/>
            <a:rect l="l" t="t" r="r" b="b"/>
            <a:pathLst>
              <a:path w="3596004" h="0">
                <a:moveTo>
                  <a:pt x="0" y="0"/>
                </a:moveTo>
                <a:lnTo>
                  <a:pt x="359558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469264" y="5980429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469264" y="5982334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6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471169" y="5969000"/>
            <a:ext cx="3592829" cy="0"/>
          </a:xfrm>
          <a:custGeom>
            <a:avLst/>
            <a:gdLst/>
            <a:ahLst/>
            <a:cxnLst/>
            <a:rect l="l" t="t" r="r" b="b"/>
            <a:pathLst>
              <a:path w="3592829" h="0">
                <a:moveTo>
                  <a:pt x="0" y="0"/>
                </a:moveTo>
                <a:lnTo>
                  <a:pt x="3592829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474133" y="5960427"/>
            <a:ext cx="3587115" cy="0"/>
          </a:xfrm>
          <a:custGeom>
            <a:avLst/>
            <a:gdLst/>
            <a:ahLst/>
            <a:cxnLst/>
            <a:rect l="l" t="t" r="r" b="b"/>
            <a:pathLst>
              <a:path w="3587115" h="0">
                <a:moveTo>
                  <a:pt x="0" y="0"/>
                </a:moveTo>
                <a:lnTo>
                  <a:pt x="3586691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478154" y="5951854"/>
            <a:ext cx="3578860" cy="0"/>
          </a:xfrm>
          <a:custGeom>
            <a:avLst/>
            <a:gdLst/>
            <a:ahLst/>
            <a:cxnLst/>
            <a:rect l="l" t="t" r="r" b="b"/>
            <a:pathLst>
              <a:path w="3578860" h="0">
                <a:moveTo>
                  <a:pt x="0" y="0"/>
                </a:moveTo>
                <a:lnTo>
                  <a:pt x="357854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483869" y="5943282"/>
            <a:ext cx="3567429" cy="0"/>
          </a:xfrm>
          <a:custGeom>
            <a:avLst/>
            <a:gdLst/>
            <a:ahLst/>
            <a:cxnLst/>
            <a:rect l="l" t="t" r="r" b="b"/>
            <a:pathLst>
              <a:path w="3567429" h="0">
                <a:moveTo>
                  <a:pt x="0" y="0"/>
                </a:moveTo>
                <a:lnTo>
                  <a:pt x="3567112" y="0"/>
                </a:lnTo>
              </a:path>
            </a:pathLst>
          </a:custGeom>
          <a:ln w="8255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491172" y="5934710"/>
            <a:ext cx="3552825" cy="0"/>
          </a:xfrm>
          <a:custGeom>
            <a:avLst/>
            <a:gdLst/>
            <a:ahLst/>
            <a:cxnLst/>
            <a:rect l="l" t="t" r="r" b="b"/>
            <a:pathLst>
              <a:path w="3552825" h="0">
                <a:moveTo>
                  <a:pt x="0" y="0"/>
                </a:moveTo>
                <a:lnTo>
                  <a:pt x="355250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501014" y="5926137"/>
            <a:ext cx="3533140" cy="0"/>
          </a:xfrm>
          <a:custGeom>
            <a:avLst/>
            <a:gdLst/>
            <a:ahLst/>
            <a:cxnLst/>
            <a:rect l="l" t="t" r="r" b="b"/>
            <a:pathLst>
              <a:path w="3533140" h="0">
                <a:moveTo>
                  <a:pt x="0" y="0"/>
                </a:moveTo>
                <a:lnTo>
                  <a:pt x="3533140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514349" y="5917564"/>
            <a:ext cx="3505835" cy="0"/>
          </a:xfrm>
          <a:custGeom>
            <a:avLst/>
            <a:gdLst/>
            <a:ahLst/>
            <a:cxnLst/>
            <a:rect l="l" t="t" r="r" b="b"/>
            <a:pathLst>
              <a:path w="3505835" h="0">
                <a:moveTo>
                  <a:pt x="0" y="0"/>
                </a:moveTo>
                <a:lnTo>
                  <a:pt x="3505836" y="0"/>
                </a:lnTo>
              </a:path>
            </a:pathLst>
          </a:custGeom>
          <a:ln w="889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467015" y="591277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467359" y="599694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467015" y="63334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551180" y="6417310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10" h="0">
                <a:moveTo>
                  <a:pt x="0" y="0"/>
                </a:moveTo>
                <a:lnTo>
                  <a:pt x="343281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3983990" y="633349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4067810" y="599694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3983990" y="591277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551180" y="5913120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10" h="0">
                <a:moveTo>
                  <a:pt x="343281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 txBox="1"/>
          <p:nvPr/>
        </p:nvSpPr>
        <p:spPr>
          <a:xfrm>
            <a:off x="676275" y="6014720"/>
            <a:ext cx="318770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FirstInterceptor#afterCompletion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79" name="object 679"/>
          <p:cNvSpPr/>
          <p:nvPr/>
        </p:nvSpPr>
        <p:spPr>
          <a:xfrm>
            <a:off x="5270500" y="5153659"/>
            <a:ext cx="2635885" cy="0"/>
          </a:xfrm>
          <a:custGeom>
            <a:avLst/>
            <a:gdLst/>
            <a:ahLst/>
            <a:cxnLst/>
            <a:rect l="l" t="t" r="r" b="b"/>
            <a:pathLst>
              <a:path w="2635884" h="0">
                <a:moveTo>
                  <a:pt x="0" y="0"/>
                </a:moveTo>
                <a:lnTo>
                  <a:pt x="2635883" y="0"/>
                </a:lnTo>
              </a:path>
            </a:pathLst>
          </a:custGeom>
          <a:ln w="7619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5255259" y="5145404"/>
            <a:ext cx="2666365" cy="0"/>
          </a:xfrm>
          <a:custGeom>
            <a:avLst/>
            <a:gdLst/>
            <a:ahLst/>
            <a:cxnLst/>
            <a:rect l="l" t="t" r="r" b="b"/>
            <a:pathLst>
              <a:path w="2666365" h="0">
                <a:moveTo>
                  <a:pt x="0" y="0"/>
                </a:moveTo>
                <a:lnTo>
                  <a:pt x="2666364" y="0"/>
                </a:lnTo>
              </a:path>
            </a:pathLst>
          </a:custGeom>
          <a:ln w="889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5244782" y="5136514"/>
            <a:ext cx="2687320" cy="0"/>
          </a:xfrm>
          <a:custGeom>
            <a:avLst/>
            <a:gdLst/>
            <a:ahLst/>
            <a:cxnLst/>
            <a:rect l="l" t="t" r="r" b="b"/>
            <a:pathLst>
              <a:path w="2687320" h="0">
                <a:moveTo>
                  <a:pt x="0" y="0"/>
                </a:moveTo>
                <a:lnTo>
                  <a:pt x="2687319" y="0"/>
                </a:lnTo>
              </a:path>
            </a:pathLst>
          </a:custGeom>
          <a:ln w="8889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5237162" y="5127625"/>
            <a:ext cx="2702560" cy="0"/>
          </a:xfrm>
          <a:custGeom>
            <a:avLst/>
            <a:gdLst/>
            <a:ahLst/>
            <a:cxnLst/>
            <a:rect l="l" t="t" r="r" b="b"/>
            <a:pathLst>
              <a:path w="2702559" h="0">
                <a:moveTo>
                  <a:pt x="0" y="0"/>
                </a:moveTo>
                <a:lnTo>
                  <a:pt x="2702559" y="0"/>
                </a:lnTo>
              </a:path>
            </a:pathLst>
          </a:custGeom>
          <a:ln w="889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5231341" y="5118735"/>
            <a:ext cx="2714625" cy="0"/>
          </a:xfrm>
          <a:custGeom>
            <a:avLst/>
            <a:gdLst/>
            <a:ahLst/>
            <a:cxnLst/>
            <a:rect l="l" t="t" r="r" b="b"/>
            <a:pathLst>
              <a:path w="2714625" h="0">
                <a:moveTo>
                  <a:pt x="0" y="0"/>
                </a:moveTo>
                <a:lnTo>
                  <a:pt x="2714201" y="0"/>
                </a:lnTo>
              </a:path>
            </a:pathLst>
          </a:custGeom>
          <a:ln w="889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5227002" y="5109845"/>
            <a:ext cx="2722880" cy="0"/>
          </a:xfrm>
          <a:custGeom>
            <a:avLst/>
            <a:gdLst/>
            <a:ahLst/>
            <a:cxnLst/>
            <a:rect l="l" t="t" r="r" b="b"/>
            <a:pathLst>
              <a:path w="2722879" h="0">
                <a:moveTo>
                  <a:pt x="0" y="0"/>
                </a:moveTo>
                <a:lnTo>
                  <a:pt x="2722879" y="0"/>
                </a:lnTo>
              </a:path>
            </a:pathLst>
          </a:custGeom>
          <a:ln w="8890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5224144" y="5100954"/>
            <a:ext cx="2728595" cy="0"/>
          </a:xfrm>
          <a:custGeom>
            <a:avLst/>
            <a:gdLst/>
            <a:ahLst/>
            <a:cxnLst/>
            <a:rect l="l" t="t" r="r" b="b"/>
            <a:pathLst>
              <a:path w="2728595" h="0">
                <a:moveTo>
                  <a:pt x="0" y="0"/>
                </a:moveTo>
                <a:lnTo>
                  <a:pt x="2728594" y="0"/>
                </a:lnTo>
              </a:path>
            </a:pathLst>
          </a:custGeom>
          <a:ln w="889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5222239" y="5088890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5222239" y="5090795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5222874" y="5092065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1134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5223086" y="5093970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0711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5223827" y="5095875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 h="0">
                <a:moveTo>
                  <a:pt x="0" y="0"/>
                </a:moveTo>
                <a:lnTo>
                  <a:pt x="272922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5220969" y="5081904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5221287" y="5084445"/>
            <a:ext cx="2734310" cy="0"/>
          </a:xfrm>
          <a:custGeom>
            <a:avLst/>
            <a:gdLst/>
            <a:ahLst/>
            <a:cxnLst/>
            <a:rect l="l" t="t" r="r" b="b"/>
            <a:pathLst>
              <a:path w="2734309" h="0">
                <a:moveTo>
                  <a:pt x="0" y="0"/>
                </a:moveTo>
                <a:lnTo>
                  <a:pt x="273430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5221604" y="5085715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674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5221922" y="5086984"/>
            <a:ext cx="2733040" cy="0"/>
          </a:xfrm>
          <a:custGeom>
            <a:avLst/>
            <a:gdLst/>
            <a:ahLst/>
            <a:cxnLst/>
            <a:rect l="l" t="t" r="r" b="b"/>
            <a:pathLst>
              <a:path w="2733040" h="0">
                <a:moveTo>
                  <a:pt x="0" y="0"/>
                </a:moveTo>
                <a:lnTo>
                  <a:pt x="273303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5220335" y="5071745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5220652" y="5074284"/>
            <a:ext cx="2735580" cy="0"/>
          </a:xfrm>
          <a:custGeom>
            <a:avLst/>
            <a:gdLst/>
            <a:ahLst/>
            <a:cxnLst/>
            <a:rect l="l" t="t" r="r" b="b"/>
            <a:pathLst>
              <a:path w="2735579" h="0">
                <a:moveTo>
                  <a:pt x="0" y="0"/>
                </a:moveTo>
                <a:lnTo>
                  <a:pt x="273557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5220969" y="5077459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5079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5220335" y="506571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5220335" y="505682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9525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5220335" y="504793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5220335" y="503904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9525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5220335" y="5030152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255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5220335" y="5021579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5220335" y="501269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5220335" y="500380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5220335" y="499491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5220335" y="4986020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889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5220335" y="4970145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5220335" y="4958079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5220335" y="494665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5220335" y="493522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5220335" y="4923154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5220335" y="491109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5220335" y="489966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5220335" y="4888229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5220335" y="487616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5220335" y="486410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5220335" y="485267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5220335" y="484124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5220335" y="482917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5220335" y="481711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5220335" y="4805679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5220335" y="479425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5220335" y="4782185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5220335" y="4770754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5220335" y="4758690"/>
            <a:ext cx="2736215" cy="12065"/>
          </a:xfrm>
          <a:custGeom>
            <a:avLst/>
            <a:gdLst/>
            <a:ahLst/>
            <a:cxnLst/>
            <a:rect l="l" t="t" r="r" b="b"/>
            <a:pathLst>
              <a:path w="2736215" h="12064">
                <a:moveTo>
                  <a:pt x="0" y="12065"/>
                </a:moveTo>
                <a:lnTo>
                  <a:pt x="2736214" y="12065"/>
                </a:lnTo>
                <a:lnTo>
                  <a:pt x="2736214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5220335" y="4747260"/>
            <a:ext cx="2736215" cy="11430"/>
          </a:xfrm>
          <a:custGeom>
            <a:avLst/>
            <a:gdLst/>
            <a:ahLst/>
            <a:cxnLst/>
            <a:rect l="l" t="t" r="r" b="b"/>
            <a:pathLst>
              <a:path w="2736215" h="11429">
                <a:moveTo>
                  <a:pt x="0" y="11430"/>
                </a:moveTo>
                <a:lnTo>
                  <a:pt x="2736214" y="11430"/>
                </a:lnTo>
                <a:lnTo>
                  <a:pt x="273621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5220652" y="4736465"/>
            <a:ext cx="2735580" cy="0"/>
          </a:xfrm>
          <a:custGeom>
            <a:avLst/>
            <a:gdLst/>
            <a:ahLst/>
            <a:cxnLst/>
            <a:rect l="l" t="t" r="r" b="b"/>
            <a:pathLst>
              <a:path w="2735579" h="0">
                <a:moveTo>
                  <a:pt x="0" y="0"/>
                </a:moveTo>
                <a:lnTo>
                  <a:pt x="273557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5220335" y="4742179"/>
            <a:ext cx="2736215" cy="0"/>
          </a:xfrm>
          <a:custGeom>
            <a:avLst/>
            <a:gdLst/>
            <a:ahLst/>
            <a:cxnLst/>
            <a:rect l="l" t="t" r="r" b="b"/>
            <a:pathLst>
              <a:path w="2736215" h="0">
                <a:moveTo>
                  <a:pt x="0" y="0"/>
                </a:moveTo>
                <a:lnTo>
                  <a:pt x="2736214" y="0"/>
                </a:lnTo>
              </a:path>
            </a:pathLst>
          </a:custGeom>
          <a:ln w="1016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5221604" y="4725034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674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5221604" y="4726304"/>
            <a:ext cx="2734310" cy="0"/>
          </a:xfrm>
          <a:custGeom>
            <a:avLst/>
            <a:gdLst/>
            <a:ahLst/>
            <a:cxnLst/>
            <a:rect l="l" t="t" r="r" b="b"/>
            <a:pathLst>
              <a:path w="2734309" h="0">
                <a:moveTo>
                  <a:pt x="0" y="0"/>
                </a:moveTo>
                <a:lnTo>
                  <a:pt x="2733992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5221392" y="4727575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521" y="0"/>
                </a:lnTo>
              </a:path>
            </a:pathLst>
          </a:custGeom>
          <a:ln w="3175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5220969" y="4732020"/>
            <a:ext cx="2734945" cy="0"/>
          </a:xfrm>
          <a:custGeom>
            <a:avLst/>
            <a:gdLst/>
            <a:ahLst/>
            <a:cxnLst/>
            <a:rect l="l" t="t" r="r" b="b"/>
            <a:pathLst>
              <a:path w="2734945" h="0">
                <a:moveTo>
                  <a:pt x="0" y="0"/>
                </a:moveTo>
                <a:lnTo>
                  <a:pt x="2734944" y="0"/>
                </a:lnTo>
              </a:path>
            </a:pathLst>
          </a:custGeom>
          <a:ln w="762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5224144" y="4713604"/>
            <a:ext cx="2728595" cy="0"/>
          </a:xfrm>
          <a:custGeom>
            <a:avLst/>
            <a:gdLst/>
            <a:ahLst/>
            <a:cxnLst/>
            <a:rect l="l" t="t" r="r" b="b"/>
            <a:pathLst>
              <a:path w="2728595" h="0">
                <a:moveTo>
                  <a:pt x="0" y="0"/>
                </a:moveTo>
                <a:lnTo>
                  <a:pt x="272859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5223827" y="4714875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 h="0">
                <a:moveTo>
                  <a:pt x="0" y="0"/>
                </a:moveTo>
                <a:lnTo>
                  <a:pt x="272922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5223509" y="4716145"/>
            <a:ext cx="2730500" cy="0"/>
          </a:xfrm>
          <a:custGeom>
            <a:avLst/>
            <a:gdLst/>
            <a:ahLst/>
            <a:cxnLst/>
            <a:rect l="l" t="t" r="r" b="b"/>
            <a:pathLst>
              <a:path w="2730500" h="0">
                <a:moveTo>
                  <a:pt x="0" y="0"/>
                </a:moveTo>
                <a:lnTo>
                  <a:pt x="273007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5223192" y="4717415"/>
            <a:ext cx="2731135" cy="0"/>
          </a:xfrm>
          <a:custGeom>
            <a:avLst/>
            <a:gdLst/>
            <a:ahLst/>
            <a:cxnLst/>
            <a:rect l="l" t="t" r="r" b="b"/>
            <a:pathLst>
              <a:path w="2731134" h="0">
                <a:moveTo>
                  <a:pt x="0" y="0"/>
                </a:moveTo>
                <a:lnTo>
                  <a:pt x="2730817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5222662" y="4718684"/>
            <a:ext cx="2731770" cy="0"/>
          </a:xfrm>
          <a:custGeom>
            <a:avLst/>
            <a:gdLst/>
            <a:ahLst/>
            <a:cxnLst/>
            <a:rect l="l" t="t" r="r" b="b"/>
            <a:pathLst>
              <a:path w="2731770" h="0">
                <a:moveTo>
                  <a:pt x="0" y="0"/>
                </a:moveTo>
                <a:lnTo>
                  <a:pt x="2731346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5222239" y="4720590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5222239" y="4722495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5221816" y="4723765"/>
            <a:ext cx="2733675" cy="0"/>
          </a:xfrm>
          <a:custGeom>
            <a:avLst/>
            <a:gdLst/>
            <a:ahLst/>
            <a:cxnLst/>
            <a:rect l="l" t="t" r="r" b="b"/>
            <a:pathLst>
              <a:path w="2733675" h="0">
                <a:moveTo>
                  <a:pt x="0" y="0"/>
                </a:moveTo>
                <a:lnTo>
                  <a:pt x="2733145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5224144" y="4700270"/>
            <a:ext cx="2728595" cy="12065"/>
          </a:xfrm>
          <a:custGeom>
            <a:avLst/>
            <a:gdLst/>
            <a:ahLst/>
            <a:cxnLst/>
            <a:rect l="l" t="t" r="r" b="b"/>
            <a:pathLst>
              <a:path w="2728595" h="12064">
                <a:moveTo>
                  <a:pt x="0" y="12065"/>
                </a:moveTo>
                <a:lnTo>
                  <a:pt x="2728277" y="12065"/>
                </a:lnTo>
                <a:lnTo>
                  <a:pt x="2728277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5229224" y="4688204"/>
            <a:ext cx="2718435" cy="12065"/>
          </a:xfrm>
          <a:custGeom>
            <a:avLst/>
            <a:gdLst/>
            <a:ahLst/>
            <a:cxnLst/>
            <a:rect l="l" t="t" r="r" b="b"/>
            <a:pathLst>
              <a:path w="2718434" h="12064">
                <a:moveTo>
                  <a:pt x="0" y="12065"/>
                </a:moveTo>
                <a:lnTo>
                  <a:pt x="2718117" y="12065"/>
                </a:lnTo>
                <a:lnTo>
                  <a:pt x="2718117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5236526" y="4676775"/>
            <a:ext cx="2703830" cy="11430"/>
          </a:xfrm>
          <a:custGeom>
            <a:avLst/>
            <a:gdLst/>
            <a:ahLst/>
            <a:cxnLst/>
            <a:rect l="l" t="t" r="r" b="b"/>
            <a:pathLst>
              <a:path w="2703829" h="11429">
                <a:moveTo>
                  <a:pt x="0" y="11430"/>
                </a:moveTo>
                <a:lnTo>
                  <a:pt x="2703512" y="11430"/>
                </a:lnTo>
                <a:lnTo>
                  <a:pt x="270351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5247004" y="4665345"/>
            <a:ext cx="2683510" cy="11430"/>
          </a:xfrm>
          <a:custGeom>
            <a:avLst/>
            <a:gdLst/>
            <a:ahLst/>
            <a:cxnLst/>
            <a:rect l="l" t="t" r="r" b="b"/>
            <a:pathLst>
              <a:path w="2683509" h="11429">
                <a:moveTo>
                  <a:pt x="0" y="11430"/>
                </a:moveTo>
                <a:lnTo>
                  <a:pt x="2683192" y="11430"/>
                </a:lnTo>
                <a:lnTo>
                  <a:pt x="268319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5262244" y="4659312"/>
            <a:ext cx="2653030" cy="0"/>
          </a:xfrm>
          <a:custGeom>
            <a:avLst/>
            <a:gdLst/>
            <a:ahLst/>
            <a:cxnLst/>
            <a:rect l="l" t="t" r="r" b="b"/>
            <a:pathLst>
              <a:path w="2653029" h="0">
                <a:moveTo>
                  <a:pt x="0" y="0"/>
                </a:moveTo>
                <a:lnTo>
                  <a:pt x="2653029" y="0"/>
                </a:lnTo>
              </a:path>
            </a:pathLst>
          </a:custGeom>
          <a:ln w="12064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5219990" y="465293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0"/>
                </a:moveTo>
                <a:lnTo>
                  <a:pt x="51510" y="6649"/>
                </a:lnTo>
                <a:lnTo>
                  <a:pt x="24745" y="24745"/>
                </a:lnTo>
                <a:lnTo>
                  <a:pt x="6649" y="51510"/>
                </a:lnTo>
                <a:lnTo>
                  <a:pt x="0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5220335" y="473710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0"/>
                </a:moveTo>
                <a:lnTo>
                  <a:pt x="0" y="3365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5219990" y="507365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0"/>
                </a:moveTo>
                <a:lnTo>
                  <a:pt x="6649" y="32654"/>
                </a:lnTo>
                <a:lnTo>
                  <a:pt x="24745" y="59419"/>
                </a:lnTo>
                <a:lnTo>
                  <a:pt x="51510" y="77515"/>
                </a:lnTo>
                <a:lnTo>
                  <a:pt x="84164" y="84164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5304154" y="5157470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 h="0">
                <a:moveTo>
                  <a:pt x="0" y="0"/>
                </a:moveTo>
                <a:lnTo>
                  <a:pt x="2568575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7872730" y="5073650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0" y="84164"/>
                </a:moveTo>
                <a:lnTo>
                  <a:pt x="32654" y="77515"/>
                </a:lnTo>
                <a:lnTo>
                  <a:pt x="59419" y="59419"/>
                </a:lnTo>
                <a:lnTo>
                  <a:pt x="77515" y="32654"/>
                </a:lnTo>
                <a:lnTo>
                  <a:pt x="84164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7956550" y="4737100"/>
            <a:ext cx="0" cy="336550"/>
          </a:xfrm>
          <a:custGeom>
            <a:avLst/>
            <a:gdLst/>
            <a:ahLst/>
            <a:cxnLst/>
            <a:rect l="l" t="t" r="r" b="b"/>
            <a:pathLst>
              <a:path w="0" h="336550">
                <a:moveTo>
                  <a:pt x="0" y="33655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7872730" y="4652935"/>
            <a:ext cx="84455" cy="84455"/>
          </a:xfrm>
          <a:custGeom>
            <a:avLst/>
            <a:gdLst/>
            <a:ahLst/>
            <a:cxnLst/>
            <a:rect l="l" t="t" r="r" b="b"/>
            <a:pathLst>
              <a:path w="84454" h="84454">
                <a:moveTo>
                  <a:pt x="84164" y="84164"/>
                </a:moveTo>
                <a:lnTo>
                  <a:pt x="77515" y="51510"/>
                </a:lnTo>
                <a:lnTo>
                  <a:pt x="59419" y="24745"/>
                </a:lnTo>
                <a:lnTo>
                  <a:pt x="32654" y="6649"/>
                </a:lnTo>
                <a:lnTo>
                  <a:pt x="0" y="0"/>
                </a:lnTo>
              </a:path>
            </a:pathLst>
          </a:custGeom>
          <a:ln w="9220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5304154" y="4653279"/>
            <a:ext cx="2568575" cy="0"/>
          </a:xfrm>
          <a:custGeom>
            <a:avLst/>
            <a:gdLst/>
            <a:ahLst/>
            <a:cxnLst/>
            <a:rect l="l" t="t" r="r" b="b"/>
            <a:pathLst>
              <a:path w="2568575" h="0">
                <a:moveTo>
                  <a:pt x="256857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 txBox="1"/>
          <p:nvPr/>
        </p:nvSpPr>
        <p:spPr>
          <a:xfrm>
            <a:off x="5361304" y="4754879"/>
            <a:ext cx="2455545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b="1">
                <a:latin typeface="Calibri"/>
                <a:cs typeface="Calibri"/>
              </a:rPr>
              <a:t>DispatcherServlet#render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6" name="object 756"/>
          <p:cNvSpPr/>
          <p:nvPr/>
        </p:nvSpPr>
        <p:spPr>
          <a:xfrm>
            <a:off x="3851910" y="1304925"/>
            <a:ext cx="1151890" cy="0"/>
          </a:xfrm>
          <a:custGeom>
            <a:avLst/>
            <a:gdLst/>
            <a:ahLst/>
            <a:cxnLst/>
            <a:rect l="l" t="t" r="r" b="b"/>
            <a:pathLst>
              <a:path w="1151889" h="0">
                <a:moveTo>
                  <a:pt x="0" y="0"/>
                </a:moveTo>
                <a:lnTo>
                  <a:pt x="1151890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4918075" y="124777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6588125" y="1557019"/>
            <a:ext cx="0" cy="638810"/>
          </a:xfrm>
          <a:custGeom>
            <a:avLst/>
            <a:gdLst/>
            <a:ahLst/>
            <a:cxnLst/>
            <a:rect l="l" t="t" r="r" b="b"/>
            <a:pathLst>
              <a:path w="0" h="638810">
                <a:moveTo>
                  <a:pt x="0" y="0"/>
                </a:moveTo>
                <a:lnTo>
                  <a:pt x="0" y="638810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6530975" y="211010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6588125" y="2700020"/>
            <a:ext cx="0" cy="684530"/>
          </a:xfrm>
          <a:custGeom>
            <a:avLst/>
            <a:gdLst/>
            <a:ahLst/>
            <a:cxnLst/>
            <a:rect l="l" t="t" r="r" b="b"/>
            <a:pathLst>
              <a:path w="0" h="684529">
                <a:moveTo>
                  <a:pt x="0" y="0"/>
                </a:moveTo>
                <a:lnTo>
                  <a:pt x="0" y="684530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6530975" y="329882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3851910" y="3636645"/>
            <a:ext cx="1043940" cy="0"/>
          </a:xfrm>
          <a:custGeom>
            <a:avLst/>
            <a:gdLst/>
            <a:ahLst/>
            <a:cxnLst/>
            <a:rect l="l" t="t" r="r" b="b"/>
            <a:pathLst>
              <a:path w="1043939" h="0">
                <a:moveTo>
                  <a:pt x="1043940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3851910" y="357949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5737027" y="963294"/>
            <a:ext cx="48895" cy="10160"/>
          </a:xfrm>
          <a:custGeom>
            <a:avLst/>
            <a:gdLst/>
            <a:ahLst/>
            <a:cxnLst/>
            <a:rect l="l" t="t" r="r" b="b"/>
            <a:pathLst>
              <a:path w="48895" h="10159">
                <a:moveTo>
                  <a:pt x="24327" y="10160"/>
                </a:moveTo>
                <a:lnTo>
                  <a:pt x="0" y="0"/>
                </a:lnTo>
                <a:lnTo>
                  <a:pt x="48653" y="0"/>
                </a:lnTo>
                <a:lnTo>
                  <a:pt x="24327" y="10160"/>
                </a:lnTo>
                <a:close/>
              </a:path>
            </a:pathLst>
          </a:custGeom>
          <a:solidFill>
            <a:srgbClr val="FFA5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5711180" y="952500"/>
            <a:ext cx="100965" cy="10795"/>
          </a:xfrm>
          <a:custGeom>
            <a:avLst/>
            <a:gdLst/>
            <a:ahLst/>
            <a:cxnLst/>
            <a:rect l="l" t="t" r="r" b="b"/>
            <a:pathLst>
              <a:path w="100964" h="10794">
                <a:moveTo>
                  <a:pt x="74501" y="10795"/>
                </a:moveTo>
                <a:lnTo>
                  <a:pt x="25847" y="10795"/>
                </a:lnTo>
                <a:lnTo>
                  <a:pt x="0" y="0"/>
                </a:lnTo>
                <a:lnTo>
                  <a:pt x="100348" y="0"/>
                </a:lnTo>
                <a:lnTo>
                  <a:pt x="74501" y="10795"/>
                </a:lnTo>
                <a:close/>
              </a:path>
            </a:pathLst>
          </a:custGeom>
          <a:solidFill>
            <a:srgbClr val="FFA6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5683812" y="946785"/>
            <a:ext cx="155575" cy="0"/>
          </a:xfrm>
          <a:custGeom>
            <a:avLst/>
            <a:gdLst/>
            <a:ahLst/>
            <a:cxnLst/>
            <a:rect l="l" t="t" r="r" b="b"/>
            <a:pathLst>
              <a:path w="155575" h="0">
                <a:moveTo>
                  <a:pt x="0" y="0"/>
                </a:moveTo>
                <a:lnTo>
                  <a:pt x="155083" y="0"/>
                </a:lnTo>
              </a:path>
            </a:pathLst>
          </a:custGeom>
          <a:ln w="11430">
            <a:solidFill>
              <a:srgbClr val="FFA7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5659485" y="935990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5" h="0">
                <a:moveTo>
                  <a:pt x="0" y="0"/>
                </a:moveTo>
                <a:lnTo>
                  <a:pt x="203737" y="0"/>
                </a:lnTo>
              </a:path>
            </a:pathLst>
          </a:custGeom>
          <a:ln w="10160">
            <a:solidFill>
              <a:srgbClr val="FFA9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5632118" y="92519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8472" y="0"/>
                </a:lnTo>
              </a:path>
            </a:pathLst>
          </a:custGeom>
          <a:ln w="11430">
            <a:solidFill>
              <a:srgbClr val="FFAA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5606271" y="914082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4" h="0">
                <a:moveTo>
                  <a:pt x="0" y="0"/>
                </a:moveTo>
                <a:lnTo>
                  <a:pt x="310166" y="0"/>
                </a:lnTo>
              </a:path>
            </a:pathLst>
          </a:custGeom>
          <a:ln w="10795">
            <a:solidFill>
              <a:srgbClr val="FFAB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5578903" y="902969"/>
            <a:ext cx="365125" cy="0"/>
          </a:xfrm>
          <a:custGeom>
            <a:avLst/>
            <a:gdLst/>
            <a:ahLst/>
            <a:cxnLst/>
            <a:rect l="l" t="t" r="r" b="b"/>
            <a:pathLst>
              <a:path w="365125" h="0">
                <a:moveTo>
                  <a:pt x="0" y="0"/>
                </a:moveTo>
                <a:lnTo>
                  <a:pt x="364901" y="0"/>
                </a:lnTo>
              </a:path>
            </a:pathLst>
          </a:custGeom>
          <a:ln w="11430">
            <a:solidFill>
              <a:srgbClr val="FFAC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5554576" y="892175"/>
            <a:ext cx="414020" cy="0"/>
          </a:xfrm>
          <a:custGeom>
            <a:avLst/>
            <a:gdLst/>
            <a:ahLst/>
            <a:cxnLst/>
            <a:rect l="l" t="t" r="r" b="b"/>
            <a:pathLst>
              <a:path w="414020" h="0">
                <a:moveTo>
                  <a:pt x="0" y="0"/>
                </a:moveTo>
                <a:lnTo>
                  <a:pt x="413555" y="0"/>
                </a:lnTo>
              </a:path>
            </a:pathLst>
          </a:custGeom>
          <a:ln w="10160">
            <a:solidFill>
              <a:srgbClr val="FFA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5336539" y="881380"/>
            <a:ext cx="1569720" cy="0"/>
          </a:xfrm>
          <a:custGeom>
            <a:avLst/>
            <a:gdLst/>
            <a:ahLst/>
            <a:cxnLst/>
            <a:rect l="l" t="t" r="r" b="b"/>
            <a:pathLst>
              <a:path w="1569720" h="0">
                <a:moveTo>
                  <a:pt x="0" y="0"/>
                </a:moveTo>
                <a:lnTo>
                  <a:pt x="1569720" y="0"/>
                </a:lnTo>
              </a:path>
            </a:pathLst>
          </a:custGeom>
          <a:ln w="11430">
            <a:solidFill>
              <a:srgbClr val="FFAD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5313679" y="870267"/>
            <a:ext cx="1615440" cy="0"/>
          </a:xfrm>
          <a:custGeom>
            <a:avLst/>
            <a:gdLst/>
            <a:ahLst/>
            <a:cxnLst/>
            <a:rect l="l" t="t" r="r" b="b"/>
            <a:pathLst>
              <a:path w="1615440" h="0">
                <a:moveTo>
                  <a:pt x="0" y="0"/>
                </a:moveTo>
                <a:lnTo>
                  <a:pt x="1615439" y="0"/>
                </a:lnTo>
              </a:path>
            </a:pathLst>
          </a:custGeom>
          <a:ln w="10795">
            <a:solidFill>
              <a:srgbClr val="FFAE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5299709" y="859472"/>
            <a:ext cx="1643380" cy="0"/>
          </a:xfrm>
          <a:custGeom>
            <a:avLst/>
            <a:gdLst/>
            <a:ahLst/>
            <a:cxnLst/>
            <a:rect l="l" t="t" r="r" b="b"/>
            <a:pathLst>
              <a:path w="1643379" h="0">
                <a:moveTo>
                  <a:pt x="0" y="0"/>
                </a:moveTo>
                <a:lnTo>
                  <a:pt x="1643380" y="0"/>
                </a:lnTo>
              </a:path>
            </a:pathLst>
          </a:custGeom>
          <a:ln w="10795">
            <a:solidFill>
              <a:srgbClr val="FFB0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5288279" y="848677"/>
            <a:ext cx="1666239" cy="0"/>
          </a:xfrm>
          <a:custGeom>
            <a:avLst/>
            <a:gdLst/>
            <a:ahLst/>
            <a:cxnLst/>
            <a:rect l="l" t="t" r="r" b="b"/>
            <a:pathLst>
              <a:path w="1666240" h="0">
                <a:moveTo>
                  <a:pt x="0" y="0"/>
                </a:moveTo>
                <a:lnTo>
                  <a:pt x="1666239" y="0"/>
                </a:lnTo>
              </a:path>
            </a:pathLst>
          </a:custGeom>
          <a:ln w="10795">
            <a:solidFill>
              <a:srgbClr val="FFB1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5279389" y="837565"/>
            <a:ext cx="1684020" cy="0"/>
          </a:xfrm>
          <a:custGeom>
            <a:avLst/>
            <a:gdLst/>
            <a:ahLst/>
            <a:cxnLst/>
            <a:rect l="l" t="t" r="r" b="b"/>
            <a:pathLst>
              <a:path w="1684020" h="0">
                <a:moveTo>
                  <a:pt x="0" y="0"/>
                </a:moveTo>
                <a:lnTo>
                  <a:pt x="1684020" y="0"/>
                </a:lnTo>
              </a:path>
            </a:pathLst>
          </a:custGeom>
          <a:ln w="11430">
            <a:solidFill>
              <a:srgbClr val="FFB2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5272404" y="826452"/>
            <a:ext cx="1697989" cy="0"/>
          </a:xfrm>
          <a:custGeom>
            <a:avLst/>
            <a:gdLst/>
            <a:ahLst/>
            <a:cxnLst/>
            <a:rect l="l" t="t" r="r" b="b"/>
            <a:pathLst>
              <a:path w="1697990" h="0">
                <a:moveTo>
                  <a:pt x="0" y="0"/>
                </a:moveTo>
                <a:lnTo>
                  <a:pt x="1697989" y="0"/>
                </a:lnTo>
              </a:path>
            </a:pathLst>
          </a:custGeom>
          <a:ln w="10795">
            <a:solidFill>
              <a:srgbClr val="FFB2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5268383" y="812800"/>
            <a:ext cx="1706245" cy="0"/>
          </a:xfrm>
          <a:custGeom>
            <a:avLst/>
            <a:gdLst/>
            <a:ahLst/>
            <a:cxnLst/>
            <a:rect l="l" t="t" r="r" b="b"/>
            <a:pathLst>
              <a:path w="1706245" h="0">
                <a:moveTo>
                  <a:pt x="0" y="0"/>
                </a:moveTo>
                <a:lnTo>
                  <a:pt x="1706033" y="0"/>
                </a:lnTo>
              </a:path>
            </a:pathLst>
          </a:custGeom>
          <a:ln w="3175">
            <a:solidFill>
              <a:srgbClr val="FFB3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5269441" y="814705"/>
            <a:ext cx="1704339" cy="0"/>
          </a:xfrm>
          <a:custGeom>
            <a:avLst/>
            <a:gdLst/>
            <a:ahLst/>
            <a:cxnLst/>
            <a:rect l="l" t="t" r="r" b="b"/>
            <a:pathLst>
              <a:path w="1704340" h="0">
                <a:moveTo>
                  <a:pt x="0" y="0"/>
                </a:moveTo>
                <a:lnTo>
                  <a:pt x="1703916" y="0"/>
                </a:lnTo>
              </a:path>
            </a:pathLst>
          </a:custGeom>
          <a:ln w="3175">
            <a:solidFill>
              <a:srgbClr val="FFB3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5270287" y="816610"/>
            <a:ext cx="1702435" cy="0"/>
          </a:xfrm>
          <a:custGeom>
            <a:avLst/>
            <a:gdLst/>
            <a:ahLst/>
            <a:cxnLst/>
            <a:rect l="l" t="t" r="r" b="b"/>
            <a:pathLst>
              <a:path w="1702434" h="0">
                <a:moveTo>
                  <a:pt x="0" y="0"/>
                </a:moveTo>
                <a:lnTo>
                  <a:pt x="1702223" y="0"/>
                </a:lnTo>
              </a:path>
            </a:pathLst>
          </a:custGeom>
          <a:ln w="3175">
            <a:solidFill>
              <a:srgbClr val="FFB3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5271346" y="818514"/>
            <a:ext cx="1700530" cy="0"/>
          </a:xfrm>
          <a:custGeom>
            <a:avLst/>
            <a:gdLst/>
            <a:ahLst/>
            <a:cxnLst/>
            <a:rect l="l" t="t" r="r" b="b"/>
            <a:pathLst>
              <a:path w="1700529" h="0">
                <a:moveTo>
                  <a:pt x="0" y="0"/>
                </a:moveTo>
                <a:lnTo>
                  <a:pt x="1700106" y="0"/>
                </a:lnTo>
              </a:path>
            </a:pathLst>
          </a:custGeom>
          <a:ln w="3175">
            <a:solidFill>
              <a:srgbClr val="FFB3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5272192" y="820419"/>
            <a:ext cx="1698625" cy="0"/>
          </a:xfrm>
          <a:custGeom>
            <a:avLst/>
            <a:gdLst/>
            <a:ahLst/>
            <a:cxnLst/>
            <a:rect l="l" t="t" r="r" b="b"/>
            <a:pathLst>
              <a:path w="1698625" h="0">
                <a:moveTo>
                  <a:pt x="0" y="0"/>
                </a:moveTo>
                <a:lnTo>
                  <a:pt x="1698413" y="0"/>
                </a:lnTo>
              </a:path>
            </a:pathLst>
          </a:custGeom>
          <a:ln w="3175">
            <a:solidFill>
              <a:srgbClr val="FFB3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5263302" y="805180"/>
            <a:ext cx="1716405" cy="0"/>
          </a:xfrm>
          <a:custGeom>
            <a:avLst/>
            <a:gdLst/>
            <a:ahLst/>
            <a:cxnLst/>
            <a:rect l="l" t="t" r="r" b="b"/>
            <a:pathLst>
              <a:path w="1716404" h="0">
                <a:moveTo>
                  <a:pt x="0" y="0"/>
                </a:moveTo>
                <a:lnTo>
                  <a:pt x="1716193" y="0"/>
                </a:lnTo>
              </a:path>
            </a:pathLst>
          </a:custGeom>
          <a:ln w="11430">
            <a:solidFill>
              <a:srgbClr val="FFB4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5260339" y="789305"/>
            <a:ext cx="1722120" cy="0"/>
          </a:xfrm>
          <a:custGeom>
            <a:avLst/>
            <a:gdLst/>
            <a:ahLst/>
            <a:cxnLst/>
            <a:rect l="l" t="t" r="r" b="b"/>
            <a:pathLst>
              <a:path w="1722120" h="0">
                <a:moveTo>
                  <a:pt x="0" y="0"/>
                </a:moveTo>
                <a:lnTo>
                  <a:pt x="1722119" y="0"/>
                </a:lnTo>
              </a:path>
            </a:pathLst>
          </a:custGeom>
          <a:ln w="3175">
            <a:solidFill>
              <a:srgbClr val="FFB6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5260974" y="791844"/>
            <a:ext cx="1720850" cy="0"/>
          </a:xfrm>
          <a:custGeom>
            <a:avLst/>
            <a:gdLst/>
            <a:ahLst/>
            <a:cxnLst/>
            <a:rect l="l" t="t" r="r" b="b"/>
            <a:pathLst>
              <a:path w="1720850" h="0">
                <a:moveTo>
                  <a:pt x="0" y="0"/>
                </a:moveTo>
                <a:lnTo>
                  <a:pt x="1720849" y="0"/>
                </a:lnTo>
              </a:path>
            </a:pathLst>
          </a:custGeom>
          <a:ln w="3810">
            <a:solidFill>
              <a:srgbClr val="FFB6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5261927" y="795019"/>
            <a:ext cx="1718945" cy="0"/>
          </a:xfrm>
          <a:custGeom>
            <a:avLst/>
            <a:gdLst/>
            <a:ahLst/>
            <a:cxnLst/>
            <a:rect l="l" t="t" r="r" b="b"/>
            <a:pathLst>
              <a:path w="1718945" h="0">
                <a:moveTo>
                  <a:pt x="0" y="0"/>
                </a:moveTo>
                <a:lnTo>
                  <a:pt x="1718944" y="0"/>
                </a:lnTo>
              </a:path>
            </a:pathLst>
          </a:custGeom>
          <a:ln w="3175">
            <a:solidFill>
              <a:srgbClr val="FFB6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5262879" y="798194"/>
            <a:ext cx="1717039" cy="0"/>
          </a:xfrm>
          <a:custGeom>
            <a:avLst/>
            <a:gdLst/>
            <a:ahLst/>
            <a:cxnLst/>
            <a:rect l="l" t="t" r="r" b="b"/>
            <a:pathLst>
              <a:path w="1717040" h="0">
                <a:moveTo>
                  <a:pt x="0" y="0"/>
                </a:moveTo>
                <a:lnTo>
                  <a:pt x="1717039" y="0"/>
                </a:lnTo>
              </a:path>
            </a:pathLst>
          </a:custGeom>
          <a:ln w="3810">
            <a:solidFill>
              <a:srgbClr val="FFB6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5258434" y="778509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29" h="0">
                <a:moveTo>
                  <a:pt x="0" y="0"/>
                </a:moveTo>
                <a:lnTo>
                  <a:pt x="1725929" y="0"/>
                </a:lnTo>
              </a:path>
            </a:pathLst>
          </a:custGeom>
          <a:ln w="3175">
            <a:solidFill>
              <a:srgbClr val="FFB7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5258858" y="781050"/>
            <a:ext cx="1725295" cy="0"/>
          </a:xfrm>
          <a:custGeom>
            <a:avLst/>
            <a:gdLst/>
            <a:ahLst/>
            <a:cxnLst/>
            <a:rect l="l" t="t" r="r" b="b"/>
            <a:pathLst>
              <a:path w="1725295" h="0">
                <a:moveTo>
                  <a:pt x="0" y="0"/>
                </a:moveTo>
                <a:lnTo>
                  <a:pt x="1725083" y="0"/>
                </a:lnTo>
              </a:path>
            </a:pathLst>
          </a:custGeom>
          <a:ln w="3175">
            <a:solidFill>
              <a:srgbClr val="FFB7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5259069" y="782955"/>
            <a:ext cx="1724660" cy="0"/>
          </a:xfrm>
          <a:custGeom>
            <a:avLst/>
            <a:gdLst/>
            <a:ahLst/>
            <a:cxnLst/>
            <a:rect l="l" t="t" r="r" b="b"/>
            <a:pathLst>
              <a:path w="1724659" h="0">
                <a:moveTo>
                  <a:pt x="0" y="0"/>
                </a:moveTo>
                <a:lnTo>
                  <a:pt x="1724659" y="0"/>
                </a:lnTo>
              </a:path>
            </a:pathLst>
          </a:custGeom>
          <a:ln w="3175">
            <a:solidFill>
              <a:srgbClr val="FFB7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5259387" y="784859"/>
            <a:ext cx="1724025" cy="0"/>
          </a:xfrm>
          <a:custGeom>
            <a:avLst/>
            <a:gdLst/>
            <a:ahLst/>
            <a:cxnLst/>
            <a:rect l="l" t="t" r="r" b="b"/>
            <a:pathLst>
              <a:path w="1724025" h="0">
                <a:moveTo>
                  <a:pt x="0" y="0"/>
                </a:moveTo>
                <a:lnTo>
                  <a:pt x="1724024" y="0"/>
                </a:lnTo>
              </a:path>
            </a:pathLst>
          </a:custGeom>
          <a:ln w="3175">
            <a:solidFill>
              <a:srgbClr val="FFB7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5260127" y="787400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4" h="0">
                <a:moveTo>
                  <a:pt x="0" y="0"/>
                </a:moveTo>
                <a:lnTo>
                  <a:pt x="1722543" y="0"/>
                </a:lnTo>
              </a:path>
            </a:pathLst>
          </a:custGeom>
          <a:ln w="3175">
            <a:solidFill>
              <a:srgbClr val="FFB7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5257799" y="770255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7199" y="0"/>
                </a:lnTo>
              </a:path>
            </a:pathLst>
          </a:custGeom>
          <a:ln w="6350">
            <a:solidFill>
              <a:srgbClr val="FFB8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5258222" y="774700"/>
            <a:ext cx="1726564" cy="0"/>
          </a:xfrm>
          <a:custGeom>
            <a:avLst/>
            <a:gdLst/>
            <a:ahLst/>
            <a:cxnLst/>
            <a:rect l="l" t="t" r="r" b="b"/>
            <a:pathLst>
              <a:path w="1726565" h="0">
                <a:moveTo>
                  <a:pt x="0" y="0"/>
                </a:moveTo>
                <a:lnTo>
                  <a:pt x="1726353" y="0"/>
                </a:lnTo>
              </a:path>
            </a:pathLst>
          </a:custGeom>
          <a:ln w="3175">
            <a:solidFill>
              <a:srgbClr val="FFB8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5258434" y="776605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29" h="0">
                <a:moveTo>
                  <a:pt x="0" y="0"/>
                </a:moveTo>
                <a:lnTo>
                  <a:pt x="1725929" y="0"/>
                </a:lnTo>
              </a:path>
            </a:pathLst>
          </a:custGeom>
          <a:ln w="3175">
            <a:solidFill>
              <a:srgbClr val="FFB8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5257165" y="759459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7620">
            <a:solidFill>
              <a:srgbClr val="FFB8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5257587" y="764540"/>
            <a:ext cx="1727835" cy="0"/>
          </a:xfrm>
          <a:custGeom>
            <a:avLst/>
            <a:gdLst/>
            <a:ahLst/>
            <a:cxnLst/>
            <a:rect l="l" t="t" r="r" b="b"/>
            <a:pathLst>
              <a:path w="1727834" h="0">
                <a:moveTo>
                  <a:pt x="0" y="0"/>
                </a:moveTo>
                <a:lnTo>
                  <a:pt x="1727623" y="0"/>
                </a:lnTo>
              </a:path>
            </a:pathLst>
          </a:custGeom>
          <a:ln w="3175">
            <a:solidFill>
              <a:srgbClr val="FFB8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5257799" y="766444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7199" y="0"/>
                </a:lnTo>
              </a:path>
            </a:pathLst>
          </a:custGeom>
          <a:ln w="3175">
            <a:solidFill>
              <a:srgbClr val="FFB8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5257165" y="750252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0795">
            <a:solidFill>
              <a:srgbClr val="FFB9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5257165" y="739457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0795">
            <a:solidFill>
              <a:srgbClr val="FFBA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5257165" y="728662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0795">
            <a:solidFill>
              <a:srgbClr val="FFBB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5257165" y="717550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1430">
            <a:solidFill>
              <a:srgbClr val="FFBD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5257165" y="706437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0795">
            <a:solidFill>
              <a:srgbClr val="FFBE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5257165" y="695642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10795">
            <a:solidFill>
              <a:srgbClr val="FFBF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5257165" y="676909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BF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5257165" y="662940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BF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5257165" y="649605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C0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5257165" y="63627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C1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5257165" y="622934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C3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5257165" y="60896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4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5257165" y="59563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C5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5257165" y="582295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C5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5257165" y="56832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6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5257165" y="555625"/>
            <a:ext cx="1728470" cy="12700"/>
          </a:xfrm>
          <a:custGeom>
            <a:avLst/>
            <a:gdLst/>
            <a:ahLst/>
            <a:cxnLst/>
            <a:rect l="l" t="t" r="r" b="b"/>
            <a:pathLst>
              <a:path w="1728470" h="12700">
                <a:moveTo>
                  <a:pt x="0" y="12700"/>
                </a:moveTo>
                <a:lnTo>
                  <a:pt x="1728469" y="12700"/>
                </a:lnTo>
                <a:lnTo>
                  <a:pt x="17284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C7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5257165" y="54165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9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5257165" y="527684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A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5257165" y="514984"/>
            <a:ext cx="1728470" cy="12700"/>
          </a:xfrm>
          <a:custGeom>
            <a:avLst/>
            <a:gdLst/>
            <a:ahLst/>
            <a:cxnLst/>
            <a:rect l="l" t="t" r="r" b="b"/>
            <a:pathLst>
              <a:path w="1728470" h="12700">
                <a:moveTo>
                  <a:pt x="0" y="12700"/>
                </a:moveTo>
                <a:lnTo>
                  <a:pt x="1728469" y="12700"/>
                </a:lnTo>
                <a:lnTo>
                  <a:pt x="17284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CB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5257165" y="50101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C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5257165" y="48704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C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5257165" y="474345"/>
            <a:ext cx="1728470" cy="12700"/>
          </a:xfrm>
          <a:custGeom>
            <a:avLst/>
            <a:gdLst/>
            <a:ahLst/>
            <a:cxnLst/>
            <a:rect l="l" t="t" r="r" b="b"/>
            <a:pathLst>
              <a:path w="1728470" h="12700">
                <a:moveTo>
                  <a:pt x="0" y="12700"/>
                </a:moveTo>
                <a:lnTo>
                  <a:pt x="1728469" y="12700"/>
                </a:lnTo>
                <a:lnTo>
                  <a:pt x="17284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CD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5257165" y="46037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CE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5257165" y="44640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0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5257165" y="433705"/>
            <a:ext cx="1728470" cy="12700"/>
          </a:xfrm>
          <a:custGeom>
            <a:avLst/>
            <a:gdLst/>
            <a:ahLst/>
            <a:cxnLst/>
            <a:rect l="l" t="t" r="r" b="b"/>
            <a:pathLst>
              <a:path w="1728470" h="12700">
                <a:moveTo>
                  <a:pt x="0" y="12700"/>
                </a:moveTo>
                <a:lnTo>
                  <a:pt x="1728469" y="12700"/>
                </a:lnTo>
                <a:lnTo>
                  <a:pt x="17284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FFD1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5257165" y="419734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2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5257165" y="40640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2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5257165" y="393065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4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2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5257165" y="379095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3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5257165" y="36576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5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4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5257165" y="352425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5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6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5257165" y="33909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5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5257165" y="325120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8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5257165" y="311785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5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5257165" y="298450"/>
            <a:ext cx="1728470" cy="13335"/>
          </a:xfrm>
          <a:custGeom>
            <a:avLst/>
            <a:gdLst/>
            <a:ahLst/>
            <a:cxnLst/>
            <a:rect l="l" t="t" r="r" b="b"/>
            <a:pathLst>
              <a:path w="1728470" h="13335">
                <a:moveTo>
                  <a:pt x="0" y="13335"/>
                </a:moveTo>
                <a:lnTo>
                  <a:pt x="1728469" y="13335"/>
                </a:lnTo>
                <a:lnTo>
                  <a:pt x="17284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FFD9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5257165" y="284479"/>
            <a:ext cx="1728470" cy="13970"/>
          </a:xfrm>
          <a:custGeom>
            <a:avLst/>
            <a:gdLst/>
            <a:ahLst/>
            <a:cxnLst/>
            <a:rect l="l" t="t" r="r" b="b"/>
            <a:pathLst>
              <a:path w="1728470" h="13970">
                <a:moveTo>
                  <a:pt x="0" y="13970"/>
                </a:moveTo>
                <a:lnTo>
                  <a:pt x="1728469" y="13970"/>
                </a:lnTo>
                <a:lnTo>
                  <a:pt x="17284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A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5258011" y="272415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6776" y="0"/>
                </a:lnTo>
              </a:path>
            </a:pathLst>
          </a:custGeom>
          <a:ln w="3175">
            <a:solidFill>
              <a:srgbClr val="FFDC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5257799" y="277495"/>
            <a:ext cx="1727200" cy="0"/>
          </a:xfrm>
          <a:custGeom>
            <a:avLst/>
            <a:gdLst/>
            <a:ahLst/>
            <a:cxnLst/>
            <a:rect l="l" t="t" r="r" b="b"/>
            <a:pathLst>
              <a:path w="1727200" h="0">
                <a:moveTo>
                  <a:pt x="0" y="0"/>
                </a:moveTo>
                <a:lnTo>
                  <a:pt x="1727199" y="0"/>
                </a:lnTo>
              </a:path>
            </a:pathLst>
          </a:custGeom>
          <a:ln w="8890">
            <a:solidFill>
              <a:srgbClr val="FFDC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5257376" y="282575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046" y="0"/>
                </a:lnTo>
              </a:path>
            </a:pathLst>
          </a:custGeom>
          <a:ln w="3175">
            <a:solidFill>
              <a:srgbClr val="FFDC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5257165" y="283845"/>
            <a:ext cx="1728470" cy="0"/>
          </a:xfrm>
          <a:custGeom>
            <a:avLst/>
            <a:gdLst/>
            <a:ahLst/>
            <a:cxnLst/>
            <a:rect l="l" t="t" r="r" b="b"/>
            <a:pathLst>
              <a:path w="1728470" h="0">
                <a:moveTo>
                  <a:pt x="0" y="0"/>
                </a:moveTo>
                <a:lnTo>
                  <a:pt x="1728469" y="0"/>
                </a:lnTo>
              </a:path>
            </a:pathLst>
          </a:custGeom>
          <a:ln w="3175">
            <a:solidFill>
              <a:srgbClr val="FFDC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5260339" y="258445"/>
            <a:ext cx="1722120" cy="0"/>
          </a:xfrm>
          <a:custGeom>
            <a:avLst/>
            <a:gdLst/>
            <a:ahLst/>
            <a:cxnLst/>
            <a:rect l="l" t="t" r="r" b="b"/>
            <a:pathLst>
              <a:path w="1722120" h="0">
                <a:moveTo>
                  <a:pt x="0" y="0"/>
                </a:moveTo>
                <a:lnTo>
                  <a:pt x="1722119" y="0"/>
                </a:lnTo>
              </a:path>
            </a:pathLst>
          </a:custGeom>
          <a:ln w="3175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5259916" y="259715"/>
            <a:ext cx="1723389" cy="0"/>
          </a:xfrm>
          <a:custGeom>
            <a:avLst/>
            <a:gdLst/>
            <a:ahLst/>
            <a:cxnLst/>
            <a:rect l="l" t="t" r="r" b="b"/>
            <a:pathLst>
              <a:path w="1723390" h="0">
                <a:moveTo>
                  <a:pt x="0" y="0"/>
                </a:moveTo>
                <a:lnTo>
                  <a:pt x="1722966" y="0"/>
                </a:lnTo>
              </a:path>
            </a:pathLst>
          </a:custGeom>
          <a:ln w="3175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5259387" y="261620"/>
            <a:ext cx="1724025" cy="0"/>
          </a:xfrm>
          <a:custGeom>
            <a:avLst/>
            <a:gdLst/>
            <a:ahLst/>
            <a:cxnLst/>
            <a:rect l="l" t="t" r="r" b="b"/>
            <a:pathLst>
              <a:path w="1724025" h="0">
                <a:moveTo>
                  <a:pt x="0" y="0"/>
                </a:moveTo>
                <a:lnTo>
                  <a:pt x="1724024" y="0"/>
                </a:lnTo>
              </a:path>
            </a:pathLst>
          </a:custGeom>
          <a:ln w="3175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5259069" y="264159"/>
            <a:ext cx="1724660" cy="0"/>
          </a:xfrm>
          <a:custGeom>
            <a:avLst/>
            <a:gdLst/>
            <a:ahLst/>
            <a:cxnLst/>
            <a:rect l="l" t="t" r="r" b="b"/>
            <a:pathLst>
              <a:path w="1724659" h="0">
                <a:moveTo>
                  <a:pt x="0" y="0"/>
                </a:moveTo>
                <a:lnTo>
                  <a:pt x="1724659" y="0"/>
                </a:lnTo>
              </a:path>
            </a:pathLst>
          </a:custGeom>
          <a:ln w="3175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5258646" y="266065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29" h="0">
                <a:moveTo>
                  <a:pt x="0" y="0"/>
                </a:moveTo>
                <a:lnTo>
                  <a:pt x="1725506" y="0"/>
                </a:lnTo>
              </a:path>
            </a:pathLst>
          </a:custGeom>
          <a:ln w="3175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5258434" y="269240"/>
            <a:ext cx="1725930" cy="0"/>
          </a:xfrm>
          <a:custGeom>
            <a:avLst/>
            <a:gdLst/>
            <a:ahLst/>
            <a:cxnLst/>
            <a:rect l="l" t="t" r="r" b="b"/>
            <a:pathLst>
              <a:path w="1725929" h="0">
                <a:moveTo>
                  <a:pt x="0" y="0"/>
                </a:moveTo>
                <a:lnTo>
                  <a:pt x="1725929" y="0"/>
                </a:lnTo>
              </a:path>
            </a:pathLst>
          </a:custGeom>
          <a:ln w="5079">
            <a:solidFill>
              <a:srgbClr val="FFD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5260339" y="243840"/>
            <a:ext cx="1722120" cy="13970"/>
          </a:xfrm>
          <a:custGeom>
            <a:avLst/>
            <a:gdLst/>
            <a:ahLst/>
            <a:cxnLst/>
            <a:rect l="l" t="t" r="r" b="b"/>
            <a:pathLst>
              <a:path w="1722120" h="13970">
                <a:moveTo>
                  <a:pt x="0" y="13970"/>
                </a:moveTo>
                <a:lnTo>
                  <a:pt x="1722119" y="13970"/>
                </a:lnTo>
                <a:lnTo>
                  <a:pt x="172211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E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5264361" y="231140"/>
            <a:ext cx="1714500" cy="12700"/>
          </a:xfrm>
          <a:custGeom>
            <a:avLst/>
            <a:gdLst/>
            <a:ahLst/>
            <a:cxnLst/>
            <a:rect l="l" t="t" r="r" b="b"/>
            <a:pathLst>
              <a:path w="1714500" h="12700">
                <a:moveTo>
                  <a:pt x="0" y="12699"/>
                </a:moveTo>
                <a:lnTo>
                  <a:pt x="1714076" y="12699"/>
                </a:lnTo>
                <a:lnTo>
                  <a:pt x="1714076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FFDF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5269864" y="217170"/>
            <a:ext cx="1703070" cy="13970"/>
          </a:xfrm>
          <a:custGeom>
            <a:avLst/>
            <a:gdLst/>
            <a:ahLst/>
            <a:cxnLst/>
            <a:rect l="l" t="t" r="r" b="b"/>
            <a:pathLst>
              <a:path w="1703070" h="13970">
                <a:moveTo>
                  <a:pt x="0" y="13970"/>
                </a:moveTo>
                <a:lnTo>
                  <a:pt x="1703069" y="13970"/>
                </a:lnTo>
                <a:lnTo>
                  <a:pt x="17030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FFDF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5277696" y="203200"/>
            <a:ext cx="1687830" cy="13970"/>
          </a:xfrm>
          <a:custGeom>
            <a:avLst/>
            <a:gdLst/>
            <a:ahLst/>
            <a:cxnLst/>
            <a:rect l="l" t="t" r="r" b="b"/>
            <a:pathLst>
              <a:path w="1687829" h="13970">
                <a:moveTo>
                  <a:pt x="0" y="13969"/>
                </a:moveTo>
                <a:lnTo>
                  <a:pt x="1687406" y="13969"/>
                </a:lnTo>
                <a:lnTo>
                  <a:pt x="1687406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FFE0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5288279" y="190500"/>
            <a:ext cx="1666239" cy="12700"/>
          </a:xfrm>
          <a:custGeom>
            <a:avLst/>
            <a:gdLst/>
            <a:ahLst/>
            <a:cxnLst/>
            <a:rect l="l" t="t" r="r" b="b"/>
            <a:pathLst>
              <a:path w="1666240" h="12700">
                <a:moveTo>
                  <a:pt x="0" y="12699"/>
                </a:moveTo>
                <a:lnTo>
                  <a:pt x="1666239" y="12699"/>
                </a:lnTo>
                <a:lnTo>
                  <a:pt x="1666239" y="0"/>
                </a:lnTo>
                <a:lnTo>
                  <a:pt x="0" y="0"/>
                </a:lnTo>
                <a:lnTo>
                  <a:pt x="0" y="12699"/>
                </a:lnTo>
                <a:close/>
              </a:path>
            </a:pathLst>
          </a:custGeom>
          <a:solidFill>
            <a:srgbClr val="FFE1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5302249" y="183515"/>
            <a:ext cx="1638300" cy="0"/>
          </a:xfrm>
          <a:custGeom>
            <a:avLst/>
            <a:gdLst/>
            <a:ahLst/>
            <a:cxnLst/>
            <a:rect l="l" t="t" r="r" b="b"/>
            <a:pathLst>
              <a:path w="1638300" h="0">
                <a:moveTo>
                  <a:pt x="0" y="0"/>
                </a:moveTo>
                <a:lnTo>
                  <a:pt x="1638299" y="0"/>
                </a:lnTo>
              </a:path>
            </a:pathLst>
          </a:custGeom>
          <a:ln w="13969">
            <a:solidFill>
              <a:srgbClr val="FFE3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5323204" y="169862"/>
            <a:ext cx="1596390" cy="0"/>
          </a:xfrm>
          <a:custGeom>
            <a:avLst/>
            <a:gdLst/>
            <a:ahLst/>
            <a:cxnLst/>
            <a:rect l="l" t="t" r="r" b="b"/>
            <a:pathLst>
              <a:path w="1596390" h="0">
                <a:moveTo>
                  <a:pt x="0" y="0"/>
                </a:moveTo>
                <a:lnTo>
                  <a:pt x="1596388" y="0"/>
                </a:lnTo>
              </a:path>
            </a:pathLst>
          </a:custGeom>
          <a:ln w="13334">
            <a:solidFill>
              <a:srgbClr val="FF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5257165" y="163195"/>
            <a:ext cx="1728470" cy="810260"/>
          </a:xfrm>
          <a:custGeom>
            <a:avLst/>
            <a:gdLst/>
            <a:ahLst/>
            <a:cxnLst/>
            <a:rect l="l" t="t" r="r" b="b"/>
            <a:pathLst>
              <a:path w="1728470" h="810260">
                <a:moveTo>
                  <a:pt x="0" y="120015"/>
                </a:moveTo>
                <a:lnTo>
                  <a:pt x="635" y="118110"/>
                </a:lnTo>
                <a:lnTo>
                  <a:pt x="635" y="116205"/>
                </a:lnTo>
                <a:lnTo>
                  <a:pt x="635" y="114300"/>
                </a:lnTo>
                <a:lnTo>
                  <a:pt x="635" y="111760"/>
                </a:lnTo>
                <a:lnTo>
                  <a:pt x="635" y="109855"/>
                </a:lnTo>
                <a:lnTo>
                  <a:pt x="1270" y="107950"/>
                </a:lnTo>
                <a:lnTo>
                  <a:pt x="1270" y="105410"/>
                </a:lnTo>
                <a:lnTo>
                  <a:pt x="1270" y="103505"/>
                </a:lnTo>
                <a:lnTo>
                  <a:pt x="1905" y="101600"/>
                </a:lnTo>
                <a:lnTo>
                  <a:pt x="1905" y="99695"/>
                </a:lnTo>
                <a:lnTo>
                  <a:pt x="2540" y="97155"/>
                </a:lnTo>
                <a:lnTo>
                  <a:pt x="3175" y="95250"/>
                </a:lnTo>
                <a:lnTo>
                  <a:pt x="3175" y="93345"/>
                </a:lnTo>
                <a:lnTo>
                  <a:pt x="3810" y="91440"/>
                </a:lnTo>
                <a:lnTo>
                  <a:pt x="4445" y="89535"/>
                </a:lnTo>
                <a:lnTo>
                  <a:pt x="5080" y="86995"/>
                </a:lnTo>
                <a:lnTo>
                  <a:pt x="8890" y="75565"/>
                </a:lnTo>
                <a:lnTo>
                  <a:pt x="10160" y="73660"/>
                </a:lnTo>
                <a:lnTo>
                  <a:pt x="10795" y="71755"/>
                </a:lnTo>
                <a:lnTo>
                  <a:pt x="11430" y="69850"/>
                </a:lnTo>
                <a:lnTo>
                  <a:pt x="12700" y="67945"/>
                </a:lnTo>
                <a:lnTo>
                  <a:pt x="13335" y="66040"/>
                </a:lnTo>
                <a:lnTo>
                  <a:pt x="14605" y="64135"/>
                </a:lnTo>
                <a:lnTo>
                  <a:pt x="15240" y="62230"/>
                </a:lnTo>
                <a:lnTo>
                  <a:pt x="16510" y="60325"/>
                </a:lnTo>
                <a:lnTo>
                  <a:pt x="17145" y="58420"/>
                </a:lnTo>
                <a:lnTo>
                  <a:pt x="18415" y="56515"/>
                </a:lnTo>
                <a:lnTo>
                  <a:pt x="19685" y="55245"/>
                </a:lnTo>
                <a:lnTo>
                  <a:pt x="20955" y="53340"/>
                </a:lnTo>
                <a:lnTo>
                  <a:pt x="22225" y="51435"/>
                </a:lnTo>
                <a:lnTo>
                  <a:pt x="23495" y="49530"/>
                </a:lnTo>
                <a:lnTo>
                  <a:pt x="24765" y="48260"/>
                </a:lnTo>
                <a:lnTo>
                  <a:pt x="26035" y="46355"/>
                </a:lnTo>
                <a:lnTo>
                  <a:pt x="27305" y="45085"/>
                </a:lnTo>
                <a:lnTo>
                  <a:pt x="28575" y="43180"/>
                </a:lnTo>
                <a:lnTo>
                  <a:pt x="29845" y="41910"/>
                </a:lnTo>
                <a:lnTo>
                  <a:pt x="31115" y="40005"/>
                </a:lnTo>
                <a:lnTo>
                  <a:pt x="32385" y="38735"/>
                </a:lnTo>
                <a:lnTo>
                  <a:pt x="34290" y="36830"/>
                </a:lnTo>
                <a:lnTo>
                  <a:pt x="35560" y="35560"/>
                </a:lnTo>
                <a:lnTo>
                  <a:pt x="36830" y="34290"/>
                </a:lnTo>
                <a:lnTo>
                  <a:pt x="38735" y="32385"/>
                </a:lnTo>
                <a:lnTo>
                  <a:pt x="40005" y="31115"/>
                </a:lnTo>
                <a:lnTo>
                  <a:pt x="41910" y="29845"/>
                </a:lnTo>
                <a:lnTo>
                  <a:pt x="43180" y="28575"/>
                </a:lnTo>
                <a:lnTo>
                  <a:pt x="45085" y="27305"/>
                </a:lnTo>
                <a:lnTo>
                  <a:pt x="46355" y="26035"/>
                </a:lnTo>
                <a:lnTo>
                  <a:pt x="48260" y="24765"/>
                </a:lnTo>
                <a:lnTo>
                  <a:pt x="49530" y="23495"/>
                </a:lnTo>
                <a:lnTo>
                  <a:pt x="51435" y="22225"/>
                </a:lnTo>
                <a:lnTo>
                  <a:pt x="53340" y="20955"/>
                </a:lnTo>
                <a:lnTo>
                  <a:pt x="55245" y="19685"/>
                </a:lnTo>
                <a:lnTo>
                  <a:pt x="56515" y="18415"/>
                </a:lnTo>
                <a:lnTo>
                  <a:pt x="58420" y="17145"/>
                </a:lnTo>
                <a:lnTo>
                  <a:pt x="60325" y="16510"/>
                </a:lnTo>
                <a:lnTo>
                  <a:pt x="62230" y="15240"/>
                </a:lnTo>
                <a:lnTo>
                  <a:pt x="64135" y="14605"/>
                </a:lnTo>
                <a:lnTo>
                  <a:pt x="66040" y="13335"/>
                </a:lnTo>
                <a:lnTo>
                  <a:pt x="67945" y="12700"/>
                </a:lnTo>
                <a:lnTo>
                  <a:pt x="69850" y="11430"/>
                </a:lnTo>
                <a:lnTo>
                  <a:pt x="71755" y="10795"/>
                </a:lnTo>
                <a:lnTo>
                  <a:pt x="73660" y="10160"/>
                </a:lnTo>
                <a:lnTo>
                  <a:pt x="75565" y="8890"/>
                </a:lnTo>
                <a:lnTo>
                  <a:pt x="77470" y="8255"/>
                </a:lnTo>
                <a:lnTo>
                  <a:pt x="79375" y="7620"/>
                </a:lnTo>
                <a:lnTo>
                  <a:pt x="81280" y="6985"/>
                </a:lnTo>
                <a:lnTo>
                  <a:pt x="83185" y="6350"/>
                </a:lnTo>
                <a:lnTo>
                  <a:pt x="85090" y="5715"/>
                </a:lnTo>
                <a:lnTo>
                  <a:pt x="86995" y="5080"/>
                </a:lnTo>
                <a:lnTo>
                  <a:pt x="89535" y="4445"/>
                </a:lnTo>
                <a:lnTo>
                  <a:pt x="91440" y="3810"/>
                </a:lnTo>
                <a:lnTo>
                  <a:pt x="93345" y="3175"/>
                </a:lnTo>
                <a:lnTo>
                  <a:pt x="95250" y="3175"/>
                </a:lnTo>
                <a:lnTo>
                  <a:pt x="97155" y="2540"/>
                </a:lnTo>
                <a:lnTo>
                  <a:pt x="99695" y="1905"/>
                </a:lnTo>
                <a:lnTo>
                  <a:pt x="101600" y="1905"/>
                </a:lnTo>
                <a:lnTo>
                  <a:pt x="103505" y="1270"/>
                </a:lnTo>
                <a:lnTo>
                  <a:pt x="105410" y="1270"/>
                </a:lnTo>
                <a:lnTo>
                  <a:pt x="107950" y="1270"/>
                </a:lnTo>
                <a:lnTo>
                  <a:pt x="109855" y="635"/>
                </a:lnTo>
                <a:lnTo>
                  <a:pt x="111760" y="635"/>
                </a:lnTo>
                <a:lnTo>
                  <a:pt x="114300" y="635"/>
                </a:lnTo>
                <a:lnTo>
                  <a:pt x="116205" y="635"/>
                </a:lnTo>
                <a:lnTo>
                  <a:pt x="118110" y="635"/>
                </a:lnTo>
                <a:lnTo>
                  <a:pt x="120015" y="0"/>
                </a:lnTo>
                <a:lnTo>
                  <a:pt x="288290" y="0"/>
                </a:lnTo>
                <a:lnTo>
                  <a:pt x="720090" y="0"/>
                </a:lnTo>
                <a:lnTo>
                  <a:pt x="1608455" y="0"/>
                </a:lnTo>
                <a:lnTo>
                  <a:pt x="1610360" y="635"/>
                </a:lnTo>
                <a:lnTo>
                  <a:pt x="1612265" y="635"/>
                </a:lnTo>
                <a:lnTo>
                  <a:pt x="1614170" y="635"/>
                </a:lnTo>
                <a:lnTo>
                  <a:pt x="1616710" y="635"/>
                </a:lnTo>
                <a:lnTo>
                  <a:pt x="1618615" y="635"/>
                </a:lnTo>
                <a:lnTo>
                  <a:pt x="1620520" y="1270"/>
                </a:lnTo>
                <a:lnTo>
                  <a:pt x="1623060" y="1270"/>
                </a:lnTo>
                <a:lnTo>
                  <a:pt x="1624965" y="1270"/>
                </a:lnTo>
                <a:lnTo>
                  <a:pt x="1626870" y="1905"/>
                </a:lnTo>
                <a:lnTo>
                  <a:pt x="1628775" y="1905"/>
                </a:lnTo>
                <a:lnTo>
                  <a:pt x="1631315" y="2540"/>
                </a:lnTo>
                <a:lnTo>
                  <a:pt x="1633220" y="3175"/>
                </a:lnTo>
                <a:lnTo>
                  <a:pt x="1635125" y="3175"/>
                </a:lnTo>
                <a:lnTo>
                  <a:pt x="1637030" y="3810"/>
                </a:lnTo>
                <a:lnTo>
                  <a:pt x="1638935" y="4445"/>
                </a:lnTo>
                <a:lnTo>
                  <a:pt x="1641475" y="5080"/>
                </a:lnTo>
                <a:lnTo>
                  <a:pt x="1652905" y="8890"/>
                </a:lnTo>
                <a:lnTo>
                  <a:pt x="1654810" y="10160"/>
                </a:lnTo>
                <a:lnTo>
                  <a:pt x="1656715" y="10795"/>
                </a:lnTo>
                <a:lnTo>
                  <a:pt x="1658620" y="11430"/>
                </a:lnTo>
                <a:lnTo>
                  <a:pt x="1660525" y="12700"/>
                </a:lnTo>
                <a:lnTo>
                  <a:pt x="1662430" y="13335"/>
                </a:lnTo>
                <a:lnTo>
                  <a:pt x="1664335" y="14605"/>
                </a:lnTo>
                <a:lnTo>
                  <a:pt x="1666240" y="15240"/>
                </a:lnTo>
                <a:lnTo>
                  <a:pt x="1668145" y="16510"/>
                </a:lnTo>
                <a:lnTo>
                  <a:pt x="1670050" y="17145"/>
                </a:lnTo>
                <a:lnTo>
                  <a:pt x="1671955" y="18415"/>
                </a:lnTo>
                <a:lnTo>
                  <a:pt x="1673225" y="19685"/>
                </a:lnTo>
                <a:lnTo>
                  <a:pt x="1675130" y="20955"/>
                </a:lnTo>
                <a:lnTo>
                  <a:pt x="1677035" y="22225"/>
                </a:lnTo>
                <a:lnTo>
                  <a:pt x="1678940" y="23495"/>
                </a:lnTo>
                <a:lnTo>
                  <a:pt x="1680210" y="24765"/>
                </a:lnTo>
                <a:lnTo>
                  <a:pt x="1682115" y="26035"/>
                </a:lnTo>
                <a:lnTo>
                  <a:pt x="1683385" y="27305"/>
                </a:lnTo>
                <a:lnTo>
                  <a:pt x="1685290" y="28575"/>
                </a:lnTo>
                <a:lnTo>
                  <a:pt x="1686560" y="29845"/>
                </a:lnTo>
                <a:lnTo>
                  <a:pt x="1688465" y="31115"/>
                </a:lnTo>
                <a:lnTo>
                  <a:pt x="1689735" y="32385"/>
                </a:lnTo>
                <a:lnTo>
                  <a:pt x="1691640" y="34290"/>
                </a:lnTo>
                <a:lnTo>
                  <a:pt x="1692910" y="35560"/>
                </a:lnTo>
                <a:lnTo>
                  <a:pt x="1694180" y="36830"/>
                </a:lnTo>
                <a:lnTo>
                  <a:pt x="1696085" y="38735"/>
                </a:lnTo>
                <a:lnTo>
                  <a:pt x="1697355" y="40005"/>
                </a:lnTo>
                <a:lnTo>
                  <a:pt x="1698625" y="41910"/>
                </a:lnTo>
                <a:lnTo>
                  <a:pt x="1699895" y="43180"/>
                </a:lnTo>
                <a:lnTo>
                  <a:pt x="1701165" y="45085"/>
                </a:lnTo>
                <a:lnTo>
                  <a:pt x="1702435" y="46355"/>
                </a:lnTo>
                <a:lnTo>
                  <a:pt x="1703705" y="48260"/>
                </a:lnTo>
                <a:lnTo>
                  <a:pt x="1704975" y="49530"/>
                </a:lnTo>
                <a:lnTo>
                  <a:pt x="1706245" y="51435"/>
                </a:lnTo>
                <a:lnTo>
                  <a:pt x="1707515" y="53340"/>
                </a:lnTo>
                <a:lnTo>
                  <a:pt x="1708785" y="55245"/>
                </a:lnTo>
                <a:lnTo>
                  <a:pt x="1710055" y="56515"/>
                </a:lnTo>
                <a:lnTo>
                  <a:pt x="1711325" y="58420"/>
                </a:lnTo>
                <a:lnTo>
                  <a:pt x="1711960" y="60325"/>
                </a:lnTo>
                <a:lnTo>
                  <a:pt x="1713230" y="62230"/>
                </a:lnTo>
                <a:lnTo>
                  <a:pt x="1713865" y="64135"/>
                </a:lnTo>
                <a:lnTo>
                  <a:pt x="1715135" y="66040"/>
                </a:lnTo>
                <a:lnTo>
                  <a:pt x="1715770" y="67945"/>
                </a:lnTo>
                <a:lnTo>
                  <a:pt x="1717040" y="69850"/>
                </a:lnTo>
                <a:lnTo>
                  <a:pt x="1717675" y="71755"/>
                </a:lnTo>
                <a:lnTo>
                  <a:pt x="1718310" y="73660"/>
                </a:lnTo>
                <a:lnTo>
                  <a:pt x="1719580" y="75565"/>
                </a:lnTo>
                <a:lnTo>
                  <a:pt x="1720215" y="77470"/>
                </a:lnTo>
                <a:lnTo>
                  <a:pt x="1720850" y="79375"/>
                </a:lnTo>
                <a:lnTo>
                  <a:pt x="1721485" y="81280"/>
                </a:lnTo>
                <a:lnTo>
                  <a:pt x="1722120" y="83185"/>
                </a:lnTo>
                <a:lnTo>
                  <a:pt x="1722755" y="85090"/>
                </a:lnTo>
                <a:lnTo>
                  <a:pt x="1723390" y="86995"/>
                </a:lnTo>
                <a:lnTo>
                  <a:pt x="1724025" y="89535"/>
                </a:lnTo>
                <a:lnTo>
                  <a:pt x="1724660" y="91440"/>
                </a:lnTo>
                <a:lnTo>
                  <a:pt x="1725295" y="93345"/>
                </a:lnTo>
                <a:lnTo>
                  <a:pt x="1725295" y="95250"/>
                </a:lnTo>
                <a:lnTo>
                  <a:pt x="1725930" y="97155"/>
                </a:lnTo>
                <a:lnTo>
                  <a:pt x="1726565" y="99695"/>
                </a:lnTo>
                <a:lnTo>
                  <a:pt x="1726565" y="101600"/>
                </a:lnTo>
                <a:lnTo>
                  <a:pt x="1727200" y="103505"/>
                </a:lnTo>
                <a:lnTo>
                  <a:pt x="1727200" y="105410"/>
                </a:lnTo>
                <a:lnTo>
                  <a:pt x="1727200" y="107950"/>
                </a:lnTo>
                <a:lnTo>
                  <a:pt x="1727835" y="109855"/>
                </a:lnTo>
                <a:lnTo>
                  <a:pt x="1727835" y="111760"/>
                </a:lnTo>
                <a:lnTo>
                  <a:pt x="1727835" y="114300"/>
                </a:lnTo>
                <a:lnTo>
                  <a:pt x="1727835" y="116205"/>
                </a:lnTo>
                <a:lnTo>
                  <a:pt x="1727835" y="118110"/>
                </a:lnTo>
                <a:lnTo>
                  <a:pt x="1728470" y="120015"/>
                </a:lnTo>
                <a:lnTo>
                  <a:pt x="1728470" y="420370"/>
                </a:lnTo>
                <a:lnTo>
                  <a:pt x="1728470" y="600075"/>
                </a:lnTo>
                <a:lnTo>
                  <a:pt x="1727835" y="601980"/>
                </a:lnTo>
                <a:lnTo>
                  <a:pt x="1727835" y="603885"/>
                </a:lnTo>
                <a:lnTo>
                  <a:pt x="1727835" y="605790"/>
                </a:lnTo>
                <a:lnTo>
                  <a:pt x="1727835" y="608330"/>
                </a:lnTo>
                <a:lnTo>
                  <a:pt x="1727835" y="610235"/>
                </a:lnTo>
                <a:lnTo>
                  <a:pt x="1727200" y="612140"/>
                </a:lnTo>
                <a:lnTo>
                  <a:pt x="1727200" y="614680"/>
                </a:lnTo>
                <a:lnTo>
                  <a:pt x="1727200" y="616585"/>
                </a:lnTo>
                <a:lnTo>
                  <a:pt x="1726565" y="618490"/>
                </a:lnTo>
                <a:lnTo>
                  <a:pt x="1726565" y="620395"/>
                </a:lnTo>
                <a:lnTo>
                  <a:pt x="1725930" y="622935"/>
                </a:lnTo>
                <a:lnTo>
                  <a:pt x="1725295" y="624840"/>
                </a:lnTo>
                <a:lnTo>
                  <a:pt x="1725295" y="626745"/>
                </a:lnTo>
                <a:lnTo>
                  <a:pt x="1724660" y="628650"/>
                </a:lnTo>
                <a:lnTo>
                  <a:pt x="1724025" y="630555"/>
                </a:lnTo>
                <a:lnTo>
                  <a:pt x="1723390" y="633095"/>
                </a:lnTo>
                <a:lnTo>
                  <a:pt x="1719580" y="644525"/>
                </a:lnTo>
                <a:lnTo>
                  <a:pt x="1718310" y="646430"/>
                </a:lnTo>
                <a:lnTo>
                  <a:pt x="1717675" y="648335"/>
                </a:lnTo>
                <a:lnTo>
                  <a:pt x="1717040" y="650240"/>
                </a:lnTo>
                <a:lnTo>
                  <a:pt x="1715770" y="652145"/>
                </a:lnTo>
                <a:lnTo>
                  <a:pt x="1715135" y="654050"/>
                </a:lnTo>
                <a:lnTo>
                  <a:pt x="1713865" y="655955"/>
                </a:lnTo>
                <a:lnTo>
                  <a:pt x="1713230" y="657860"/>
                </a:lnTo>
                <a:lnTo>
                  <a:pt x="1711960" y="659765"/>
                </a:lnTo>
                <a:lnTo>
                  <a:pt x="1711325" y="661670"/>
                </a:lnTo>
                <a:lnTo>
                  <a:pt x="1710055" y="663575"/>
                </a:lnTo>
                <a:lnTo>
                  <a:pt x="1708785" y="664845"/>
                </a:lnTo>
                <a:lnTo>
                  <a:pt x="1707515" y="666750"/>
                </a:lnTo>
                <a:lnTo>
                  <a:pt x="1706245" y="668655"/>
                </a:lnTo>
                <a:lnTo>
                  <a:pt x="1704975" y="670560"/>
                </a:lnTo>
                <a:lnTo>
                  <a:pt x="1703705" y="671830"/>
                </a:lnTo>
                <a:lnTo>
                  <a:pt x="1702435" y="673735"/>
                </a:lnTo>
                <a:lnTo>
                  <a:pt x="1701165" y="675005"/>
                </a:lnTo>
                <a:lnTo>
                  <a:pt x="1699895" y="676910"/>
                </a:lnTo>
                <a:lnTo>
                  <a:pt x="1698625" y="678180"/>
                </a:lnTo>
                <a:lnTo>
                  <a:pt x="1697355" y="680085"/>
                </a:lnTo>
                <a:lnTo>
                  <a:pt x="1696085" y="681355"/>
                </a:lnTo>
                <a:lnTo>
                  <a:pt x="1694180" y="683260"/>
                </a:lnTo>
                <a:lnTo>
                  <a:pt x="1692910" y="684530"/>
                </a:lnTo>
                <a:lnTo>
                  <a:pt x="1691640" y="685800"/>
                </a:lnTo>
                <a:lnTo>
                  <a:pt x="1689735" y="687705"/>
                </a:lnTo>
                <a:lnTo>
                  <a:pt x="1688465" y="688975"/>
                </a:lnTo>
                <a:lnTo>
                  <a:pt x="1686560" y="690245"/>
                </a:lnTo>
                <a:lnTo>
                  <a:pt x="1685290" y="691515"/>
                </a:lnTo>
                <a:lnTo>
                  <a:pt x="1683385" y="692785"/>
                </a:lnTo>
                <a:lnTo>
                  <a:pt x="1682115" y="694055"/>
                </a:lnTo>
                <a:lnTo>
                  <a:pt x="1680210" y="695325"/>
                </a:lnTo>
                <a:lnTo>
                  <a:pt x="1678940" y="696595"/>
                </a:lnTo>
                <a:lnTo>
                  <a:pt x="1677035" y="697865"/>
                </a:lnTo>
                <a:lnTo>
                  <a:pt x="1675130" y="699135"/>
                </a:lnTo>
                <a:lnTo>
                  <a:pt x="1673225" y="700405"/>
                </a:lnTo>
                <a:lnTo>
                  <a:pt x="1671955" y="701675"/>
                </a:lnTo>
                <a:lnTo>
                  <a:pt x="1670050" y="702945"/>
                </a:lnTo>
                <a:lnTo>
                  <a:pt x="1668145" y="703580"/>
                </a:lnTo>
                <a:lnTo>
                  <a:pt x="1666240" y="704850"/>
                </a:lnTo>
                <a:lnTo>
                  <a:pt x="1664335" y="705485"/>
                </a:lnTo>
                <a:lnTo>
                  <a:pt x="1662430" y="706755"/>
                </a:lnTo>
                <a:lnTo>
                  <a:pt x="1660525" y="707390"/>
                </a:lnTo>
                <a:lnTo>
                  <a:pt x="1658620" y="708660"/>
                </a:lnTo>
                <a:lnTo>
                  <a:pt x="1656715" y="709295"/>
                </a:lnTo>
                <a:lnTo>
                  <a:pt x="1654810" y="709930"/>
                </a:lnTo>
                <a:lnTo>
                  <a:pt x="1652905" y="711200"/>
                </a:lnTo>
                <a:lnTo>
                  <a:pt x="1651000" y="711835"/>
                </a:lnTo>
                <a:lnTo>
                  <a:pt x="1649095" y="712470"/>
                </a:lnTo>
                <a:lnTo>
                  <a:pt x="1647190" y="713105"/>
                </a:lnTo>
                <a:lnTo>
                  <a:pt x="1645285" y="713740"/>
                </a:lnTo>
                <a:lnTo>
                  <a:pt x="1643380" y="714375"/>
                </a:lnTo>
                <a:lnTo>
                  <a:pt x="1641475" y="715010"/>
                </a:lnTo>
                <a:lnTo>
                  <a:pt x="1638935" y="715645"/>
                </a:lnTo>
                <a:lnTo>
                  <a:pt x="1637030" y="716280"/>
                </a:lnTo>
                <a:lnTo>
                  <a:pt x="1635125" y="716915"/>
                </a:lnTo>
                <a:lnTo>
                  <a:pt x="1633220" y="716915"/>
                </a:lnTo>
                <a:lnTo>
                  <a:pt x="1631315" y="717550"/>
                </a:lnTo>
                <a:lnTo>
                  <a:pt x="1628775" y="718185"/>
                </a:lnTo>
                <a:lnTo>
                  <a:pt x="1626870" y="718185"/>
                </a:lnTo>
                <a:lnTo>
                  <a:pt x="1624965" y="718820"/>
                </a:lnTo>
                <a:lnTo>
                  <a:pt x="1623060" y="718820"/>
                </a:lnTo>
                <a:lnTo>
                  <a:pt x="1620520" y="718820"/>
                </a:lnTo>
                <a:lnTo>
                  <a:pt x="1618615" y="719455"/>
                </a:lnTo>
                <a:lnTo>
                  <a:pt x="1616710" y="719455"/>
                </a:lnTo>
                <a:lnTo>
                  <a:pt x="1614170" y="719455"/>
                </a:lnTo>
                <a:lnTo>
                  <a:pt x="1612265" y="719455"/>
                </a:lnTo>
                <a:lnTo>
                  <a:pt x="1610360" y="719455"/>
                </a:lnTo>
                <a:lnTo>
                  <a:pt x="1608455" y="720090"/>
                </a:lnTo>
                <a:lnTo>
                  <a:pt x="720090" y="720090"/>
                </a:lnTo>
                <a:lnTo>
                  <a:pt x="504190" y="810260"/>
                </a:lnTo>
                <a:lnTo>
                  <a:pt x="288290" y="720090"/>
                </a:lnTo>
                <a:lnTo>
                  <a:pt x="120015" y="720090"/>
                </a:lnTo>
                <a:lnTo>
                  <a:pt x="118110" y="719455"/>
                </a:lnTo>
                <a:lnTo>
                  <a:pt x="116205" y="719455"/>
                </a:lnTo>
                <a:lnTo>
                  <a:pt x="114300" y="719455"/>
                </a:lnTo>
                <a:lnTo>
                  <a:pt x="111760" y="719455"/>
                </a:lnTo>
                <a:lnTo>
                  <a:pt x="109855" y="719455"/>
                </a:lnTo>
                <a:lnTo>
                  <a:pt x="107950" y="718820"/>
                </a:lnTo>
                <a:lnTo>
                  <a:pt x="105410" y="718820"/>
                </a:lnTo>
                <a:lnTo>
                  <a:pt x="103505" y="718820"/>
                </a:lnTo>
                <a:lnTo>
                  <a:pt x="101600" y="718185"/>
                </a:lnTo>
                <a:lnTo>
                  <a:pt x="99695" y="718185"/>
                </a:lnTo>
                <a:lnTo>
                  <a:pt x="97155" y="717550"/>
                </a:lnTo>
                <a:lnTo>
                  <a:pt x="95250" y="716915"/>
                </a:lnTo>
                <a:lnTo>
                  <a:pt x="93345" y="716915"/>
                </a:lnTo>
                <a:lnTo>
                  <a:pt x="91440" y="716280"/>
                </a:lnTo>
                <a:lnTo>
                  <a:pt x="89535" y="715645"/>
                </a:lnTo>
                <a:lnTo>
                  <a:pt x="86995" y="715010"/>
                </a:lnTo>
                <a:lnTo>
                  <a:pt x="75565" y="711200"/>
                </a:lnTo>
                <a:lnTo>
                  <a:pt x="73660" y="709930"/>
                </a:lnTo>
                <a:lnTo>
                  <a:pt x="71755" y="709295"/>
                </a:lnTo>
                <a:lnTo>
                  <a:pt x="69850" y="708660"/>
                </a:lnTo>
                <a:lnTo>
                  <a:pt x="67945" y="707390"/>
                </a:lnTo>
                <a:lnTo>
                  <a:pt x="66040" y="706755"/>
                </a:lnTo>
                <a:lnTo>
                  <a:pt x="64135" y="705485"/>
                </a:lnTo>
                <a:lnTo>
                  <a:pt x="62230" y="704850"/>
                </a:lnTo>
                <a:lnTo>
                  <a:pt x="60325" y="703580"/>
                </a:lnTo>
                <a:lnTo>
                  <a:pt x="58420" y="702945"/>
                </a:lnTo>
                <a:lnTo>
                  <a:pt x="56515" y="701675"/>
                </a:lnTo>
                <a:lnTo>
                  <a:pt x="55245" y="700405"/>
                </a:lnTo>
                <a:lnTo>
                  <a:pt x="53340" y="699135"/>
                </a:lnTo>
                <a:lnTo>
                  <a:pt x="51435" y="697865"/>
                </a:lnTo>
                <a:lnTo>
                  <a:pt x="49530" y="696595"/>
                </a:lnTo>
                <a:lnTo>
                  <a:pt x="48260" y="695325"/>
                </a:lnTo>
                <a:lnTo>
                  <a:pt x="46355" y="694055"/>
                </a:lnTo>
                <a:lnTo>
                  <a:pt x="45085" y="692785"/>
                </a:lnTo>
                <a:lnTo>
                  <a:pt x="43180" y="691515"/>
                </a:lnTo>
                <a:lnTo>
                  <a:pt x="41910" y="690245"/>
                </a:lnTo>
                <a:lnTo>
                  <a:pt x="40005" y="688975"/>
                </a:lnTo>
                <a:lnTo>
                  <a:pt x="38735" y="687705"/>
                </a:lnTo>
                <a:lnTo>
                  <a:pt x="36830" y="685800"/>
                </a:lnTo>
                <a:lnTo>
                  <a:pt x="35560" y="684530"/>
                </a:lnTo>
                <a:lnTo>
                  <a:pt x="34290" y="683260"/>
                </a:lnTo>
                <a:lnTo>
                  <a:pt x="32385" y="681355"/>
                </a:lnTo>
                <a:lnTo>
                  <a:pt x="31115" y="680085"/>
                </a:lnTo>
                <a:lnTo>
                  <a:pt x="29845" y="678180"/>
                </a:lnTo>
                <a:lnTo>
                  <a:pt x="28575" y="676910"/>
                </a:lnTo>
                <a:lnTo>
                  <a:pt x="27305" y="675005"/>
                </a:lnTo>
                <a:lnTo>
                  <a:pt x="26035" y="673735"/>
                </a:lnTo>
                <a:lnTo>
                  <a:pt x="24765" y="671830"/>
                </a:lnTo>
                <a:lnTo>
                  <a:pt x="23495" y="670560"/>
                </a:lnTo>
                <a:lnTo>
                  <a:pt x="22225" y="668655"/>
                </a:lnTo>
                <a:lnTo>
                  <a:pt x="20955" y="666750"/>
                </a:lnTo>
                <a:lnTo>
                  <a:pt x="19685" y="664845"/>
                </a:lnTo>
                <a:lnTo>
                  <a:pt x="18415" y="663575"/>
                </a:lnTo>
                <a:lnTo>
                  <a:pt x="17145" y="661670"/>
                </a:lnTo>
                <a:lnTo>
                  <a:pt x="16510" y="659765"/>
                </a:lnTo>
                <a:lnTo>
                  <a:pt x="15240" y="657860"/>
                </a:lnTo>
                <a:lnTo>
                  <a:pt x="14605" y="655955"/>
                </a:lnTo>
                <a:lnTo>
                  <a:pt x="13335" y="654050"/>
                </a:lnTo>
                <a:lnTo>
                  <a:pt x="12700" y="652145"/>
                </a:lnTo>
                <a:lnTo>
                  <a:pt x="11430" y="650240"/>
                </a:lnTo>
                <a:lnTo>
                  <a:pt x="10795" y="648335"/>
                </a:lnTo>
                <a:lnTo>
                  <a:pt x="10160" y="646430"/>
                </a:lnTo>
                <a:lnTo>
                  <a:pt x="8890" y="644525"/>
                </a:lnTo>
                <a:lnTo>
                  <a:pt x="8255" y="642620"/>
                </a:lnTo>
                <a:lnTo>
                  <a:pt x="7620" y="640715"/>
                </a:lnTo>
                <a:lnTo>
                  <a:pt x="6985" y="638810"/>
                </a:lnTo>
                <a:lnTo>
                  <a:pt x="6350" y="636905"/>
                </a:lnTo>
                <a:lnTo>
                  <a:pt x="5715" y="635000"/>
                </a:lnTo>
                <a:lnTo>
                  <a:pt x="5080" y="633095"/>
                </a:lnTo>
                <a:lnTo>
                  <a:pt x="4445" y="630555"/>
                </a:lnTo>
                <a:lnTo>
                  <a:pt x="3810" y="628650"/>
                </a:lnTo>
                <a:lnTo>
                  <a:pt x="3175" y="626745"/>
                </a:lnTo>
                <a:lnTo>
                  <a:pt x="3175" y="624840"/>
                </a:lnTo>
                <a:lnTo>
                  <a:pt x="2540" y="622935"/>
                </a:lnTo>
                <a:lnTo>
                  <a:pt x="1905" y="620395"/>
                </a:lnTo>
                <a:lnTo>
                  <a:pt x="1905" y="618490"/>
                </a:lnTo>
                <a:lnTo>
                  <a:pt x="1270" y="616585"/>
                </a:lnTo>
                <a:lnTo>
                  <a:pt x="1270" y="614680"/>
                </a:lnTo>
                <a:lnTo>
                  <a:pt x="1270" y="612140"/>
                </a:lnTo>
                <a:lnTo>
                  <a:pt x="635" y="610235"/>
                </a:lnTo>
                <a:lnTo>
                  <a:pt x="635" y="608330"/>
                </a:lnTo>
                <a:lnTo>
                  <a:pt x="635" y="605790"/>
                </a:lnTo>
                <a:lnTo>
                  <a:pt x="635" y="603885"/>
                </a:lnTo>
                <a:lnTo>
                  <a:pt x="635" y="601980"/>
                </a:lnTo>
                <a:lnTo>
                  <a:pt x="0" y="600075"/>
                </a:lnTo>
                <a:lnTo>
                  <a:pt x="0" y="420370"/>
                </a:lnTo>
                <a:lnTo>
                  <a:pt x="0" y="12001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 txBox="1">
            <a:spLocks noGrp="1"/>
          </p:cNvSpPr>
          <p:nvPr>
            <p:ph type="title"/>
          </p:nvPr>
        </p:nvSpPr>
        <p:spPr>
          <a:xfrm>
            <a:off x="5497829" y="356234"/>
            <a:ext cx="1249680" cy="3302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 b="1">
                <a:latin typeface="Calibri"/>
                <a:cs typeface="Calibri"/>
              </a:rPr>
              <a:t>return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false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54" name="object 854"/>
          <p:cNvSpPr/>
          <p:nvPr/>
        </p:nvSpPr>
        <p:spPr>
          <a:xfrm>
            <a:off x="2267585" y="3888740"/>
            <a:ext cx="4320540" cy="764540"/>
          </a:xfrm>
          <a:custGeom>
            <a:avLst/>
            <a:gdLst/>
            <a:ahLst/>
            <a:cxnLst/>
            <a:rect l="l" t="t" r="r" b="b"/>
            <a:pathLst>
              <a:path w="4320540" h="764539">
                <a:moveTo>
                  <a:pt x="0" y="0"/>
                </a:moveTo>
                <a:lnTo>
                  <a:pt x="0" y="382270"/>
                </a:lnTo>
                <a:lnTo>
                  <a:pt x="4320540" y="382270"/>
                </a:lnTo>
                <a:lnTo>
                  <a:pt x="4320540" y="764540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6530975" y="4567554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6588125" y="5157470"/>
            <a:ext cx="0" cy="756285"/>
          </a:xfrm>
          <a:custGeom>
            <a:avLst/>
            <a:gdLst/>
            <a:ahLst/>
            <a:cxnLst/>
            <a:rect l="l" t="t" r="r" b="b"/>
            <a:pathLst>
              <a:path w="0" h="756285">
                <a:moveTo>
                  <a:pt x="0" y="0"/>
                </a:moveTo>
                <a:lnTo>
                  <a:pt x="0" y="756285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6530975" y="5828029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4067175" y="6165215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5" h="0">
                <a:moveTo>
                  <a:pt x="648335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4067175" y="610806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238760" y="1304925"/>
            <a:ext cx="8416925" cy="4860290"/>
          </a:xfrm>
          <a:custGeom>
            <a:avLst/>
            <a:gdLst/>
            <a:ahLst/>
            <a:cxnLst/>
            <a:rect l="l" t="t" r="r" b="b"/>
            <a:pathLst>
              <a:path w="8416925" h="4860290">
                <a:moveTo>
                  <a:pt x="7933690" y="0"/>
                </a:moveTo>
                <a:lnTo>
                  <a:pt x="8416925" y="0"/>
                </a:lnTo>
                <a:lnTo>
                  <a:pt x="8416925" y="1717675"/>
                </a:lnTo>
                <a:lnTo>
                  <a:pt x="0" y="1717675"/>
                </a:lnTo>
                <a:lnTo>
                  <a:pt x="0" y="4860290"/>
                </a:lnTo>
                <a:lnTo>
                  <a:pt x="228600" y="486029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381635" y="610806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异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常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理</a:t>
            </a:r>
            <a:endParaRPr sz="2000">
              <a:latin typeface="等线"/>
              <a:cs typeface="等线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 b="1">
                <a:latin typeface="Microsoft JhengHei"/>
                <a:cs typeface="Microsoft JhengHei"/>
              </a:rPr>
              <a:t>异</a:t>
            </a:r>
            <a:r>
              <a:rPr dirty="0" b="1">
                <a:latin typeface="等线"/>
                <a:cs typeface="等线"/>
              </a:rPr>
              <a:t>常</a:t>
            </a:r>
            <a:r>
              <a:rPr dirty="0" b="1">
                <a:latin typeface="Microsoft JhengHei"/>
                <a:cs typeface="Microsoft JhengHei"/>
              </a:rPr>
              <a:t>处</a:t>
            </a:r>
            <a:r>
              <a:rPr dirty="0" b="1">
                <a:latin typeface="等线"/>
                <a:cs typeface="等线"/>
              </a:rPr>
              <a:t>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980" y="1968500"/>
            <a:ext cx="8042909" cy="1468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508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 MVC </a:t>
            </a:r>
            <a:r>
              <a:rPr dirty="0" sz="2400">
                <a:latin typeface="MS Gothic"/>
                <a:cs typeface="MS Gothic"/>
              </a:rPr>
              <a:t>通</a:t>
            </a:r>
            <a:r>
              <a:rPr dirty="0" sz="2400">
                <a:latin typeface="宋体"/>
                <a:cs typeface="宋体"/>
              </a:rPr>
              <a:t>过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HandlerExceptionResolver 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理程序 </a:t>
            </a:r>
            <a:r>
              <a:rPr dirty="0" sz="2400" spc="-113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常，包括</a:t>
            </a:r>
            <a:r>
              <a:rPr dirty="0" sz="2400" spc="-56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Handler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映射、数据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定以及目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方法</a:t>
            </a:r>
            <a:r>
              <a:rPr dirty="0" sz="2400">
                <a:latin typeface="宋体"/>
                <a:cs typeface="宋体"/>
              </a:rPr>
              <a:t>执</a:t>
            </a:r>
            <a:r>
              <a:rPr dirty="0" sz="2400">
                <a:latin typeface="MS Gothic"/>
                <a:cs typeface="MS Gothic"/>
              </a:rPr>
              <a:t>行 </a:t>
            </a:r>
            <a:r>
              <a:rPr dirty="0" sz="2400" spc="-1115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时发</a:t>
            </a:r>
            <a:r>
              <a:rPr dirty="0" sz="2400">
                <a:latin typeface="MS Gothic"/>
                <a:cs typeface="MS Gothic"/>
              </a:rPr>
              <a:t>生的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常。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提供的</a:t>
            </a:r>
            <a:r>
              <a:rPr dirty="0" sz="2400" spc="-51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HandlerExceptionResolver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实现类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7405" y="4004945"/>
            <a:ext cx="5041900" cy="261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866640" y="4905375"/>
            <a:ext cx="741045" cy="144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800" spc="-815" b="1">
                <a:solidFill>
                  <a:srgbClr val="FF0000"/>
                </a:solidFill>
                <a:latin typeface="Times New Roman"/>
                <a:cs typeface="Times New Roman"/>
              </a:rPr>
              <a:t>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ts val="2115"/>
              </a:lnSpc>
            </a:pPr>
            <a:r>
              <a:rPr dirty="0" sz="1800" spc="-815" b="1">
                <a:solidFill>
                  <a:srgbClr val="FF0000"/>
                </a:solidFill>
                <a:latin typeface="Times New Roman"/>
                <a:cs typeface="Times New Roman"/>
              </a:rPr>
              <a:t></a:t>
            </a:r>
            <a:endParaRPr sz="1800">
              <a:latin typeface="Times New Roman"/>
              <a:cs typeface="Times New Roman"/>
            </a:endParaRPr>
          </a:p>
          <a:p>
            <a:pPr marL="88900">
              <a:lnSpc>
                <a:spcPts val="2115"/>
              </a:lnSpc>
            </a:pPr>
            <a:r>
              <a:rPr dirty="0" sz="1800" spc="-815" b="1">
                <a:solidFill>
                  <a:srgbClr val="FF0000"/>
                </a:solidFill>
                <a:latin typeface="Times New Roman"/>
                <a:cs typeface="Times New Roman"/>
              </a:rPr>
              <a:t></a:t>
            </a:r>
            <a:endParaRPr sz="180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  <a:spcBef>
                <a:spcPts val="245"/>
              </a:spcBef>
            </a:pPr>
            <a:r>
              <a:rPr dirty="0" sz="1800" spc="-815" b="1">
                <a:solidFill>
                  <a:srgbClr val="FF0000"/>
                </a:solidFill>
                <a:latin typeface="Times New Roman"/>
                <a:cs typeface="Times New Roman"/>
              </a:rPr>
              <a:t>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94640">
              <a:lnSpc>
                <a:spcPct val="100000"/>
              </a:lnSpc>
            </a:pPr>
            <a:r>
              <a:rPr dirty="0" b="1">
                <a:latin typeface="Arial"/>
                <a:cs typeface="Arial"/>
              </a:rPr>
              <a:t>HandlerExceptionResolver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375" y="1798954"/>
            <a:ext cx="8803005" cy="715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  <a:tab pos="2922270" algn="l"/>
              </a:tabLst>
            </a:pPr>
            <a:r>
              <a:rPr dirty="0" sz="2400" spc="-5">
                <a:latin typeface="Arial"/>
                <a:cs typeface="Arial"/>
              </a:rPr>
              <a:t>DispatcherServlet	</a:t>
            </a:r>
            <a:r>
              <a:rPr dirty="0" sz="2400">
                <a:latin typeface="MS Gothic"/>
                <a:cs typeface="MS Gothic"/>
              </a:rPr>
              <a:t>默</a:t>
            </a:r>
            <a:r>
              <a:rPr dirty="0" sz="2400">
                <a:latin typeface="宋体"/>
                <a:cs typeface="宋体"/>
              </a:rPr>
              <a:t>认</a:t>
            </a:r>
            <a:r>
              <a:rPr dirty="0" sz="2400">
                <a:latin typeface="MS Gothic"/>
                <a:cs typeface="MS Gothic"/>
              </a:rPr>
              <a:t>装配的</a:t>
            </a:r>
            <a:r>
              <a:rPr dirty="0" sz="2400" spc="-59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HandlerExceptionResolver</a:t>
            </a:r>
            <a:r>
              <a:rPr dirty="0" sz="24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：</a:t>
            </a:r>
            <a:endParaRPr sz="24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>
                <a:latin typeface="MS Gothic"/>
                <a:cs typeface="MS Gothic"/>
              </a:rPr>
              <a:t>没有使用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&lt;mvc:annotation-driven/&gt;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配置：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3956050"/>
            <a:ext cx="4679315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71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使用了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&lt;mvc:annotation-driven/&gt;</a:t>
            </a:r>
            <a:r>
              <a:rPr dirty="0" sz="18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配置</a:t>
            </a:r>
            <a:r>
              <a:rPr dirty="0" sz="1800">
                <a:latin typeface="MS Gothic"/>
                <a:cs typeface="MS Gothic"/>
              </a:rPr>
              <a:t>：</a:t>
            </a:r>
            <a:endParaRPr sz="1800">
              <a:latin typeface="MS Gothic"/>
              <a:cs typeface="MS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9750" y="2832735"/>
            <a:ext cx="5867400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9750" y="4768850"/>
            <a:ext cx="4749800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68470" y="2660014"/>
            <a:ext cx="4648200" cy="24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164" y="994409"/>
            <a:ext cx="744537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ExceptionHandlerExceptionResolver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8809"/>
            <a:ext cx="8037195" cy="3623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38100" indent="-342265">
              <a:lnSpc>
                <a:spcPts val="275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主要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Handler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中用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@ExceptionHandler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的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方法。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@ExceptionHandler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的方法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优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先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级问题</a:t>
            </a:r>
            <a:r>
              <a:rPr dirty="0" sz="2400">
                <a:latin typeface="MS Gothic"/>
                <a:cs typeface="MS Gothic"/>
              </a:rPr>
              <a:t>：例如</a:t>
            </a:r>
            <a:r>
              <a:rPr dirty="0" sz="2400">
                <a:latin typeface="宋体"/>
                <a:cs typeface="宋体"/>
              </a:rPr>
              <a:t>发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 spc="-5">
                <a:latin typeface="MS Gothic"/>
                <a:cs typeface="MS Gothic"/>
              </a:rPr>
              <a:t>生的是</a:t>
            </a:r>
            <a:r>
              <a:rPr dirty="0" sz="2400" spc="-5">
                <a:latin typeface="Arial"/>
                <a:cs typeface="Arial"/>
              </a:rPr>
              <a:t>NullPointerException</a:t>
            </a:r>
            <a:r>
              <a:rPr dirty="0" sz="2400" spc="-5">
                <a:latin typeface="MS Gothic"/>
                <a:cs typeface="MS Gothic"/>
              </a:rPr>
              <a:t>，但是声明的</a:t>
            </a:r>
            <a:r>
              <a:rPr dirty="0" sz="2400" spc="-5">
                <a:latin typeface="宋体"/>
                <a:cs typeface="宋体"/>
              </a:rPr>
              <a:t>异</a:t>
            </a:r>
            <a:r>
              <a:rPr dirty="0" sz="2400" spc="-5">
                <a:latin typeface="MS Gothic"/>
                <a:cs typeface="MS Gothic"/>
              </a:rPr>
              <a:t>常有 </a:t>
            </a:r>
            <a:r>
              <a:rPr dirty="0" sz="240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RuntimeException </a:t>
            </a:r>
            <a:r>
              <a:rPr dirty="0" sz="2400">
                <a:latin typeface="MS Gothic"/>
                <a:cs typeface="MS Gothic"/>
              </a:rPr>
              <a:t>和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Exception</a:t>
            </a:r>
            <a:r>
              <a:rPr dirty="0" sz="2400" spc="-5">
                <a:latin typeface="MS Gothic"/>
                <a:cs typeface="MS Gothic"/>
              </a:rPr>
              <a:t>，此候会根据</a:t>
            </a:r>
            <a:r>
              <a:rPr dirty="0" sz="2400" spc="-5">
                <a:latin typeface="宋体"/>
                <a:cs typeface="宋体"/>
              </a:rPr>
              <a:t>异</a:t>
            </a:r>
            <a:r>
              <a:rPr dirty="0" sz="2400" spc="-5">
                <a:latin typeface="MS Gothic"/>
                <a:cs typeface="MS Gothic"/>
              </a:rPr>
              <a:t>常的最近 </a:t>
            </a:r>
            <a:r>
              <a:rPr dirty="0" sz="24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继</a:t>
            </a:r>
            <a:r>
              <a:rPr dirty="0" sz="2400">
                <a:latin typeface="MS Gothic"/>
                <a:cs typeface="MS Gothic"/>
              </a:rPr>
              <a:t>承</a:t>
            </a:r>
            <a:r>
              <a:rPr dirty="0" sz="2400">
                <a:latin typeface="宋体"/>
                <a:cs typeface="宋体"/>
              </a:rPr>
              <a:t>关</a:t>
            </a:r>
            <a:r>
              <a:rPr dirty="0" sz="2400">
                <a:latin typeface="MS Gothic"/>
                <a:cs typeface="MS Gothic"/>
              </a:rPr>
              <a:t>系找到</a:t>
            </a:r>
            <a:r>
              <a:rPr dirty="0" sz="2400">
                <a:latin typeface="宋体"/>
                <a:cs typeface="宋体"/>
              </a:rPr>
              <a:t>继</a:t>
            </a:r>
            <a:r>
              <a:rPr dirty="0" sz="2400">
                <a:latin typeface="MS Gothic"/>
                <a:cs typeface="MS Gothic"/>
              </a:rPr>
              <a:t>承深度最浅的那个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@ExceptionHandler 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注解方法，即</a:t>
            </a:r>
            <a:r>
              <a:rPr dirty="0" sz="2400">
                <a:latin typeface="宋体"/>
                <a:cs typeface="宋体"/>
              </a:rPr>
              <a:t>标记</a:t>
            </a:r>
            <a:r>
              <a:rPr dirty="0" sz="2400">
                <a:latin typeface="MS Gothic"/>
                <a:cs typeface="MS Gothic"/>
              </a:rPr>
              <a:t>了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RuntimeException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的方法</a:t>
            </a:r>
            <a:endParaRPr sz="2400">
              <a:latin typeface="MS Gothic"/>
              <a:cs typeface="MS Gothic"/>
            </a:endParaRPr>
          </a:p>
          <a:p>
            <a:pPr marL="354965" marR="1454785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ExceptionHandlerMethodResolver </a:t>
            </a:r>
            <a:r>
              <a:rPr dirty="0" sz="2400">
                <a:latin typeface="MS Gothic"/>
                <a:cs typeface="MS Gothic"/>
              </a:rPr>
              <a:t>内部若找不 </a:t>
            </a:r>
            <a:r>
              <a:rPr dirty="0" sz="2400" spc="-1155">
                <a:latin typeface="MS Gothic"/>
                <a:cs typeface="MS Gothic"/>
              </a:rPr>
              <a:t> </a:t>
            </a:r>
            <a:r>
              <a:rPr dirty="0" sz="2400" spc="-5">
                <a:latin typeface="MS Gothic"/>
                <a:cs typeface="MS Gothic"/>
              </a:rPr>
              <a:t>到</a:t>
            </a:r>
            <a:r>
              <a:rPr dirty="0" sz="2400" spc="-5">
                <a:latin typeface="Arial"/>
                <a:cs typeface="Arial"/>
              </a:rPr>
              <a:t>@ExceptionHandler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注解的</a:t>
            </a:r>
            <a:r>
              <a:rPr dirty="0" sz="2400">
                <a:latin typeface="宋体"/>
                <a:cs typeface="宋体"/>
              </a:rPr>
              <a:t>话</a:t>
            </a:r>
            <a:r>
              <a:rPr dirty="0" sz="2400">
                <a:latin typeface="MS Gothic"/>
                <a:cs typeface="MS Gothic"/>
              </a:rPr>
              <a:t>，会找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680"/>
              </a:lnSpc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@ControllerAdvice </a:t>
            </a:r>
            <a:r>
              <a:rPr dirty="0" sz="2400" spc="-5">
                <a:latin typeface="MS Gothic"/>
                <a:cs typeface="MS Gothic"/>
              </a:rPr>
              <a:t>中的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@ExceptionHandler</a:t>
            </a:r>
            <a:r>
              <a:rPr dirty="0" sz="2400" spc="-2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注解方法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72175" y="0"/>
            <a:ext cx="3171825" cy="1598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009" y="994409"/>
            <a:ext cx="772414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1">
                <a:latin typeface="Arial"/>
                <a:cs typeface="Arial"/>
              </a:rPr>
              <a:t>ResponseStatusExceptionResolver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75" y="1808993"/>
            <a:ext cx="7788275" cy="12026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ct val="10420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常及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常父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中找到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@ResponseStatus</a:t>
            </a:r>
            <a:r>
              <a:rPr dirty="0" sz="2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注解，然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后使用</a:t>
            </a:r>
            <a:r>
              <a:rPr dirty="0" sz="2400">
                <a:latin typeface="宋体"/>
                <a:cs typeface="宋体"/>
              </a:rPr>
              <a:t>这</a:t>
            </a:r>
            <a:r>
              <a:rPr dirty="0" sz="2400">
                <a:latin typeface="MS Gothic"/>
                <a:cs typeface="MS Gothic"/>
              </a:rPr>
              <a:t>个注解的属性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理。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82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200">
                <a:latin typeface="MS Gothic"/>
                <a:cs typeface="MS Gothic"/>
              </a:rPr>
              <a:t>定</a:t>
            </a:r>
            <a:r>
              <a:rPr dirty="0" sz="2200">
                <a:latin typeface="宋体"/>
                <a:cs typeface="宋体"/>
              </a:rPr>
              <a:t>义</a:t>
            </a:r>
            <a:r>
              <a:rPr dirty="0" sz="2200">
                <a:latin typeface="MS Gothic"/>
                <a:cs typeface="MS Gothic"/>
              </a:rPr>
              <a:t>一个</a:t>
            </a:r>
            <a:r>
              <a:rPr dirty="0" sz="2200" spc="-509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@ResponseStatus</a:t>
            </a:r>
            <a:r>
              <a:rPr dirty="0" sz="2200" spc="-5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注解修</a:t>
            </a:r>
            <a:r>
              <a:rPr dirty="0" sz="2200">
                <a:latin typeface="宋体"/>
                <a:cs typeface="宋体"/>
              </a:rPr>
              <a:t>饰</a:t>
            </a:r>
            <a:r>
              <a:rPr dirty="0" sz="2200">
                <a:latin typeface="MS Gothic"/>
                <a:cs typeface="MS Gothic"/>
              </a:rPr>
              <a:t>的</a:t>
            </a:r>
            <a:r>
              <a:rPr dirty="0" sz="2200">
                <a:latin typeface="宋体"/>
                <a:cs typeface="宋体"/>
              </a:rPr>
              <a:t>异</a:t>
            </a:r>
            <a:r>
              <a:rPr dirty="0" sz="2200">
                <a:latin typeface="MS Gothic"/>
                <a:cs typeface="MS Gothic"/>
              </a:rPr>
              <a:t>常</a:t>
            </a:r>
            <a:r>
              <a:rPr dirty="0" sz="2200">
                <a:latin typeface="宋体"/>
                <a:cs typeface="宋体"/>
              </a:rPr>
              <a:t>类</a:t>
            </a:r>
            <a:endParaRPr sz="2200">
              <a:latin typeface="宋体"/>
              <a:cs typeface="宋体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575" y="3965697"/>
            <a:ext cx="7856855" cy="2677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ct val="113599"/>
              </a:lnSpc>
              <a:tabLst>
                <a:tab pos="354330" algn="l"/>
              </a:tabLst>
            </a:pPr>
            <a:r>
              <a:rPr dirty="0" sz="2200" spc="-5">
                <a:latin typeface="Arial"/>
                <a:cs typeface="Arial"/>
              </a:rPr>
              <a:t>•	</a:t>
            </a:r>
            <a:r>
              <a:rPr dirty="0" sz="2200">
                <a:latin typeface="MS Gothic"/>
                <a:cs typeface="MS Gothic"/>
              </a:rPr>
              <a:t>若在</a:t>
            </a:r>
            <a:r>
              <a:rPr dirty="0" sz="2200">
                <a:latin typeface="宋体"/>
                <a:cs typeface="宋体"/>
              </a:rPr>
              <a:t>处</a:t>
            </a:r>
            <a:r>
              <a:rPr dirty="0" sz="2200">
                <a:latin typeface="MS Gothic"/>
                <a:cs typeface="MS Gothic"/>
              </a:rPr>
              <a:t>理器方法中抛出了上述</a:t>
            </a:r>
            <a:r>
              <a:rPr dirty="0" sz="2200">
                <a:latin typeface="宋体"/>
                <a:cs typeface="宋体"/>
              </a:rPr>
              <a:t>异</a:t>
            </a:r>
            <a:r>
              <a:rPr dirty="0" sz="2200">
                <a:latin typeface="MS Gothic"/>
                <a:cs typeface="MS Gothic"/>
              </a:rPr>
              <a:t>常：  </a:t>
            </a:r>
            <a:r>
              <a:rPr dirty="0" sz="2200" spc="-5">
                <a:latin typeface="MS Gothic"/>
                <a:cs typeface="MS Gothic"/>
              </a:rPr>
              <a:t>若</a:t>
            </a:r>
            <a:r>
              <a:rPr dirty="0" sz="2200" spc="-5">
                <a:latin typeface="Arial"/>
                <a:cs typeface="Arial"/>
              </a:rPr>
              <a:t>ExceptionHandlerExceptionResolver</a:t>
            </a:r>
            <a:r>
              <a:rPr dirty="0" sz="2200" spc="-60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不解析述</a:t>
            </a:r>
            <a:r>
              <a:rPr dirty="0" sz="2200">
                <a:latin typeface="宋体"/>
                <a:cs typeface="宋体"/>
              </a:rPr>
              <a:t>异</a:t>
            </a:r>
            <a:r>
              <a:rPr dirty="0" sz="2200">
                <a:latin typeface="MS Gothic"/>
                <a:cs typeface="MS Gothic"/>
              </a:rPr>
              <a:t>常。由于 </a:t>
            </a:r>
            <a:r>
              <a:rPr dirty="0" sz="2200">
                <a:latin typeface="MS Gothic"/>
                <a:cs typeface="MS Gothic"/>
              </a:rPr>
              <a:t> </a:t>
            </a:r>
            <a:r>
              <a:rPr dirty="0" sz="2200">
                <a:latin typeface="MS Gothic"/>
                <a:cs typeface="MS Gothic"/>
              </a:rPr>
              <a:t>触</a:t>
            </a:r>
            <a:r>
              <a:rPr dirty="0" sz="2200">
                <a:latin typeface="宋体"/>
                <a:cs typeface="宋体"/>
              </a:rPr>
              <a:t>发</a:t>
            </a:r>
            <a:r>
              <a:rPr dirty="0" sz="2200">
                <a:latin typeface="MS Gothic"/>
                <a:cs typeface="MS Gothic"/>
              </a:rPr>
              <a:t>的</a:t>
            </a:r>
            <a:r>
              <a:rPr dirty="0" sz="2200">
                <a:latin typeface="宋体"/>
                <a:cs typeface="宋体"/>
              </a:rPr>
              <a:t>异</a:t>
            </a:r>
            <a:r>
              <a:rPr dirty="0" sz="2200">
                <a:latin typeface="MS Gothic"/>
                <a:cs typeface="MS Gothic"/>
              </a:rPr>
              <a:t>常</a:t>
            </a:r>
            <a:r>
              <a:rPr dirty="0" sz="2200" spc="-475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UnauthorizedException</a:t>
            </a:r>
            <a:r>
              <a:rPr dirty="0" sz="2200" spc="-40">
                <a:latin typeface="Arial"/>
                <a:cs typeface="Arial"/>
              </a:rPr>
              <a:t> </a:t>
            </a:r>
            <a:r>
              <a:rPr dirty="0" sz="2200" spc="-5">
                <a:latin typeface="宋体"/>
                <a:cs typeface="宋体"/>
              </a:rPr>
              <a:t>带</a:t>
            </a:r>
            <a:r>
              <a:rPr dirty="0" sz="2200" spc="-5">
                <a:latin typeface="MS Gothic"/>
                <a:cs typeface="MS Gothic"/>
              </a:rPr>
              <a:t>有</a:t>
            </a:r>
            <a:r>
              <a:rPr dirty="0" sz="2200" spc="-5">
                <a:latin typeface="Arial"/>
                <a:cs typeface="Arial"/>
              </a:rPr>
              <a:t>@ResponseStatus </a:t>
            </a:r>
            <a:r>
              <a:rPr dirty="0" sz="2200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注解。因此会被</a:t>
            </a:r>
            <a:r>
              <a:rPr dirty="0" sz="2200" b="1">
                <a:solidFill>
                  <a:srgbClr val="FF0000"/>
                </a:solidFill>
                <a:latin typeface="Arial"/>
                <a:cs typeface="Arial"/>
              </a:rPr>
              <a:t>ResponseStatusExceptionResolver</a:t>
            </a:r>
            <a:r>
              <a:rPr dirty="0" sz="22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解析  到。最后</a:t>
            </a:r>
            <a:r>
              <a:rPr dirty="0" sz="2200">
                <a:latin typeface="宋体"/>
                <a:cs typeface="宋体"/>
              </a:rPr>
              <a:t>响应</a:t>
            </a:r>
            <a:r>
              <a:rPr dirty="0" sz="2200">
                <a:latin typeface="Arial"/>
                <a:cs typeface="Arial"/>
              </a:rPr>
              <a:t>HttpStatus.UNAUTHORIZED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代</a:t>
            </a:r>
            <a:r>
              <a:rPr dirty="0" sz="2200">
                <a:latin typeface="宋体"/>
                <a:cs typeface="宋体"/>
              </a:rPr>
              <a:t>码给</a:t>
            </a:r>
            <a:r>
              <a:rPr dirty="0" sz="2200">
                <a:latin typeface="MS Gothic"/>
                <a:cs typeface="MS Gothic"/>
              </a:rPr>
              <a:t>客</a:t>
            </a:r>
            <a:r>
              <a:rPr dirty="0" sz="2200">
                <a:latin typeface="宋体"/>
                <a:cs typeface="宋体"/>
              </a:rPr>
              <a:t>户  </a:t>
            </a:r>
            <a:r>
              <a:rPr dirty="0" sz="2200">
                <a:latin typeface="MS Gothic"/>
                <a:cs typeface="MS Gothic"/>
              </a:rPr>
              <a:t>端。</a:t>
            </a:r>
            <a:r>
              <a:rPr dirty="0" sz="2200">
                <a:latin typeface="Arial"/>
                <a:cs typeface="Arial"/>
              </a:rPr>
              <a:t>HttpStatus.UNAUTHORIZED</a:t>
            </a:r>
            <a:r>
              <a:rPr dirty="0" sz="2200" spc="-114">
                <a:latin typeface="Arial"/>
                <a:cs typeface="Arial"/>
              </a:rPr>
              <a:t> </a:t>
            </a:r>
            <a:r>
              <a:rPr dirty="0" sz="2200" spc="-5">
                <a:latin typeface="MS Gothic"/>
                <a:cs typeface="MS Gothic"/>
              </a:rPr>
              <a:t>代表</a:t>
            </a:r>
            <a:r>
              <a:rPr dirty="0" sz="2200" spc="-5">
                <a:latin typeface="宋体"/>
                <a:cs typeface="宋体"/>
              </a:rPr>
              <a:t>响应码</a:t>
            </a:r>
            <a:r>
              <a:rPr dirty="0" sz="2200" spc="-5">
                <a:latin typeface="Arial"/>
                <a:cs typeface="Arial"/>
              </a:rPr>
              <a:t>401</a:t>
            </a:r>
            <a:r>
              <a:rPr dirty="0" sz="2200" spc="-5">
                <a:latin typeface="MS Gothic"/>
                <a:cs typeface="MS Gothic"/>
              </a:rPr>
              <a:t>，无</a:t>
            </a:r>
            <a:r>
              <a:rPr dirty="0" sz="2200" spc="-5">
                <a:latin typeface="宋体"/>
                <a:cs typeface="宋体"/>
              </a:rPr>
              <a:t>权</a:t>
            </a:r>
            <a:r>
              <a:rPr dirty="0" sz="2200" spc="-5">
                <a:latin typeface="MS Gothic"/>
                <a:cs typeface="MS Gothic"/>
              </a:rPr>
              <a:t>限。 </a:t>
            </a:r>
            <a:r>
              <a:rPr dirty="0" sz="2200">
                <a:latin typeface="MS Gothic"/>
                <a:cs typeface="MS Gothic"/>
              </a:rPr>
              <a:t> </a:t>
            </a:r>
            <a:r>
              <a:rPr dirty="0" sz="2200">
                <a:latin typeface="宋体"/>
                <a:cs typeface="宋体"/>
              </a:rPr>
              <a:t>关</a:t>
            </a:r>
            <a:r>
              <a:rPr dirty="0" sz="2200">
                <a:latin typeface="MS Gothic"/>
                <a:cs typeface="MS Gothic"/>
              </a:rPr>
              <a:t>于其他的</a:t>
            </a:r>
            <a:r>
              <a:rPr dirty="0" sz="2200">
                <a:latin typeface="宋体"/>
                <a:cs typeface="宋体"/>
              </a:rPr>
              <a:t>响应码请</a:t>
            </a:r>
            <a:r>
              <a:rPr dirty="0" sz="2200">
                <a:latin typeface="MS Gothic"/>
                <a:cs typeface="MS Gothic"/>
              </a:rPr>
              <a:t>参考</a:t>
            </a:r>
            <a:r>
              <a:rPr dirty="0" sz="2200" spc="-545">
                <a:latin typeface="MS Gothic"/>
                <a:cs typeface="MS Gothic"/>
              </a:rPr>
              <a:t> </a:t>
            </a:r>
            <a:r>
              <a:rPr dirty="0" sz="2200">
                <a:latin typeface="Arial"/>
                <a:cs typeface="Arial"/>
              </a:rPr>
              <a:t>HttpStatus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枚</a:t>
            </a:r>
            <a:r>
              <a:rPr dirty="0" sz="2200">
                <a:latin typeface="宋体"/>
                <a:cs typeface="宋体"/>
              </a:rPr>
              <a:t>举类</a:t>
            </a:r>
            <a:r>
              <a:rPr dirty="0" sz="2200">
                <a:latin typeface="MS Gothic"/>
                <a:cs typeface="MS Gothic"/>
              </a:rPr>
              <a:t>型源</a:t>
            </a:r>
            <a:r>
              <a:rPr dirty="0" sz="2200">
                <a:latin typeface="宋体"/>
                <a:cs typeface="宋体"/>
              </a:rPr>
              <a:t>码</a:t>
            </a:r>
            <a:r>
              <a:rPr dirty="0" sz="2200">
                <a:latin typeface="MS Gothic"/>
                <a:cs typeface="MS Gothic"/>
              </a:rPr>
              <a:t>。</a:t>
            </a:r>
            <a:endParaRPr sz="2200">
              <a:latin typeface="MS Gothic"/>
              <a:cs typeface="MS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0114" y="3213100"/>
            <a:ext cx="7112000" cy="49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2839" y="994409"/>
            <a:ext cx="688594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DefaultHandlerExceptionResolver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590" y="1906904"/>
            <a:ext cx="8402955" cy="1746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一些特殊的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理，比  </a:t>
            </a:r>
            <a:r>
              <a:rPr dirty="0" sz="2400" spc="-5">
                <a:latin typeface="MS Gothic"/>
                <a:cs typeface="MS Gothic"/>
              </a:rPr>
              <a:t>如</a:t>
            </a:r>
            <a:r>
              <a:rPr dirty="0" sz="2400" spc="-5">
                <a:latin typeface="Arial"/>
                <a:cs typeface="Arial"/>
              </a:rPr>
              <a:t>NoSuchRequestHandlingMethodException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HttpReques 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tMethodNotSupportedException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HttpMediaTypeNotSuppo 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rtedException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HttpMediaTypeNotAcceptableException 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等。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6955" y="1022350"/>
            <a:ext cx="7070090" cy="50355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50" spc="-10">
                <a:latin typeface="MS Gothic"/>
                <a:cs typeface="MS Gothic"/>
              </a:rPr>
              <a:t>使用</a:t>
            </a:r>
            <a:r>
              <a:rPr dirty="0" sz="3250" spc="-750">
                <a:latin typeface="MS Gothic"/>
                <a:cs typeface="MS Gothic"/>
              </a:rPr>
              <a:t> </a:t>
            </a:r>
            <a:r>
              <a:rPr dirty="0" sz="3250" spc="-10"/>
              <a:t>@RequestMapping</a:t>
            </a:r>
            <a:r>
              <a:rPr dirty="0" sz="3250" spc="-55"/>
              <a:t> </a:t>
            </a:r>
            <a:r>
              <a:rPr dirty="0" sz="3250" spc="-10">
                <a:latin typeface="MS Gothic"/>
                <a:cs typeface="MS Gothic"/>
              </a:rPr>
              <a:t>映射</a:t>
            </a:r>
            <a:r>
              <a:rPr dirty="0" sz="3250" spc="-10">
                <a:latin typeface="宋体"/>
                <a:cs typeface="宋体"/>
              </a:rPr>
              <a:t>请</a:t>
            </a:r>
            <a:r>
              <a:rPr dirty="0" sz="3250" spc="-10">
                <a:latin typeface="MS Gothic"/>
                <a:cs typeface="MS Gothic"/>
              </a:rPr>
              <a:t>求示例</a:t>
            </a:r>
            <a:endParaRPr sz="3250">
              <a:latin typeface="MS Gothic"/>
              <a:cs typeface="MS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1500" y="2286000"/>
            <a:ext cx="5308600" cy="414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29629" y="2948939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29629" y="2931795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29629" y="2913380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29629" y="2896235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29629" y="2877820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29629" y="2860675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29629" y="2842260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29629" y="2824480"/>
            <a:ext cx="3072130" cy="17780"/>
          </a:xfrm>
          <a:custGeom>
            <a:avLst/>
            <a:gdLst/>
            <a:ahLst/>
            <a:cxnLst/>
            <a:rect l="l" t="t" r="r" b="b"/>
            <a:pathLst>
              <a:path w="3072129" h="17780">
                <a:moveTo>
                  <a:pt x="0" y="17780"/>
                </a:moveTo>
                <a:lnTo>
                  <a:pt x="3072130" y="17780"/>
                </a:lnTo>
                <a:lnTo>
                  <a:pt x="3072130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29629" y="2806064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29629" y="2788920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29629" y="2770505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29629" y="2753360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29629" y="2734945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29629" y="2717800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29629" y="2700020"/>
            <a:ext cx="3072130" cy="17780"/>
          </a:xfrm>
          <a:custGeom>
            <a:avLst/>
            <a:gdLst/>
            <a:ahLst/>
            <a:cxnLst/>
            <a:rect l="l" t="t" r="r" b="b"/>
            <a:pathLst>
              <a:path w="3072129" h="17780">
                <a:moveTo>
                  <a:pt x="0" y="17780"/>
                </a:moveTo>
                <a:lnTo>
                  <a:pt x="3072130" y="17780"/>
                </a:lnTo>
                <a:lnTo>
                  <a:pt x="3072130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29629" y="2681605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29629" y="2664460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29629" y="2646045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29629" y="2628900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29629" y="2610485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29629" y="2593339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29629" y="2574289"/>
            <a:ext cx="3072130" cy="19050"/>
          </a:xfrm>
          <a:custGeom>
            <a:avLst/>
            <a:gdLst/>
            <a:ahLst/>
            <a:cxnLst/>
            <a:rect l="l" t="t" r="r" b="b"/>
            <a:pathLst>
              <a:path w="3072129" h="19050">
                <a:moveTo>
                  <a:pt x="0" y="19050"/>
                </a:moveTo>
                <a:lnTo>
                  <a:pt x="3072130" y="19050"/>
                </a:lnTo>
                <a:lnTo>
                  <a:pt x="307213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29629" y="2557145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29629" y="2538730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29629" y="2521585"/>
            <a:ext cx="3072130" cy="17145"/>
          </a:xfrm>
          <a:custGeom>
            <a:avLst/>
            <a:gdLst/>
            <a:ahLst/>
            <a:cxnLst/>
            <a:rect l="l" t="t" r="r" b="b"/>
            <a:pathLst>
              <a:path w="3072129" h="17144">
                <a:moveTo>
                  <a:pt x="0" y="17145"/>
                </a:moveTo>
                <a:lnTo>
                  <a:pt x="3072130" y="17145"/>
                </a:lnTo>
                <a:lnTo>
                  <a:pt x="3072130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29629" y="2503170"/>
            <a:ext cx="3072130" cy="18415"/>
          </a:xfrm>
          <a:custGeom>
            <a:avLst/>
            <a:gdLst/>
            <a:ahLst/>
            <a:cxnLst/>
            <a:rect l="l" t="t" r="r" b="b"/>
            <a:pathLst>
              <a:path w="3072129" h="18414">
                <a:moveTo>
                  <a:pt x="0" y="18415"/>
                </a:moveTo>
                <a:lnTo>
                  <a:pt x="3072130" y="18415"/>
                </a:lnTo>
                <a:lnTo>
                  <a:pt x="307213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29629" y="2480310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29629" y="245808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29629" y="243522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29629" y="241300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29629" y="239077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29629" y="2367914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29629" y="2345689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29629" y="2322830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29629" y="230060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29629" y="2276475"/>
            <a:ext cx="3072130" cy="24130"/>
          </a:xfrm>
          <a:custGeom>
            <a:avLst/>
            <a:gdLst/>
            <a:ahLst/>
            <a:cxnLst/>
            <a:rect l="l" t="t" r="r" b="b"/>
            <a:pathLst>
              <a:path w="3072129" h="24130">
                <a:moveTo>
                  <a:pt x="0" y="24130"/>
                </a:moveTo>
                <a:lnTo>
                  <a:pt x="3072130" y="24130"/>
                </a:lnTo>
                <a:lnTo>
                  <a:pt x="307213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929629" y="225425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929629" y="2231389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29629" y="2209164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29629" y="218630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929629" y="216408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29629" y="214185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929629" y="211899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29629" y="209677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29629" y="2072639"/>
            <a:ext cx="3072130" cy="24130"/>
          </a:xfrm>
          <a:custGeom>
            <a:avLst/>
            <a:gdLst/>
            <a:ahLst/>
            <a:cxnLst/>
            <a:rect l="l" t="t" r="r" b="b"/>
            <a:pathLst>
              <a:path w="3072129" h="24130">
                <a:moveTo>
                  <a:pt x="0" y="24130"/>
                </a:moveTo>
                <a:lnTo>
                  <a:pt x="3072130" y="24130"/>
                </a:lnTo>
                <a:lnTo>
                  <a:pt x="307213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929629" y="2050414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929629" y="202755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929629" y="200533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929629" y="1982470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29629" y="196024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29629" y="193738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29629" y="191516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929629" y="189293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929629" y="187007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929629" y="1846580"/>
            <a:ext cx="3072130" cy="23495"/>
          </a:xfrm>
          <a:custGeom>
            <a:avLst/>
            <a:gdLst/>
            <a:ahLst/>
            <a:cxnLst/>
            <a:rect l="l" t="t" r="r" b="b"/>
            <a:pathLst>
              <a:path w="3072129" h="23494">
                <a:moveTo>
                  <a:pt x="0" y="23495"/>
                </a:moveTo>
                <a:lnTo>
                  <a:pt x="3072130" y="23495"/>
                </a:lnTo>
                <a:lnTo>
                  <a:pt x="3072130" y="0"/>
                </a:lnTo>
                <a:lnTo>
                  <a:pt x="0" y="0"/>
                </a:lnTo>
                <a:lnTo>
                  <a:pt x="0" y="2349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929629" y="1823720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929629" y="180149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929629" y="1778635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929629" y="1756410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929629" y="1733550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929629" y="1711325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929629" y="1688464"/>
            <a:ext cx="3072130" cy="22860"/>
          </a:xfrm>
          <a:custGeom>
            <a:avLst/>
            <a:gdLst/>
            <a:ahLst/>
            <a:cxnLst/>
            <a:rect l="l" t="t" r="r" b="b"/>
            <a:pathLst>
              <a:path w="3072129" h="22860">
                <a:moveTo>
                  <a:pt x="0" y="22860"/>
                </a:moveTo>
                <a:lnTo>
                  <a:pt x="3072130" y="22860"/>
                </a:lnTo>
                <a:lnTo>
                  <a:pt x="3072130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29629" y="1666239"/>
            <a:ext cx="3072130" cy="22225"/>
          </a:xfrm>
          <a:custGeom>
            <a:avLst/>
            <a:gdLst/>
            <a:ahLst/>
            <a:cxnLst/>
            <a:rect l="l" t="t" r="r" b="b"/>
            <a:pathLst>
              <a:path w="3072129" h="22225">
                <a:moveTo>
                  <a:pt x="0" y="22225"/>
                </a:moveTo>
                <a:lnTo>
                  <a:pt x="3072130" y="22225"/>
                </a:lnTo>
                <a:lnTo>
                  <a:pt x="3072130" y="0"/>
                </a:lnTo>
                <a:lnTo>
                  <a:pt x="0" y="0"/>
                </a:lnTo>
                <a:lnTo>
                  <a:pt x="0" y="2222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929629" y="1642110"/>
            <a:ext cx="3072130" cy="24130"/>
          </a:xfrm>
          <a:custGeom>
            <a:avLst/>
            <a:gdLst/>
            <a:ahLst/>
            <a:cxnLst/>
            <a:rect l="l" t="t" r="r" b="b"/>
            <a:pathLst>
              <a:path w="3072129" h="24130">
                <a:moveTo>
                  <a:pt x="0" y="24130"/>
                </a:moveTo>
                <a:lnTo>
                  <a:pt x="3072130" y="24130"/>
                </a:lnTo>
                <a:lnTo>
                  <a:pt x="307213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929629" y="1642745"/>
            <a:ext cx="3072130" cy="1323340"/>
          </a:xfrm>
          <a:custGeom>
            <a:avLst/>
            <a:gdLst/>
            <a:ahLst/>
            <a:cxnLst/>
            <a:rect l="l" t="t" r="r" b="b"/>
            <a:pathLst>
              <a:path w="3072129" h="1323339">
                <a:moveTo>
                  <a:pt x="0" y="0"/>
                </a:moveTo>
                <a:lnTo>
                  <a:pt x="3072130" y="0"/>
                </a:lnTo>
                <a:lnTo>
                  <a:pt x="3072130" y="1323340"/>
                </a:lnTo>
                <a:lnTo>
                  <a:pt x="0" y="13233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5929629" y="1675129"/>
            <a:ext cx="3072130" cy="10712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90805">
              <a:lnSpc>
                <a:spcPts val="1875"/>
              </a:lnSpc>
            </a:pPr>
            <a:r>
              <a:rPr dirty="0" sz="1600">
                <a:latin typeface="宋体"/>
                <a:cs typeface="宋体"/>
              </a:rPr>
              <a:t>类</a:t>
            </a:r>
            <a:r>
              <a:rPr dirty="0" sz="1600">
                <a:latin typeface="MS Gothic"/>
                <a:cs typeface="MS Gothic"/>
              </a:rPr>
              <a:t>定</a:t>
            </a:r>
            <a:r>
              <a:rPr dirty="0" sz="1600">
                <a:latin typeface="宋体"/>
                <a:cs typeface="宋体"/>
              </a:rPr>
              <a:t>义处标记</a:t>
            </a:r>
            <a:r>
              <a:rPr dirty="0" sz="1600">
                <a:latin typeface="MS Gothic"/>
                <a:cs typeface="MS Gothic"/>
              </a:rPr>
              <a:t>的</a:t>
            </a:r>
            <a:endParaRPr sz="1600">
              <a:latin typeface="MS Gothic"/>
              <a:cs typeface="MS Gothic"/>
            </a:endParaRPr>
          </a:p>
          <a:p>
            <a:pPr algn="just" marL="90805" marR="109855">
              <a:lnSpc>
                <a:spcPts val="1830"/>
              </a:lnSpc>
              <a:spcBef>
                <a:spcPts val="90"/>
              </a:spcBef>
            </a:pPr>
            <a:r>
              <a:rPr dirty="0" sz="1600" spc="-5">
                <a:latin typeface="Arial"/>
                <a:cs typeface="Arial"/>
              </a:rPr>
              <a:t>@RequestMapping</a:t>
            </a:r>
            <a:r>
              <a:rPr dirty="0" sz="1600" spc="350">
                <a:latin typeface="Arial"/>
                <a:cs typeface="Arial"/>
              </a:rPr>
              <a:t> </a:t>
            </a:r>
            <a:r>
              <a:rPr dirty="0" sz="1600">
                <a:latin typeface="MS Gothic"/>
                <a:cs typeface="MS Gothic"/>
              </a:rPr>
              <a:t>限定了</a:t>
            </a:r>
            <a:r>
              <a:rPr dirty="0" sz="1600">
                <a:latin typeface="宋体"/>
                <a:cs typeface="宋体"/>
              </a:rPr>
              <a:t>处</a:t>
            </a:r>
            <a:r>
              <a:rPr dirty="0" sz="1600">
                <a:latin typeface="MS Gothic"/>
                <a:cs typeface="MS Gothic"/>
              </a:rPr>
              <a:t>理 </a:t>
            </a:r>
            <a:r>
              <a:rPr dirty="0" sz="1600" spc="-705">
                <a:latin typeface="MS Gothic"/>
                <a:cs typeface="MS Gothic"/>
              </a:rPr>
              <a:t> </a:t>
            </a:r>
            <a:r>
              <a:rPr dirty="0" sz="1600">
                <a:latin typeface="MS Gothic"/>
                <a:cs typeface="MS Gothic"/>
              </a:rPr>
              <a:t>器</a:t>
            </a:r>
            <a:r>
              <a:rPr dirty="0" sz="1600">
                <a:latin typeface="宋体"/>
                <a:cs typeface="宋体"/>
              </a:rPr>
              <a:t>类</a:t>
            </a:r>
            <a:r>
              <a:rPr dirty="0" sz="1600">
                <a:latin typeface="MS Gothic"/>
                <a:cs typeface="MS Gothic"/>
              </a:rPr>
              <a:t>可以</a:t>
            </a:r>
            <a:r>
              <a:rPr dirty="0" sz="1600">
                <a:latin typeface="宋体"/>
                <a:cs typeface="宋体"/>
              </a:rPr>
              <a:t>处</a:t>
            </a:r>
            <a:r>
              <a:rPr dirty="0" sz="1600">
                <a:latin typeface="MS Gothic"/>
                <a:cs typeface="MS Gothic"/>
              </a:rPr>
              <a:t>理所有</a:t>
            </a:r>
            <a:r>
              <a:rPr dirty="0" sz="1600" spc="-380">
                <a:latin typeface="MS Gothic"/>
                <a:cs typeface="MS Gothic"/>
              </a:rPr>
              <a:t> </a:t>
            </a:r>
            <a:r>
              <a:rPr dirty="0" sz="1600">
                <a:latin typeface="Arial"/>
                <a:cs typeface="Arial"/>
              </a:rPr>
              <a:t>URI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宋体"/>
                <a:cs typeface="宋体"/>
              </a:rPr>
              <a:t>为</a:t>
            </a:r>
            <a:r>
              <a:rPr dirty="0" sz="1600" spc="-380">
                <a:latin typeface="宋体"/>
                <a:cs typeface="宋体"/>
              </a:rPr>
              <a:t> </a:t>
            </a:r>
            <a:r>
              <a:rPr dirty="0" sz="1600" spc="-5">
                <a:latin typeface="Arial"/>
                <a:cs typeface="Arial"/>
              </a:rPr>
              <a:t>/hello </a:t>
            </a:r>
            <a:r>
              <a:rPr dirty="0" sz="1600" spc="-360">
                <a:latin typeface="Arial"/>
                <a:cs typeface="Arial"/>
              </a:rPr>
              <a:t> </a:t>
            </a:r>
            <a:r>
              <a:rPr dirty="0" sz="1600">
                <a:latin typeface="MS Gothic"/>
                <a:cs typeface="MS Gothic"/>
              </a:rPr>
              <a:t>的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求，它</a:t>
            </a:r>
            <a:r>
              <a:rPr dirty="0" sz="1600" b="1">
                <a:solidFill>
                  <a:srgbClr val="FF0000"/>
                </a:solidFill>
                <a:latin typeface="等线"/>
                <a:cs typeface="等线"/>
              </a:rPr>
              <a:t>相</a:t>
            </a:r>
            <a:r>
              <a:rPr dirty="0" sz="16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1600" b="1">
                <a:solidFill>
                  <a:srgbClr val="FF0000"/>
                </a:solidFill>
                <a:latin typeface="等线"/>
                <a:cs typeface="等线"/>
              </a:rPr>
              <a:t>于</a:t>
            </a:r>
            <a:r>
              <a:rPr dirty="0" sz="1600" spc="-4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WEB</a:t>
            </a:r>
            <a:r>
              <a:rPr dirty="0" sz="16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0000"/>
                </a:solidFill>
                <a:latin typeface="等线"/>
                <a:cs typeface="等线"/>
              </a:rPr>
              <a:t>容器部 </a:t>
            </a:r>
            <a:r>
              <a:rPr dirty="0" sz="1600" spc="-37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1600" b="1">
                <a:solidFill>
                  <a:srgbClr val="FF0000"/>
                </a:solidFill>
                <a:latin typeface="等线"/>
                <a:cs typeface="等线"/>
              </a:rPr>
              <a:t>署的根路径</a:t>
            </a:r>
            <a:endParaRPr sz="1600">
              <a:latin typeface="等线"/>
              <a:cs typeface="等线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500879" y="2305050"/>
            <a:ext cx="1428750" cy="481330"/>
          </a:xfrm>
          <a:custGeom>
            <a:avLst/>
            <a:gdLst/>
            <a:ahLst/>
            <a:cxnLst/>
            <a:rect l="l" t="t" r="r" b="b"/>
            <a:pathLst>
              <a:path w="1428750" h="481330">
                <a:moveTo>
                  <a:pt x="1428750" y="0"/>
                </a:moveTo>
                <a:lnTo>
                  <a:pt x="0" y="48133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500879" y="2703830"/>
            <a:ext cx="99060" cy="108585"/>
          </a:xfrm>
          <a:custGeom>
            <a:avLst/>
            <a:gdLst/>
            <a:ahLst/>
            <a:cxnLst/>
            <a:rect l="l" t="t" r="r" b="b"/>
            <a:pathLst>
              <a:path w="99060" h="108585">
                <a:moveTo>
                  <a:pt x="0" y="82550"/>
                </a:moveTo>
                <a:lnTo>
                  <a:pt x="99060" y="108585"/>
                </a:lnTo>
                <a:lnTo>
                  <a:pt x="0" y="82550"/>
                </a:lnTo>
                <a:lnTo>
                  <a:pt x="62230" y="0"/>
                </a:lnTo>
                <a:lnTo>
                  <a:pt x="0" y="825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970145" y="589375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970145" y="588645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970145" y="587851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970145" y="587057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970145" y="586263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970145" y="585470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970145" y="584676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970145" y="583882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970145" y="583088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970145" y="582295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970145" y="581501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970145" y="580707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970145" y="579913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970145" y="579120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970145" y="5783579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70145" y="577564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970145" y="5767704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970145" y="575976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970145" y="5751829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970145" y="574389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970145" y="5735954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970145" y="572833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970145" y="572071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970145" y="571277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970145" y="570484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762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970145" y="569690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970145" y="568769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970145" y="567753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970145" y="566769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970145" y="565785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970145" y="564769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970145" y="563784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970145" y="5628004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970145" y="561784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970145" y="560800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970145" y="559784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79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970145" y="558736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970145" y="557752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970145" y="5567679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970145" y="555752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970145" y="554767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970145" y="553783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970145" y="552767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970145" y="551783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970145" y="550767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79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970145" y="549719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970145" y="548735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4970145" y="547751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970145" y="546735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970145" y="545750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970145" y="544766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970145" y="5437504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970145" y="542766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970145" y="541782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970145" y="540734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79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970145" y="539718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970145" y="538734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970145" y="5377179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970145" y="5367337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4970145" y="535749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4970145" y="5347335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970145" y="533749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952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970145" y="5327650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16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4970145" y="5317172"/>
            <a:ext cx="4072254" cy="0"/>
          </a:xfrm>
          <a:custGeom>
            <a:avLst/>
            <a:gdLst/>
            <a:ahLst/>
            <a:cxnLst/>
            <a:rect l="l" t="t" r="r" b="b"/>
            <a:pathLst>
              <a:path w="4072254" h="0">
                <a:moveTo>
                  <a:pt x="0" y="0"/>
                </a:moveTo>
                <a:lnTo>
                  <a:pt x="4072255" y="0"/>
                </a:lnTo>
              </a:path>
            </a:pathLst>
          </a:custGeom>
          <a:ln w="1079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970145" y="5312410"/>
            <a:ext cx="4072254" cy="584835"/>
          </a:xfrm>
          <a:custGeom>
            <a:avLst/>
            <a:gdLst/>
            <a:ahLst/>
            <a:cxnLst/>
            <a:rect l="l" t="t" r="r" b="b"/>
            <a:pathLst>
              <a:path w="4072254" h="584835">
                <a:moveTo>
                  <a:pt x="0" y="0"/>
                </a:moveTo>
                <a:lnTo>
                  <a:pt x="4072255" y="0"/>
                </a:lnTo>
                <a:lnTo>
                  <a:pt x="4072255" y="584835"/>
                </a:lnTo>
                <a:lnTo>
                  <a:pt x="0" y="58483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5048884" y="5344795"/>
            <a:ext cx="368300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1830"/>
              </a:lnSpc>
              <a:spcBef>
                <a:spcPts val="135"/>
              </a:spcBef>
            </a:pPr>
            <a:r>
              <a:rPr dirty="0" sz="1600">
                <a:latin typeface="宋体"/>
                <a:cs typeface="宋体"/>
              </a:rPr>
              <a:t>处</a:t>
            </a:r>
            <a:r>
              <a:rPr dirty="0" sz="1600">
                <a:latin typeface="MS Gothic"/>
                <a:cs typeface="MS Gothic"/>
              </a:rPr>
              <a:t>理器</a:t>
            </a:r>
            <a:r>
              <a:rPr dirty="0" sz="1600">
                <a:latin typeface="宋体"/>
                <a:cs typeface="宋体"/>
              </a:rPr>
              <a:t>类</a:t>
            </a:r>
            <a:r>
              <a:rPr dirty="0" sz="1600">
                <a:latin typeface="MS Gothic"/>
                <a:cs typeface="MS Gothic"/>
              </a:rPr>
              <a:t>可以定</a:t>
            </a:r>
            <a:r>
              <a:rPr dirty="0" sz="1600">
                <a:latin typeface="宋体"/>
                <a:cs typeface="宋体"/>
              </a:rPr>
              <a:t>义</a:t>
            </a:r>
            <a:r>
              <a:rPr dirty="0" sz="1600">
                <a:latin typeface="MS Gothic"/>
                <a:cs typeface="MS Gothic"/>
              </a:rPr>
              <a:t>多个</a:t>
            </a:r>
            <a:r>
              <a:rPr dirty="0" sz="1600">
                <a:latin typeface="宋体"/>
                <a:cs typeface="宋体"/>
              </a:rPr>
              <a:t>处</a:t>
            </a:r>
            <a:r>
              <a:rPr dirty="0" sz="1600">
                <a:latin typeface="MS Gothic"/>
                <a:cs typeface="MS Gothic"/>
              </a:rPr>
              <a:t>理方法，</a:t>
            </a:r>
            <a:r>
              <a:rPr dirty="0" sz="1600">
                <a:latin typeface="宋体"/>
                <a:cs typeface="宋体"/>
              </a:rPr>
              <a:t>处</a:t>
            </a:r>
            <a:r>
              <a:rPr dirty="0" sz="1600">
                <a:latin typeface="MS Gothic"/>
                <a:cs typeface="MS Gothic"/>
              </a:rPr>
              <a:t>理来  </a:t>
            </a:r>
            <a:r>
              <a:rPr dirty="0" sz="1600" spc="-5">
                <a:latin typeface="MS Gothic"/>
                <a:cs typeface="MS Gothic"/>
              </a:rPr>
              <a:t>自</a:t>
            </a:r>
            <a:r>
              <a:rPr dirty="0" sz="1600" spc="-5">
                <a:latin typeface="Arial"/>
                <a:cs typeface="Arial"/>
              </a:rPr>
              <a:t>/hello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>
                <a:latin typeface="MS Gothic"/>
                <a:cs typeface="MS Gothic"/>
              </a:rPr>
              <a:t>下的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5643245" y="4072254"/>
            <a:ext cx="1362710" cy="1240790"/>
          </a:xfrm>
          <a:custGeom>
            <a:avLst/>
            <a:gdLst/>
            <a:ahLst/>
            <a:cxnLst/>
            <a:rect l="l" t="t" r="r" b="b"/>
            <a:pathLst>
              <a:path w="1362709" h="1240789">
                <a:moveTo>
                  <a:pt x="1362710" y="1240790"/>
                </a:moveTo>
                <a:lnTo>
                  <a:pt x="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643245" y="4072254"/>
            <a:ext cx="101600" cy="99695"/>
          </a:xfrm>
          <a:custGeom>
            <a:avLst/>
            <a:gdLst/>
            <a:ahLst/>
            <a:cxnLst/>
            <a:rect l="l" t="t" r="r" b="b"/>
            <a:pathLst>
              <a:path w="101600" h="99695">
                <a:moveTo>
                  <a:pt x="0" y="0"/>
                </a:moveTo>
                <a:lnTo>
                  <a:pt x="24765" y="99695"/>
                </a:lnTo>
                <a:lnTo>
                  <a:pt x="0" y="0"/>
                </a:lnTo>
                <a:lnTo>
                  <a:pt x="101600" y="15240"/>
                </a:lnTo>
                <a:lnTo>
                  <a:pt x="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766445">
              <a:lnSpc>
                <a:spcPct val="100000"/>
              </a:lnSpc>
            </a:pPr>
            <a:r>
              <a:rPr dirty="0" spc="-5"/>
              <a:t>SimpleMappingExceptionResolver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834" y="1824354"/>
            <a:ext cx="8044815" cy="1047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如果希望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所有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统</a:t>
            </a:r>
            <a:r>
              <a:rPr dirty="0" sz="2400">
                <a:latin typeface="MS Gothic"/>
                <a:cs typeface="MS Gothic"/>
              </a:rPr>
              <a:t>一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理，可以使用  </a:t>
            </a:r>
            <a:r>
              <a:rPr dirty="0" sz="2400" spc="-5">
                <a:latin typeface="Arial"/>
                <a:cs typeface="Arial"/>
              </a:rPr>
              <a:t>SimpleMappingExceptionResolver</a:t>
            </a:r>
            <a:r>
              <a:rPr dirty="0" sz="2400" spc="-5">
                <a:latin typeface="MS Gothic"/>
                <a:cs typeface="MS Gothic"/>
              </a:rPr>
              <a:t>，它将</a:t>
            </a:r>
            <a:r>
              <a:rPr dirty="0" sz="2400" spc="-5">
                <a:latin typeface="宋体"/>
                <a:cs typeface="宋体"/>
              </a:rPr>
              <a:t>异</a:t>
            </a:r>
            <a:r>
              <a:rPr dirty="0" sz="2400" spc="-5">
                <a:latin typeface="MS Gothic"/>
                <a:cs typeface="MS Gothic"/>
              </a:rPr>
              <a:t>常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名映射</a:t>
            </a:r>
            <a:r>
              <a:rPr dirty="0" sz="2400" spc="-5">
                <a:latin typeface="宋体"/>
                <a:cs typeface="宋体"/>
              </a:rPr>
              <a:t>为 </a:t>
            </a:r>
            <a:r>
              <a:rPr dirty="0" sz="240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视图</a:t>
            </a:r>
            <a:r>
              <a:rPr dirty="0" sz="2400">
                <a:latin typeface="MS Gothic"/>
                <a:cs typeface="MS Gothic"/>
              </a:rPr>
              <a:t>名，即</a:t>
            </a:r>
            <a:r>
              <a:rPr dirty="0" sz="2400">
                <a:latin typeface="宋体"/>
                <a:cs typeface="宋体"/>
              </a:rPr>
              <a:t>发</a:t>
            </a:r>
            <a:r>
              <a:rPr dirty="0" sz="2400">
                <a:latin typeface="MS Gothic"/>
                <a:cs typeface="MS Gothic"/>
              </a:rPr>
              <a:t>生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使用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视图报</a:t>
            </a:r>
            <a:r>
              <a:rPr dirty="0" sz="2400">
                <a:latin typeface="MS Gothic"/>
                <a:cs typeface="MS Gothic"/>
              </a:rPr>
              <a:t>告</a:t>
            </a:r>
            <a:r>
              <a:rPr dirty="0" sz="2400">
                <a:latin typeface="宋体"/>
                <a:cs typeface="宋体"/>
              </a:rPr>
              <a:t>异</a:t>
            </a:r>
            <a:r>
              <a:rPr dirty="0" sz="2400">
                <a:latin typeface="MS Gothic"/>
                <a:cs typeface="MS Gothic"/>
              </a:rPr>
              <a:t>常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" y="3172460"/>
            <a:ext cx="798830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SpringMVC</a:t>
            </a:r>
            <a:r>
              <a:rPr dirty="0" sz="2000" spc="-1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运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行流程</a:t>
            </a:r>
            <a:endParaRPr sz="2000">
              <a:latin typeface="等线"/>
              <a:cs typeface="等线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8114" y="476567"/>
            <a:ext cx="532765" cy="0"/>
          </a:xfrm>
          <a:custGeom>
            <a:avLst/>
            <a:gdLst/>
            <a:ahLst/>
            <a:cxnLst/>
            <a:rect l="l" t="t" r="r" b="b"/>
            <a:pathLst>
              <a:path w="532765" h="0">
                <a:moveTo>
                  <a:pt x="0" y="0"/>
                </a:moveTo>
                <a:lnTo>
                  <a:pt x="53276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1289" y="477202"/>
            <a:ext cx="526415" cy="0"/>
          </a:xfrm>
          <a:custGeom>
            <a:avLst/>
            <a:gdLst/>
            <a:ahLst/>
            <a:cxnLst/>
            <a:rect l="l" t="t" r="r" b="b"/>
            <a:pathLst>
              <a:path w="526415" h="0">
                <a:moveTo>
                  <a:pt x="0" y="0"/>
                </a:moveTo>
                <a:lnTo>
                  <a:pt x="52641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7639" y="477837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 h="0">
                <a:moveTo>
                  <a:pt x="0" y="0"/>
                </a:moveTo>
                <a:lnTo>
                  <a:pt x="51371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1764" y="474027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5" h="0">
                <a:moveTo>
                  <a:pt x="0" y="0"/>
                </a:moveTo>
                <a:lnTo>
                  <a:pt x="54546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3034" y="474662"/>
            <a:ext cx="542925" cy="0"/>
          </a:xfrm>
          <a:custGeom>
            <a:avLst/>
            <a:gdLst/>
            <a:ahLst/>
            <a:cxnLst/>
            <a:rect l="l" t="t" r="r" b="b"/>
            <a:pathLst>
              <a:path w="542925" h="0">
                <a:moveTo>
                  <a:pt x="0" y="0"/>
                </a:moveTo>
                <a:lnTo>
                  <a:pt x="54292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4939" y="475297"/>
            <a:ext cx="539115" cy="0"/>
          </a:xfrm>
          <a:custGeom>
            <a:avLst/>
            <a:gdLst/>
            <a:ahLst/>
            <a:cxnLst/>
            <a:rect l="l" t="t" r="r" b="b"/>
            <a:pathLst>
              <a:path w="539115" h="0">
                <a:moveTo>
                  <a:pt x="0" y="0"/>
                </a:moveTo>
                <a:lnTo>
                  <a:pt x="53911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6209" y="475932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57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6684" y="471170"/>
            <a:ext cx="555625" cy="0"/>
          </a:xfrm>
          <a:custGeom>
            <a:avLst/>
            <a:gdLst/>
            <a:ahLst/>
            <a:cxnLst/>
            <a:rect l="l" t="t" r="r" b="b"/>
            <a:pathLst>
              <a:path w="555625" h="0">
                <a:moveTo>
                  <a:pt x="0" y="0"/>
                </a:moveTo>
                <a:lnTo>
                  <a:pt x="555624" y="0"/>
                </a:lnTo>
              </a:path>
            </a:pathLst>
          </a:custGeom>
          <a:ln w="317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8589" y="472440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 h="0">
                <a:moveTo>
                  <a:pt x="0" y="0"/>
                </a:moveTo>
                <a:lnTo>
                  <a:pt x="551814" y="0"/>
                </a:lnTo>
              </a:path>
            </a:pathLst>
          </a:custGeom>
          <a:ln w="317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0494" y="473392"/>
            <a:ext cx="548005" cy="0"/>
          </a:xfrm>
          <a:custGeom>
            <a:avLst/>
            <a:gdLst/>
            <a:ahLst/>
            <a:cxnLst/>
            <a:rect l="l" t="t" r="r" b="b"/>
            <a:pathLst>
              <a:path w="548005" h="0">
                <a:moveTo>
                  <a:pt x="0" y="0"/>
                </a:moveTo>
                <a:lnTo>
                  <a:pt x="548004" y="0"/>
                </a:lnTo>
              </a:path>
            </a:pathLst>
          </a:custGeom>
          <a:ln w="317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874" y="468947"/>
            <a:ext cx="563245" cy="0"/>
          </a:xfrm>
          <a:custGeom>
            <a:avLst/>
            <a:gdLst/>
            <a:ahLst/>
            <a:cxnLst/>
            <a:rect l="l" t="t" r="r" b="b"/>
            <a:pathLst>
              <a:path w="563245" h="0">
                <a:moveTo>
                  <a:pt x="0" y="0"/>
                </a:moveTo>
                <a:lnTo>
                  <a:pt x="563245" y="0"/>
                </a:lnTo>
              </a:path>
            </a:pathLst>
          </a:custGeom>
          <a:ln w="317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0969" y="466090"/>
            <a:ext cx="567055" cy="0"/>
          </a:xfrm>
          <a:custGeom>
            <a:avLst/>
            <a:gdLst/>
            <a:ahLst/>
            <a:cxnLst/>
            <a:rect l="l" t="t" r="r" b="b"/>
            <a:pathLst>
              <a:path w="567055" h="0">
                <a:moveTo>
                  <a:pt x="0" y="0"/>
                </a:moveTo>
                <a:lnTo>
                  <a:pt x="567054" y="0"/>
                </a:lnTo>
              </a:path>
            </a:pathLst>
          </a:custGeom>
          <a:ln w="317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8429" y="463232"/>
            <a:ext cx="572135" cy="0"/>
          </a:xfrm>
          <a:custGeom>
            <a:avLst/>
            <a:gdLst/>
            <a:ahLst/>
            <a:cxnLst/>
            <a:rect l="l" t="t" r="r" b="b"/>
            <a:pathLst>
              <a:path w="572135" h="0">
                <a:moveTo>
                  <a:pt x="0" y="0"/>
                </a:moveTo>
                <a:lnTo>
                  <a:pt x="572135" y="0"/>
                </a:lnTo>
              </a:path>
            </a:pathLst>
          </a:custGeom>
          <a:ln w="317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6524" y="459105"/>
            <a:ext cx="575945" cy="0"/>
          </a:xfrm>
          <a:custGeom>
            <a:avLst/>
            <a:gdLst/>
            <a:ahLst/>
            <a:cxnLst/>
            <a:rect l="l" t="t" r="r" b="b"/>
            <a:pathLst>
              <a:path w="575945" h="0">
                <a:moveTo>
                  <a:pt x="0" y="0"/>
                </a:moveTo>
                <a:lnTo>
                  <a:pt x="575944" y="0"/>
                </a:lnTo>
              </a:path>
            </a:pathLst>
          </a:custGeom>
          <a:ln w="317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7159" y="460375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0">
                <a:moveTo>
                  <a:pt x="0" y="0"/>
                </a:moveTo>
                <a:lnTo>
                  <a:pt x="574674" y="0"/>
                </a:lnTo>
              </a:path>
            </a:pathLst>
          </a:custGeom>
          <a:ln w="317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8429" y="461644"/>
            <a:ext cx="572135" cy="0"/>
          </a:xfrm>
          <a:custGeom>
            <a:avLst/>
            <a:gdLst/>
            <a:ahLst/>
            <a:cxnLst/>
            <a:rect l="l" t="t" r="r" b="b"/>
            <a:pathLst>
              <a:path w="572135" h="0">
                <a:moveTo>
                  <a:pt x="0" y="0"/>
                </a:moveTo>
                <a:lnTo>
                  <a:pt x="572135" y="0"/>
                </a:lnTo>
              </a:path>
            </a:pathLst>
          </a:custGeom>
          <a:ln w="317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5254" y="456565"/>
            <a:ext cx="578485" cy="0"/>
          </a:xfrm>
          <a:custGeom>
            <a:avLst/>
            <a:gdLst/>
            <a:ahLst/>
            <a:cxnLst/>
            <a:rect l="l" t="t" r="r" b="b"/>
            <a:pathLst>
              <a:path w="578485" h="0">
                <a:moveTo>
                  <a:pt x="0" y="0"/>
                </a:moveTo>
                <a:lnTo>
                  <a:pt x="57848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5889" y="457834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5" h="0">
                <a:moveTo>
                  <a:pt x="0" y="0"/>
                </a:moveTo>
                <a:lnTo>
                  <a:pt x="57721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4619" y="454025"/>
            <a:ext cx="579755" cy="0"/>
          </a:xfrm>
          <a:custGeom>
            <a:avLst/>
            <a:gdLst/>
            <a:ahLst/>
            <a:cxnLst/>
            <a:rect l="l" t="t" r="r" b="b"/>
            <a:pathLst>
              <a:path w="579755" h="0">
                <a:moveTo>
                  <a:pt x="0" y="0"/>
                </a:moveTo>
                <a:lnTo>
                  <a:pt x="5797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4619" y="455294"/>
            <a:ext cx="579755" cy="0"/>
          </a:xfrm>
          <a:custGeom>
            <a:avLst/>
            <a:gdLst/>
            <a:ahLst/>
            <a:cxnLst/>
            <a:rect l="l" t="t" r="r" b="b"/>
            <a:pathLst>
              <a:path w="579755" h="0">
                <a:moveTo>
                  <a:pt x="0" y="0"/>
                </a:moveTo>
                <a:lnTo>
                  <a:pt x="57975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5254" y="455612"/>
            <a:ext cx="578485" cy="0"/>
          </a:xfrm>
          <a:custGeom>
            <a:avLst/>
            <a:gdLst/>
            <a:ahLst/>
            <a:cxnLst/>
            <a:rect l="l" t="t" r="r" b="b"/>
            <a:pathLst>
              <a:path w="578485" h="0">
                <a:moveTo>
                  <a:pt x="0" y="0"/>
                </a:moveTo>
                <a:lnTo>
                  <a:pt x="57848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3349" y="451484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5" h="0">
                <a:moveTo>
                  <a:pt x="0" y="0"/>
                </a:moveTo>
                <a:lnTo>
                  <a:pt x="58229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3984" y="452755"/>
            <a:ext cx="581025" cy="0"/>
          </a:xfrm>
          <a:custGeom>
            <a:avLst/>
            <a:gdLst/>
            <a:ahLst/>
            <a:cxnLst/>
            <a:rect l="l" t="t" r="r" b="b"/>
            <a:pathLst>
              <a:path w="581025" h="0">
                <a:moveTo>
                  <a:pt x="0" y="0"/>
                </a:moveTo>
                <a:lnTo>
                  <a:pt x="58102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2714" y="447675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5" h="0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3349" y="448944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5" h="0">
                <a:moveTo>
                  <a:pt x="0" y="0"/>
                </a:moveTo>
                <a:lnTo>
                  <a:pt x="58229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3349" y="450215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5" h="0">
                <a:moveTo>
                  <a:pt x="0" y="0"/>
                </a:moveTo>
                <a:lnTo>
                  <a:pt x="58229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2714" y="445452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5" h="0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2080" y="44196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2714" y="443230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5" h="0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2080" y="43973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2080" y="43688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2080" y="43402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2080" y="43116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2080" y="42830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2080" y="42513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2080" y="42227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2080" y="41941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2080" y="41624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2080" y="41338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2080" y="41052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2080" y="40767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2080" y="40481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2080" y="40132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2080" y="39751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2080" y="39370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32080" y="39020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2080" y="38671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2080" y="38290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32080" y="37909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2080" y="37528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2080" y="37147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32080" y="36766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32080" y="36417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2080" y="360679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2080" y="35687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32080" y="35306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2080" y="3492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32080" y="34544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2080" y="341947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2080" y="33845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2080" y="33464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32080" y="33083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2080" y="32702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32080" y="323215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2080" y="319404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2080" y="315912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32080" y="31242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32080" y="30861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32080" y="30480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32080" y="30099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81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32714" y="296545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5" h="0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2080" y="298450"/>
            <a:ext cx="584835" cy="0"/>
          </a:xfrm>
          <a:custGeom>
            <a:avLst/>
            <a:gdLst/>
            <a:ahLst/>
            <a:cxnLst/>
            <a:rect l="l" t="t" r="r" b="b"/>
            <a:pathLst>
              <a:path w="584835" h="0">
                <a:moveTo>
                  <a:pt x="0" y="0"/>
                </a:moveTo>
                <a:lnTo>
                  <a:pt x="58483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2714" y="293370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5" h="0">
                <a:moveTo>
                  <a:pt x="0" y="0"/>
                </a:moveTo>
                <a:lnTo>
                  <a:pt x="583564" y="0"/>
                </a:lnTo>
              </a:path>
            </a:pathLst>
          </a:custGeom>
          <a:ln w="3809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3349" y="288925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5" h="0">
                <a:moveTo>
                  <a:pt x="0" y="0"/>
                </a:moveTo>
                <a:lnTo>
                  <a:pt x="58229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33349" y="290829"/>
            <a:ext cx="582295" cy="0"/>
          </a:xfrm>
          <a:custGeom>
            <a:avLst/>
            <a:gdLst/>
            <a:ahLst/>
            <a:cxnLst/>
            <a:rect l="l" t="t" r="r" b="b"/>
            <a:pathLst>
              <a:path w="582295" h="0">
                <a:moveTo>
                  <a:pt x="0" y="0"/>
                </a:moveTo>
                <a:lnTo>
                  <a:pt x="58229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4619" y="285115"/>
            <a:ext cx="579120" cy="0"/>
          </a:xfrm>
          <a:custGeom>
            <a:avLst/>
            <a:gdLst/>
            <a:ahLst/>
            <a:cxnLst/>
            <a:rect l="l" t="t" r="r" b="b"/>
            <a:pathLst>
              <a:path w="579120" h="0">
                <a:moveTo>
                  <a:pt x="0" y="0"/>
                </a:moveTo>
                <a:lnTo>
                  <a:pt x="579119" y="0"/>
                </a:lnTo>
              </a:path>
            </a:pathLst>
          </a:custGeom>
          <a:ln w="317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4619" y="286384"/>
            <a:ext cx="579755" cy="0"/>
          </a:xfrm>
          <a:custGeom>
            <a:avLst/>
            <a:gdLst/>
            <a:ahLst/>
            <a:cxnLst/>
            <a:rect l="l" t="t" r="r" b="b"/>
            <a:pathLst>
              <a:path w="579755" h="0">
                <a:moveTo>
                  <a:pt x="0" y="0"/>
                </a:moveTo>
                <a:lnTo>
                  <a:pt x="579754" y="0"/>
                </a:lnTo>
              </a:path>
            </a:pathLst>
          </a:custGeom>
          <a:ln w="317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33984" y="287654"/>
            <a:ext cx="581025" cy="0"/>
          </a:xfrm>
          <a:custGeom>
            <a:avLst/>
            <a:gdLst/>
            <a:ahLst/>
            <a:cxnLst/>
            <a:rect l="l" t="t" r="r" b="b"/>
            <a:pathLst>
              <a:path w="581025" h="0">
                <a:moveTo>
                  <a:pt x="0" y="0"/>
                </a:moveTo>
                <a:lnTo>
                  <a:pt x="581024" y="0"/>
                </a:lnTo>
              </a:path>
            </a:pathLst>
          </a:custGeom>
          <a:ln w="317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6524" y="281304"/>
            <a:ext cx="575945" cy="0"/>
          </a:xfrm>
          <a:custGeom>
            <a:avLst/>
            <a:gdLst/>
            <a:ahLst/>
            <a:cxnLst/>
            <a:rect l="l" t="t" r="r" b="b"/>
            <a:pathLst>
              <a:path w="575945" h="0">
                <a:moveTo>
                  <a:pt x="0" y="0"/>
                </a:moveTo>
                <a:lnTo>
                  <a:pt x="57594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5889" y="282575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5" h="0">
                <a:moveTo>
                  <a:pt x="0" y="0"/>
                </a:moveTo>
                <a:lnTo>
                  <a:pt x="57721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35254" y="283845"/>
            <a:ext cx="578485" cy="0"/>
          </a:xfrm>
          <a:custGeom>
            <a:avLst/>
            <a:gdLst/>
            <a:ahLst/>
            <a:cxnLst/>
            <a:rect l="l" t="t" r="r" b="b"/>
            <a:pathLst>
              <a:path w="578485" h="0">
                <a:moveTo>
                  <a:pt x="0" y="0"/>
                </a:moveTo>
                <a:lnTo>
                  <a:pt x="57848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9064" y="277495"/>
            <a:ext cx="570865" cy="0"/>
          </a:xfrm>
          <a:custGeom>
            <a:avLst/>
            <a:gdLst/>
            <a:ahLst/>
            <a:cxnLst/>
            <a:rect l="l" t="t" r="r" b="b"/>
            <a:pathLst>
              <a:path w="570865" h="0">
                <a:moveTo>
                  <a:pt x="0" y="0"/>
                </a:moveTo>
                <a:lnTo>
                  <a:pt x="57086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8429" y="278765"/>
            <a:ext cx="572135" cy="0"/>
          </a:xfrm>
          <a:custGeom>
            <a:avLst/>
            <a:gdLst/>
            <a:ahLst/>
            <a:cxnLst/>
            <a:rect l="l" t="t" r="r" b="b"/>
            <a:pathLst>
              <a:path w="572135" h="0">
                <a:moveTo>
                  <a:pt x="0" y="0"/>
                </a:moveTo>
                <a:lnTo>
                  <a:pt x="57213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37159" y="280034"/>
            <a:ext cx="574675" cy="0"/>
          </a:xfrm>
          <a:custGeom>
            <a:avLst/>
            <a:gdLst/>
            <a:ahLst/>
            <a:cxnLst/>
            <a:rect l="l" t="t" r="r" b="b"/>
            <a:pathLst>
              <a:path w="574675" h="0">
                <a:moveTo>
                  <a:pt x="0" y="0"/>
                </a:moveTo>
                <a:lnTo>
                  <a:pt x="574674" y="0"/>
                </a:lnTo>
              </a:path>
            </a:pathLst>
          </a:custGeom>
          <a:ln w="317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9065" y="274954"/>
            <a:ext cx="570230" cy="0"/>
          </a:xfrm>
          <a:custGeom>
            <a:avLst/>
            <a:gdLst/>
            <a:ahLst/>
            <a:cxnLst/>
            <a:rect l="l" t="t" r="r" b="b"/>
            <a:pathLst>
              <a:path w="570230" h="0">
                <a:moveTo>
                  <a:pt x="0" y="0"/>
                </a:moveTo>
                <a:lnTo>
                  <a:pt x="570229" y="0"/>
                </a:lnTo>
              </a:path>
            </a:pathLst>
          </a:custGeom>
          <a:ln w="381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42875" y="271145"/>
            <a:ext cx="563245" cy="0"/>
          </a:xfrm>
          <a:custGeom>
            <a:avLst/>
            <a:gdLst/>
            <a:ahLst/>
            <a:cxnLst/>
            <a:rect l="l" t="t" r="r" b="b"/>
            <a:pathLst>
              <a:path w="563245" h="0">
                <a:moveTo>
                  <a:pt x="0" y="0"/>
                </a:moveTo>
                <a:lnTo>
                  <a:pt x="563244" y="0"/>
                </a:lnTo>
              </a:path>
            </a:pathLst>
          </a:custGeom>
          <a:ln w="3809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51764" y="266382"/>
            <a:ext cx="545465" cy="0"/>
          </a:xfrm>
          <a:custGeom>
            <a:avLst/>
            <a:gdLst/>
            <a:ahLst/>
            <a:cxnLst/>
            <a:rect l="l" t="t" r="r" b="b"/>
            <a:pathLst>
              <a:path w="545465" h="0">
                <a:moveTo>
                  <a:pt x="0" y="0"/>
                </a:moveTo>
                <a:lnTo>
                  <a:pt x="545464" y="0"/>
                </a:lnTo>
              </a:path>
            </a:pathLst>
          </a:custGeom>
          <a:ln w="317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50494" y="267017"/>
            <a:ext cx="548005" cy="0"/>
          </a:xfrm>
          <a:custGeom>
            <a:avLst/>
            <a:gdLst/>
            <a:ahLst/>
            <a:cxnLst/>
            <a:rect l="l" t="t" r="r" b="b"/>
            <a:pathLst>
              <a:path w="548005" h="0">
                <a:moveTo>
                  <a:pt x="0" y="0"/>
                </a:moveTo>
                <a:lnTo>
                  <a:pt x="548004" y="0"/>
                </a:lnTo>
              </a:path>
            </a:pathLst>
          </a:custGeom>
          <a:ln w="317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48589" y="267970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 h="0">
                <a:moveTo>
                  <a:pt x="0" y="0"/>
                </a:moveTo>
                <a:lnTo>
                  <a:pt x="551814" y="0"/>
                </a:lnTo>
              </a:path>
            </a:pathLst>
          </a:custGeom>
          <a:ln w="317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47320" y="268922"/>
            <a:ext cx="554355" cy="0"/>
          </a:xfrm>
          <a:custGeom>
            <a:avLst/>
            <a:gdLst/>
            <a:ahLst/>
            <a:cxnLst/>
            <a:rect l="l" t="t" r="r" b="b"/>
            <a:pathLst>
              <a:path w="554355" h="0">
                <a:moveTo>
                  <a:pt x="0" y="0"/>
                </a:moveTo>
                <a:lnTo>
                  <a:pt x="554354" y="0"/>
                </a:lnTo>
              </a:path>
            </a:pathLst>
          </a:custGeom>
          <a:ln w="317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7639" y="26257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 h="0">
                <a:moveTo>
                  <a:pt x="0" y="0"/>
                </a:moveTo>
                <a:lnTo>
                  <a:pt x="513714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1289" y="263207"/>
            <a:ext cx="526415" cy="0"/>
          </a:xfrm>
          <a:custGeom>
            <a:avLst/>
            <a:gdLst/>
            <a:ahLst/>
            <a:cxnLst/>
            <a:rect l="l" t="t" r="r" b="b"/>
            <a:pathLst>
              <a:path w="526415" h="0">
                <a:moveTo>
                  <a:pt x="0" y="0"/>
                </a:moveTo>
                <a:lnTo>
                  <a:pt x="526414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58114" y="263842"/>
            <a:ext cx="532765" cy="0"/>
          </a:xfrm>
          <a:custGeom>
            <a:avLst/>
            <a:gdLst/>
            <a:ahLst/>
            <a:cxnLst/>
            <a:rect l="l" t="t" r="r" b="b"/>
            <a:pathLst>
              <a:path w="532765" h="0">
                <a:moveTo>
                  <a:pt x="0" y="0"/>
                </a:moveTo>
                <a:lnTo>
                  <a:pt x="532764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56209" y="264477"/>
            <a:ext cx="536575" cy="0"/>
          </a:xfrm>
          <a:custGeom>
            <a:avLst/>
            <a:gdLst/>
            <a:ahLst/>
            <a:cxnLst/>
            <a:rect l="l" t="t" r="r" b="b"/>
            <a:pathLst>
              <a:path w="536575" h="0">
                <a:moveTo>
                  <a:pt x="0" y="0"/>
                </a:moveTo>
                <a:lnTo>
                  <a:pt x="536574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54304" y="265112"/>
            <a:ext cx="539750" cy="0"/>
          </a:xfrm>
          <a:custGeom>
            <a:avLst/>
            <a:gdLst/>
            <a:ahLst/>
            <a:cxnLst/>
            <a:rect l="l" t="t" r="r" b="b"/>
            <a:pathLst>
              <a:path w="539750" h="0">
                <a:moveTo>
                  <a:pt x="0" y="0"/>
                </a:moveTo>
                <a:lnTo>
                  <a:pt x="539749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53034" y="265747"/>
            <a:ext cx="542925" cy="0"/>
          </a:xfrm>
          <a:custGeom>
            <a:avLst/>
            <a:gdLst/>
            <a:ahLst/>
            <a:cxnLst/>
            <a:rect l="l" t="t" r="r" b="b"/>
            <a:pathLst>
              <a:path w="542925" h="0">
                <a:moveTo>
                  <a:pt x="0" y="0"/>
                </a:moveTo>
                <a:lnTo>
                  <a:pt x="542924" y="0"/>
                </a:lnTo>
              </a:path>
            </a:pathLst>
          </a:custGeom>
          <a:ln w="317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233679" y="257175"/>
            <a:ext cx="3810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请</a:t>
            </a:r>
            <a:r>
              <a:rPr dirty="0" sz="1400" b="1">
                <a:latin typeface="等线"/>
                <a:cs typeface="等线"/>
              </a:rPr>
              <a:t>求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415732" y="670242"/>
            <a:ext cx="2388235" cy="0"/>
          </a:xfrm>
          <a:custGeom>
            <a:avLst/>
            <a:gdLst/>
            <a:ahLst/>
            <a:cxnLst/>
            <a:rect l="l" t="t" r="r" b="b"/>
            <a:pathLst>
              <a:path w="2388235" h="0">
                <a:moveTo>
                  <a:pt x="0" y="0"/>
                </a:moveTo>
                <a:lnTo>
                  <a:pt x="2388235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400174" y="662940"/>
            <a:ext cx="2419350" cy="0"/>
          </a:xfrm>
          <a:custGeom>
            <a:avLst/>
            <a:gdLst/>
            <a:ahLst/>
            <a:cxnLst/>
            <a:rect l="l" t="t" r="r" b="b"/>
            <a:pathLst>
              <a:path w="2419350" h="0">
                <a:moveTo>
                  <a:pt x="0" y="0"/>
                </a:moveTo>
                <a:lnTo>
                  <a:pt x="2419350" y="0"/>
                </a:lnTo>
              </a:path>
            </a:pathLst>
          </a:custGeom>
          <a:ln w="762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87474" y="654684"/>
            <a:ext cx="2444750" cy="0"/>
          </a:xfrm>
          <a:custGeom>
            <a:avLst/>
            <a:gdLst/>
            <a:ahLst/>
            <a:cxnLst/>
            <a:rect l="l" t="t" r="r" b="b"/>
            <a:pathLst>
              <a:path w="2444750" h="0">
                <a:moveTo>
                  <a:pt x="0" y="0"/>
                </a:moveTo>
                <a:lnTo>
                  <a:pt x="2444750" y="0"/>
                </a:lnTo>
              </a:path>
            </a:pathLst>
          </a:custGeom>
          <a:ln w="889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379854" y="646430"/>
            <a:ext cx="2459990" cy="0"/>
          </a:xfrm>
          <a:custGeom>
            <a:avLst/>
            <a:gdLst/>
            <a:ahLst/>
            <a:cxnLst/>
            <a:rect l="l" t="t" r="r" b="b"/>
            <a:pathLst>
              <a:path w="2459990" h="0">
                <a:moveTo>
                  <a:pt x="0" y="0"/>
                </a:moveTo>
                <a:lnTo>
                  <a:pt x="2459990" y="0"/>
                </a:lnTo>
              </a:path>
            </a:pathLst>
          </a:custGeom>
          <a:ln w="7620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372234" y="638492"/>
            <a:ext cx="2475230" cy="0"/>
          </a:xfrm>
          <a:custGeom>
            <a:avLst/>
            <a:gdLst/>
            <a:ahLst/>
            <a:cxnLst/>
            <a:rect l="l" t="t" r="r" b="b"/>
            <a:pathLst>
              <a:path w="2475229" h="0">
                <a:moveTo>
                  <a:pt x="0" y="0"/>
                </a:moveTo>
                <a:lnTo>
                  <a:pt x="2475229" y="0"/>
                </a:lnTo>
              </a:path>
            </a:pathLst>
          </a:custGeom>
          <a:ln w="825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367154" y="630237"/>
            <a:ext cx="2485390" cy="0"/>
          </a:xfrm>
          <a:custGeom>
            <a:avLst/>
            <a:gdLst/>
            <a:ahLst/>
            <a:cxnLst/>
            <a:rect l="l" t="t" r="r" b="b"/>
            <a:pathLst>
              <a:path w="2485390" h="0">
                <a:moveTo>
                  <a:pt x="0" y="0"/>
                </a:moveTo>
                <a:lnTo>
                  <a:pt x="2485390" y="0"/>
                </a:lnTo>
              </a:path>
            </a:pathLst>
          </a:custGeom>
          <a:ln w="825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362074" y="621982"/>
            <a:ext cx="2495550" cy="0"/>
          </a:xfrm>
          <a:custGeom>
            <a:avLst/>
            <a:gdLst/>
            <a:ahLst/>
            <a:cxnLst/>
            <a:rect l="l" t="t" r="r" b="b"/>
            <a:pathLst>
              <a:path w="2495550" h="0">
                <a:moveTo>
                  <a:pt x="0" y="0"/>
                </a:moveTo>
                <a:lnTo>
                  <a:pt x="2495549" y="0"/>
                </a:lnTo>
              </a:path>
            </a:pathLst>
          </a:custGeom>
          <a:ln w="825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359217" y="614045"/>
            <a:ext cx="2501265" cy="0"/>
          </a:xfrm>
          <a:custGeom>
            <a:avLst/>
            <a:gdLst/>
            <a:ahLst/>
            <a:cxnLst/>
            <a:rect l="l" t="t" r="r" b="b"/>
            <a:pathLst>
              <a:path w="2501265" h="0">
                <a:moveTo>
                  <a:pt x="0" y="0"/>
                </a:moveTo>
                <a:lnTo>
                  <a:pt x="2501264" y="0"/>
                </a:lnTo>
              </a:path>
            </a:pathLst>
          </a:custGeom>
          <a:ln w="762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356359" y="605790"/>
            <a:ext cx="2506980" cy="0"/>
          </a:xfrm>
          <a:custGeom>
            <a:avLst/>
            <a:gdLst/>
            <a:ahLst/>
            <a:cxnLst/>
            <a:rect l="l" t="t" r="r" b="b"/>
            <a:pathLst>
              <a:path w="2506979" h="0">
                <a:moveTo>
                  <a:pt x="0" y="0"/>
                </a:moveTo>
                <a:lnTo>
                  <a:pt x="2506979" y="0"/>
                </a:lnTo>
              </a:path>
            </a:pathLst>
          </a:custGeom>
          <a:ln w="889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354931" y="595630"/>
            <a:ext cx="2510155" cy="0"/>
          </a:xfrm>
          <a:custGeom>
            <a:avLst/>
            <a:gdLst/>
            <a:ahLst/>
            <a:cxnLst/>
            <a:rect l="l" t="t" r="r" b="b"/>
            <a:pathLst>
              <a:path w="2510154" h="0">
                <a:moveTo>
                  <a:pt x="0" y="0"/>
                </a:moveTo>
                <a:lnTo>
                  <a:pt x="2509837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355089" y="597534"/>
            <a:ext cx="2509520" cy="0"/>
          </a:xfrm>
          <a:custGeom>
            <a:avLst/>
            <a:gdLst/>
            <a:ahLst/>
            <a:cxnLst/>
            <a:rect l="l" t="t" r="r" b="b"/>
            <a:pathLst>
              <a:path w="2509520" h="0">
                <a:moveTo>
                  <a:pt x="0" y="0"/>
                </a:moveTo>
                <a:lnTo>
                  <a:pt x="250951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355724" y="598805"/>
            <a:ext cx="2508250" cy="0"/>
          </a:xfrm>
          <a:custGeom>
            <a:avLst/>
            <a:gdLst/>
            <a:ahLst/>
            <a:cxnLst/>
            <a:rect l="l" t="t" r="r" b="b"/>
            <a:pathLst>
              <a:path w="2508250" h="0">
                <a:moveTo>
                  <a:pt x="0" y="0"/>
                </a:moveTo>
                <a:lnTo>
                  <a:pt x="25082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356201" y="600709"/>
            <a:ext cx="2507615" cy="0"/>
          </a:xfrm>
          <a:custGeom>
            <a:avLst/>
            <a:gdLst/>
            <a:ahLst/>
            <a:cxnLst/>
            <a:rect l="l" t="t" r="r" b="b"/>
            <a:pathLst>
              <a:path w="2507615" h="0">
                <a:moveTo>
                  <a:pt x="0" y="0"/>
                </a:moveTo>
                <a:lnTo>
                  <a:pt x="2507297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353184" y="586105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29" h="0">
                <a:moveTo>
                  <a:pt x="0" y="0"/>
                </a:moveTo>
                <a:lnTo>
                  <a:pt x="251332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353184" y="588009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29" h="0">
                <a:moveTo>
                  <a:pt x="0" y="0"/>
                </a:moveTo>
                <a:lnTo>
                  <a:pt x="251332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353661" y="590550"/>
            <a:ext cx="2512695" cy="0"/>
          </a:xfrm>
          <a:custGeom>
            <a:avLst/>
            <a:gdLst/>
            <a:ahLst/>
            <a:cxnLst/>
            <a:rect l="l" t="t" r="r" b="b"/>
            <a:pathLst>
              <a:path w="2512695" h="0">
                <a:moveTo>
                  <a:pt x="0" y="0"/>
                </a:moveTo>
                <a:lnTo>
                  <a:pt x="2512377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353819" y="592455"/>
            <a:ext cx="2512060" cy="0"/>
          </a:xfrm>
          <a:custGeom>
            <a:avLst/>
            <a:gdLst/>
            <a:ahLst/>
            <a:cxnLst/>
            <a:rect l="l" t="t" r="r" b="b"/>
            <a:pathLst>
              <a:path w="2512060" h="0">
                <a:moveTo>
                  <a:pt x="0" y="0"/>
                </a:moveTo>
                <a:lnTo>
                  <a:pt x="251205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354454" y="593725"/>
            <a:ext cx="2510790" cy="0"/>
          </a:xfrm>
          <a:custGeom>
            <a:avLst/>
            <a:gdLst/>
            <a:ahLst/>
            <a:cxnLst/>
            <a:rect l="l" t="t" r="r" b="b"/>
            <a:pathLst>
              <a:path w="2510790" h="0">
                <a:moveTo>
                  <a:pt x="0" y="0"/>
                </a:moveTo>
                <a:lnTo>
                  <a:pt x="25107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352549" y="581025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352867" y="58483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 h="0">
                <a:moveTo>
                  <a:pt x="0" y="0"/>
                </a:moveTo>
                <a:lnTo>
                  <a:pt x="251396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351915" y="57150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507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352549" y="574675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352549" y="576580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351915" y="56515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762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351915" y="55721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351915" y="54895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351915" y="54102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762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351915" y="53276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89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351915" y="52450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762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351915" y="51657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351915" y="50831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351915" y="50006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51915" y="49212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762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51915" y="48387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89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351915" y="47561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762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351915" y="46767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351915" y="45815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51915" y="44767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351915" y="43751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351915" y="42735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351915" y="41719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351915" y="407034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351915" y="39655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351915" y="38607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351915" y="37592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351915" y="36544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351915" y="35496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351915" y="344804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351915" y="33464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351915" y="32416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351915" y="31369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351915" y="30352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351915" y="29337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351915" y="28321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351915" y="27273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351915" y="261937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351915" y="25146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351915" y="24130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351915" y="23114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351915" y="22097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351915" y="21082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351915" y="200342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79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351915" y="189864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351915" y="179705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1016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352549" y="167639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351915" y="173354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353819" y="154304"/>
            <a:ext cx="2512060" cy="0"/>
          </a:xfrm>
          <a:custGeom>
            <a:avLst/>
            <a:gdLst/>
            <a:ahLst/>
            <a:cxnLst/>
            <a:rect l="l" t="t" r="r" b="b"/>
            <a:pathLst>
              <a:path w="2512060" h="0">
                <a:moveTo>
                  <a:pt x="0" y="0"/>
                </a:moveTo>
                <a:lnTo>
                  <a:pt x="25120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353343" y="156210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29" h="0">
                <a:moveTo>
                  <a:pt x="0" y="0"/>
                </a:moveTo>
                <a:lnTo>
                  <a:pt x="251301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353184" y="158750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29" h="0">
                <a:moveTo>
                  <a:pt x="0" y="0"/>
                </a:moveTo>
                <a:lnTo>
                  <a:pt x="251332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352708" y="161289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28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352549" y="163195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356359" y="144145"/>
            <a:ext cx="2506980" cy="0"/>
          </a:xfrm>
          <a:custGeom>
            <a:avLst/>
            <a:gdLst/>
            <a:ahLst/>
            <a:cxnLst/>
            <a:rect l="l" t="t" r="r" b="b"/>
            <a:pathLst>
              <a:path w="2506979" h="0">
                <a:moveTo>
                  <a:pt x="0" y="0"/>
                </a:moveTo>
                <a:lnTo>
                  <a:pt x="25069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355725" y="146050"/>
            <a:ext cx="2508250" cy="0"/>
          </a:xfrm>
          <a:custGeom>
            <a:avLst/>
            <a:gdLst/>
            <a:ahLst/>
            <a:cxnLst/>
            <a:rect l="l" t="t" r="r" b="b"/>
            <a:pathLst>
              <a:path w="2508250" h="0">
                <a:moveTo>
                  <a:pt x="0" y="0"/>
                </a:moveTo>
                <a:lnTo>
                  <a:pt x="250809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355089" y="147954"/>
            <a:ext cx="2509520" cy="0"/>
          </a:xfrm>
          <a:custGeom>
            <a:avLst/>
            <a:gdLst/>
            <a:ahLst/>
            <a:cxnLst/>
            <a:rect l="l" t="t" r="r" b="b"/>
            <a:pathLst>
              <a:path w="2509520" h="0">
                <a:moveTo>
                  <a:pt x="0" y="0"/>
                </a:moveTo>
                <a:lnTo>
                  <a:pt x="25095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355089" y="149225"/>
            <a:ext cx="2509520" cy="0"/>
          </a:xfrm>
          <a:custGeom>
            <a:avLst/>
            <a:gdLst/>
            <a:ahLst/>
            <a:cxnLst/>
            <a:rect l="l" t="t" r="r" b="b"/>
            <a:pathLst>
              <a:path w="2509520" h="0">
                <a:moveTo>
                  <a:pt x="0" y="0"/>
                </a:moveTo>
                <a:lnTo>
                  <a:pt x="25095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354454" y="150495"/>
            <a:ext cx="2510790" cy="0"/>
          </a:xfrm>
          <a:custGeom>
            <a:avLst/>
            <a:gdLst/>
            <a:ahLst/>
            <a:cxnLst/>
            <a:rect l="l" t="t" r="r" b="b"/>
            <a:pathLst>
              <a:path w="2510790" h="0">
                <a:moveTo>
                  <a:pt x="0" y="0"/>
                </a:moveTo>
                <a:lnTo>
                  <a:pt x="251047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354137" y="151764"/>
            <a:ext cx="2511425" cy="0"/>
          </a:xfrm>
          <a:custGeom>
            <a:avLst/>
            <a:gdLst/>
            <a:ahLst/>
            <a:cxnLst/>
            <a:rect l="l" t="t" r="r" b="b"/>
            <a:pathLst>
              <a:path w="2511425" h="0">
                <a:moveTo>
                  <a:pt x="0" y="0"/>
                </a:moveTo>
                <a:lnTo>
                  <a:pt x="2511107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353819" y="153035"/>
            <a:ext cx="2512060" cy="0"/>
          </a:xfrm>
          <a:custGeom>
            <a:avLst/>
            <a:gdLst/>
            <a:ahLst/>
            <a:cxnLst/>
            <a:rect l="l" t="t" r="r" b="b"/>
            <a:pathLst>
              <a:path w="2512060" h="0">
                <a:moveTo>
                  <a:pt x="0" y="0"/>
                </a:moveTo>
                <a:lnTo>
                  <a:pt x="251205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356677" y="138112"/>
            <a:ext cx="2506980" cy="0"/>
          </a:xfrm>
          <a:custGeom>
            <a:avLst/>
            <a:gdLst/>
            <a:ahLst/>
            <a:cxnLst/>
            <a:rect l="l" t="t" r="r" b="b"/>
            <a:pathLst>
              <a:path w="2506979" h="0">
                <a:moveTo>
                  <a:pt x="0" y="0"/>
                </a:moveTo>
                <a:lnTo>
                  <a:pt x="2506662" y="0"/>
                </a:lnTo>
              </a:path>
            </a:pathLst>
          </a:custGeom>
          <a:ln w="1079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360169" y="127635"/>
            <a:ext cx="2499360" cy="0"/>
          </a:xfrm>
          <a:custGeom>
            <a:avLst/>
            <a:gdLst/>
            <a:ahLst/>
            <a:cxnLst/>
            <a:rect l="l" t="t" r="r" b="b"/>
            <a:pathLst>
              <a:path w="2499360" h="0">
                <a:moveTo>
                  <a:pt x="0" y="0"/>
                </a:moveTo>
                <a:lnTo>
                  <a:pt x="2499359" y="0"/>
                </a:lnTo>
              </a:path>
            </a:pathLst>
          </a:custGeom>
          <a:ln w="1016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365250" y="117475"/>
            <a:ext cx="2488565" cy="0"/>
          </a:xfrm>
          <a:custGeom>
            <a:avLst/>
            <a:gdLst/>
            <a:ahLst/>
            <a:cxnLst/>
            <a:rect l="l" t="t" r="r" b="b"/>
            <a:pathLst>
              <a:path w="2488565" h="0">
                <a:moveTo>
                  <a:pt x="0" y="0"/>
                </a:moveTo>
                <a:lnTo>
                  <a:pt x="2488564" y="0"/>
                </a:lnTo>
              </a:path>
            </a:pathLst>
          </a:custGeom>
          <a:ln w="1015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371600" y="107314"/>
            <a:ext cx="2476500" cy="0"/>
          </a:xfrm>
          <a:custGeom>
            <a:avLst/>
            <a:gdLst/>
            <a:ahLst/>
            <a:cxnLst/>
            <a:rect l="l" t="t" r="r" b="b"/>
            <a:pathLst>
              <a:path w="2476500" h="0">
                <a:moveTo>
                  <a:pt x="0" y="0"/>
                </a:moveTo>
                <a:lnTo>
                  <a:pt x="2476182" y="0"/>
                </a:lnTo>
              </a:path>
            </a:pathLst>
          </a:custGeom>
          <a:ln w="1016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381125" y="97155"/>
            <a:ext cx="2458085" cy="0"/>
          </a:xfrm>
          <a:custGeom>
            <a:avLst/>
            <a:gdLst/>
            <a:ahLst/>
            <a:cxnLst/>
            <a:rect l="l" t="t" r="r" b="b"/>
            <a:pathLst>
              <a:path w="2458085" h="0">
                <a:moveTo>
                  <a:pt x="0" y="0"/>
                </a:moveTo>
                <a:lnTo>
                  <a:pt x="2458084" y="0"/>
                </a:lnTo>
              </a:path>
            </a:pathLst>
          </a:custGeom>
          <a:ln w="10159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391920" y="86995"/>
            <a:ext cx="2435860" cy="0"/>
          </a:xfrm>
          <a:custGeom>
            <a:avLst/>
            <a:gdLst/>
            <a:ahLst/>
            <a:cxnLst/>
            <a:rect l="l" t="t" r="r" b="b"/>
            <a:pathLst>
              <a:path w="2435860" h="0">
                <a:moveTo>
                  <a:pt x="0" y="0"/>
                </a:moveTo>
                <a:lnTo>
                  <a:pt x="2435859" y="0"/>
                </a:lnTo>
              </a:path>
            </a:pathLst>
          </a:custGeom>
          <a:ln w="10159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409700" y="76835"/>
            <a:ext cx="2401570" cy="0"/>
          </a:xfrm>
          <a:custGeom>
            <a:avLst/>
            <a:gdLst/>
            <a:ahLst/>
            <a:cxnLst/>
            <a:rect l="l" t="t" r="r" b="b"/>
            <a:pathLst>
              <a:path w="2401570" h="0">
                <a:moveTo>
                  <a:pt x="0" y="0"/>
                </a:moveTo>
                <a:lnTo>
                  <a:pt x="2401569" y="0"/>
                </a:lnTo>
              </a:path>
            </a:pathLst>
          </a:custGeom>
          <a:ln w="1015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 txBox="1"/>
          <p:nvPr/>
        </p:nvSpPr>
        <p:spPr>
          <a:xfrm>
            <a:off x="1573530" y="156844"/>
            <a:ext cx="208089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springDispatcherServlet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2040889" y="360679"/>
            <a:ext cx="114046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的</a:t>
            </a:r>
            <a:r>
              <a:rPr dirty="0" sz="1400" spc="-55" b="1">
                <a:latin typeface="等线"/>
                <a:cs typeface="等线"/>
              </a:rPr>
              <a:t> </a:t>
            </a:r>
            <a:r>
              <a:rPr dirty="0" sz="1400" spc="-5" b="1">
                <a:latin typeface="Arial"/>
                <a:cs typeface="Arial"/>
              </a:rPr>
              <a:t>url-pattern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601979" y="1664017"/>
            <a:ext cx="1753235" cy="0"/>
          </a:xfrm>
          <a:custGeom>
            <a:avLst/>
            <a:gdLst/>
            <a:ahLst/>
            <a:cxnLst/>
            <a:rect l="l" t="t" r="r" b="b"/>
            <a:pathLst>
              <a:path w="1753235" h="0">
                <a:moveTo>
                  <a:pt x="0" y="0"/>
                </a:moveTo>
                <a:lnTo>
                  <a:pt x="1753235" y="0"/>
                </a:lnTo>
              </a:path>
            </a:pathLst>
          </a:custGeom>
          <a:ln w="6985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588009" y="1656714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7620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578484" y="164909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4" y="0"/>
                </a:lnTo>
              </a:path>
            </a:pathLst>
          </a:custGeom>
          <a:ln w="7620">
            <a:solidFill>
              <a:srgbClr val="C7B3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570864" y="1641475"/>
            <a:ext cx="1815464" cy="0"/>
          </a:xfrm>
          <a:custGeom>
            <a:avLst/>
            <a:gdLst/>
            <a:ahLst/>
            <a:cxnLst/>
            <a:rect l="l" t="t" r="r" b="b"/>
            <a:pathLst>
              <a:path w="1815464" h="0">
                <a:moveTo>
                  <a:pt x="0" y="0"/>
                </a:moveTo>
                <a:lnTo>
                  <a:pt x="1815464" y="0"/>
                </a:lnTo>
              </a:path>
            </a:pathLst>
          </a:custGeom>
          <a:ln w="7620">
            <a:solidFill>
              <a:srgbClr val="C9B4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564514" y="1633537"/>
            <a:ext cx="1828164" cy="0"/>
          </a:xfrm>
          <a:custGeom>
            <a:avLst/>
            <a:gdLst/>
            <a:ahLst/>
            <a:cxnLst/>
            <a:rect l="l" t="t" r="r" b="b"/>
            <a:pathLst>
              <a:path w="1828164" h="0">
                <a:moveTo>
                  <a:pt x="0" y="0"/>
                </a:moveTo>
                <a:lnTo>
                  <a:pt x="1828164" y="0"/>
                </a:lnTo>
              </a:path>
            </a:pathLst>
          </a:custGeom>
          <a:ln w="8255">
            <a:solidFill>
              <a:srgbClr val="CAB6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560069" y="162560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5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7620">
            <a:solidFill>
              <a:srgbClr val="CAB7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556259" y="1617980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 h="0">
                <a:moveTo>
                  <a:pt x="0" y="0"/>
                </a:moveTo>
                <a:lnTo>
                  <a:pt x="1844674" y="0"/>
                </a:lnTo>
              </a:path>
            </a:pathLst>
          </a:custGeom>
          <a:ln w="7620">
            <a:solidFill>
              <a:srgbClr val="CB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553719" y="1610360"/>
            <a:ext cx="1849755" cy="0"/>
          </a:xfrm>
          <a:custGeom>
            <a:avLst/>
            <a:gdLst/>
            <a:ahLst/>
            <a:cxnLst/>
            <a:rect l="l" t="t" r="r" b="b"/>
            <a:pathLst>
              <a:path w="1849755" h="0">
                <a:moveTo>
                  <a:pt x="0" y="0"/>
                </a:moveTo>
                <a:lnTo>
                  <a:pt x="1849754" y="0"/>
                </a:lnTo>
              </a:path>
            </a:pathLst>
          </a:custGeom>
          <a:ln w="7620">
            <a:solidFill>
              <a:srgbClr val="CC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551814" y="1599564"/>
            <a:ext cx="1853564" cy="0"/>
          </a:xfrm>
          <a:custGeom>
            <a:avLst/>
            <a:gdLst/>
            <a:ahLst/>
            <a:cxnLst/>
            <a:rect l="l" t="t" r="r" b="b"/>
            <a:pathLst>
              <a:path w="1853564" h="0">
                <a:moveTo>
                  <a:pt x="0" y="0"/>
                </a:moveTo>
                <a:lnTo>
                  <a:pt x="1853564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552238" y="1600835"/>
            <a:ext cx="1852930" cy="0"/>
          </a:xfrm>
          <a:custGeom>
            <a:avLst/>
            <a:gdLst/>
            <a:ahLst/>
            <a:cxnLst/>
            <a:rect l="l" t="t" r="r" b="b"/>
            <a:pathLst>
              <a:path w="1852930" h="0">
                <a:moveTo>
                  <a:pt x="0" y="0"/>
                </a:moveTo>
                <a:lnTo>
                  <a:pt x="1852718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553084" y="1604010"/>
            <a:ext cx="1851025" cy="0"/>
          </a:xfrm>
          <a:custGeom>
            <a:avLst/>
            <a:gdLst/>
            <a:ahLst/>
            <a:cxnLst/>
            <a:rect l="l" t="t" r="r" b="b"/>
            <a:pathLst>
              <a:path w="1851025" h="0">
                <a:moveTo>
                  <a:pt x="0" y="0"/>
                </a:moveTo>
                <a:lnTo>
                  <a:pt x="1851024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553719" y="1605914"/>
            <a:ext cx="1849755" cy="0"/>
          </a:xfrm>
          <a:custGeom>
            <a:avLst/>
            <a:gdLst/>
            <a:ahLst/>
            <a:cxnLst/>
            <a:rect l="l" t="t" r="r" b="b"/>
            <a:pathLst>
              <a:path w="1849755" h="0">
                <a:moveTo>
                  <a:pt x="0" y="0"/>
                </a:moveTo>
                <a:lnTo>
                  <a:pt x="1849754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550544" y="1591944"/>
            <a:ext cx="1856105" cy="0"/>
          </a:xfrm>
          <a:custGeom>
            <a:avLst/>
            <a:gdLst/>
            <a:ahLst/>
            <a:cxnLst/>
            <a:rect l="l" t="t" r="r" b="b"/>
            <a:pathLst>
              <a:path w="1856105" h="0">
                <a:moveTo>
                  <a:pt x="0" y="0"/>
                </a:moveTo>
                <a:lnTo>
                  <a:pt x="1856104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550862" y="1593214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 h="0">
                <a:moveTo>
                  <a:pt x="0" y="0"/>
                </a:moveTo>
                <a:lnTo>
                  <a:pt x="185546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551179" y="1594485"/>
            <a:ext cx="1854835" cy="0"/>
          </a:xfrm>
          <a:custGeom>
            <a:avLst/>
            <a:gdLst/>
            <a:ahLst/>
            <a:cxnLst/>
            <a:rect l="l" t="t" r="r" b="b"/>
            <a:pathLst>
              <a:path w="1854835" h="0">
                <a:moveTo>
                  <a:pt x="0" y="0"/>
                </a:moveTo>
                <a:lnTo>
                  <a:pt x="1854834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551603" y="1596389"/>
            <a:ext cx="1854200" cy="0"/>
          </a:xfrm>
          <a:custGeom>
            <a:avLst/>
            <a:gdLst/>
            <a:ahLst/>
            <a:cxnLst/>
            <a:rect l="l" t="t" r="r" b="b"/>
            <a:pathLst>
              <a:path w="1854200" h="0">
                <a:moveTo>
                  <a:pt x="0" y="0"/>
                </a:moveTo>
                <a:lnTo>
                  <a:pt x="1853988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550227" y="158686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 h="0">
                <a:moveTo>
                  <a:pt x="0" y="0"/>
                </a:moveTo>
                <a:lnTo>
                  <a:pt x="1856739" y="0"/>
                </a:lnTo>
              </a:path>
            </a:pathLst>
          </a:custGeom>
          <a:ln w="7620">
            <a:solidFill>
              <a:srgbClr val="CDBB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549909" y="1579244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6350">
            <a:solidFill>
              <a:srgbClr val="CEBD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550227" y="1583055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39" h="0">
                <a:moveTo>
                  <a:pt x="0" y="0"/>
                </a:moveTo>
                <a:lnTo>
                  <a:pt x="1856739" y="0"/>
                </a:lnTo>
              </a:path>
            </a:pathLst>
          </a:custGeom>
          <a:ln w="3175">
            <a:solidFill>
              <a:srgbClr val="CEBD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549909" y="157162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0BE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549909" y="156368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8255">
            <a:solidFill>
              <a:srgbClr val="D1BF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49909" y="155575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1BF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49909" y="154781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8255">
            <a:solidFill>
              <a:srgbClr val="D2C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49909" y="153987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2C1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49909" y="153225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3C3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49909" y="152431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8255">
            <a:solidFill>
              <a:srgbClr val="D3C4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49909" y="151638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4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49909" y="150876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6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49909" y="150114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7620">
            <a:solidFill>
              <a:srgbClr val="D7C6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49909" y="149320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8255">
            <a:solidFill>
              <a:srgbClr val="D8C9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49909" y="1483994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8C9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49909" y="147383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8CA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49909" y="146367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8CB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49909" y="145319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D9CC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49909" y="1442719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ACC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49909" y="143224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DAC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49909" y="142144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DCCE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49909" y="1410969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DD0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49909" y="140081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ED1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49909" y="139033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DED2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549909" y="137985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FD2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49909" y="1369694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DFD3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49909" y="135921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E0D4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49909" y="134874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1D6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49909" y="1338580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1D7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49909" y="132810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E3D8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549909" y="131762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4D8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549909" y="130714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E5D9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549909" y="1296669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5DA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549909" y="1286192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E5DC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549909" y="127571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6DD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549909" y="126555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160">
            <a:solidFill>
              <a:srgbClr val="E7DE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549909" y="1255077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10795">
            <a:solidFill>
              <a:srgbClr val="E9DF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550544" y="1240155"/>
            <a:ext cx="1856105" cy="0"/>
          </a:xfrm>
          <a:custGeom>
            <a:avLst/>
            <a:gdLst/>
            <a:ahLst/>
            <a:cxnLst/>
            <a:rect l="l" t="t" r="r" b="b"/>
            <a:pathLst>
              <a:path w="1856105" h="0">
                <a:moveTo>
                  <a:pt x="0" y="0"/>
                </a:moveTo>
                <a:lnTo>
                  <a:pt x="1856104" y="0"/>
                </a:lnTo>
              </a:path>
            </a:pathLst>
          </a:custGeom>
          <a:ln w="3175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549909" y="1245235"/>
            <a:ext cx="1857375" cy="0"/>
          </a:xfrm>
          <a:custGeom>
            <a:avLst/>
            <a:gdLst/>
            <a:ahLst/>
            <a:cxnLst/>
            <a:rect l="l" t="t" r="r" b="b"/>
            <a:pathLst>
              <a:path w="1857375" h="0">
                <a:moveTo>
                  <a:pt x="0" y="0"/>
                </a:moveTo>
                <a:lnTo>
                  <a:pt x="1857374" y="0"/>
                </a:lnTo>
              </a:path>
            </a:pathLst>
          </a:custGeom>
          <a:ln w="8889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551179" y="1229994"/>
            <a:ext cx="1854835" cy="0"/>
          </a:xfrm>
          <a:custGeom>
            <a:avLst/>
            <a:gdLst/>
            <a:ahLst/>
            <a:cxnLst/>
            <a:rect l="l" t="t" r="r" b="b"/>
            <a:pathLst>
              <a:path w="1854835" h="0">
                <a:moveTo>
                  <a:pt x="0" y="0"/>
                </a:moveTo>
                <a:lnTo>
                  <a:pt x="1854834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551179" y="1231264"/>
            <a:ext cx="1855470" cy="0"/>
          </a:xfrm>
          <a:custGeom>
            <a:avLst/>
            <a:gdLst/>
            <a:ahLst/>
            <a:cxnLst/>
            <a:rect l="l" t="t" r="r" b="b"/>
            <a:pathLst>
              <a:path w="1855470" h="0">
                <a:moveTo>
                  <a:pt x="0" y="0"/>
                </a:moveTo>
                <a:lnTo>
                  <a:pt x="1855469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50544" y="1232535"/>
            <a:ext cx="1856105" cy="0"/>
          </a:xfrm>
          <a:custGeom>
            <a:avLst/>
            <a:gdLst/>
            <a:ahLst/>
            <a:cxnLst/>
            <a:rect l="l" t="t" r="r" b="b"/>
            <a:pathLst>
              <a:path w="1856105" h="0">
                <a:moveTo>
                  <a:pt x="0" y="0"/>
                </a:moveTo>
                <a:lnTo>
                  <a:pt x="1856104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50544" y="1236344"/>
            <a:ext cx="1856105" cy="0"/>
          </a:xfrm>
          <a:custGeom>
            <a:avLst/>
            <a:gdLst/>
            <a:ahLst/>
            <a:cxnLst/>
            <a:rect l="l" t="t" r="r" b="b"/>
            <a:pathLst>
              <a:path w="1856105" h="0">
                <a:moveTo>
                  <a:pt x="0" y="0"/>
                </a:moveTo>
                <a:lnTo>
                  <a:pt x="1856104" y="0"/>
                </a:lnTo>
              </a:path>
            </a:pathLst>
          </a:custGeom>
          <a:ln w="6350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53084" y="1220469"/>
            <a:ext cx="1851660" cy="0"/>
          </a:xfrm>
          <a:custGeom>
            <a:avLst/>
            <a:gdLst/>
            <a:ahLst/>
            <a:cxnLst/>
            <a:rect l="l" t="t" r="r" b="b"/>
            <a:pathLst>
              <a:path w="1851660" h="0">
                <a:moveTo>
                  <a:pt x="0" y="0"/>
                </a:moveTo>
                <a:lnTo>
                  <a:pt x="1851342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52450" y="1222375"/>
            <a:ext cx="1852295" cy="0"/>
          </a:xfrm>
          <a:custGeom>
            <a:avLst/>
            <a:gdLst/>
            <a:ahLst/>
            <a:cxnLst/>
            <a:rect l="l" t="t" r="r" b="b"/>
            <a:pathLst>
              <a:path w="1852295" h="0">
                <a:moveTo>
                  <a:pt x="0" y="0"/>
                </a:moveTo>
                <a:lnTo>
                  <a:pt x="1852294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51814" y="1223644"/>
            <a:ext cx="1853564" cy="0"/>
          </a:xfrm>
          <a:custGeom>
            <a:avLst/>
            <a:gdLst/>
            <a:ahLst/>
            <a:cxnLst/>
            <a:rect l="l" t="t" r="r" b="b"/>
            <a:pathLst>
              <a:path w="1853564" h="0">
                <a:moveTo>
                  <a:pt x="0" y="0"/>
                </a:moveTo>
                <a:lnTo>
                  <a:pt x="1853353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51814" y="1225550"/>
            <a:ext cx="1853564" cy="0"/>
          </a:xfrm>
          <a:custGeom>
            <a:avLst/>
            <a:gdLst/>
            <a:ahLst/>
            <a:cxnLst/>
            <a:rect l="l" t="t" r="r" b="b"/>
            <a:pathLst>
              <a:path w="1853564" h="0">
                <a:moveTo>
                  <a:pt x="0" y="0"/>
                </a:moveTo>
                <a:lnTo>
                  <a:pt x="1853564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51497" y="1227455"/>
            <a:ext cx="1854200" cy="0"/>
          </a:xfrm>
          <a:custGeom>
            <a:avLst/>
            <a:gdLst/>
            <a:ahLst/>
            <a:cxnLst/>
            <a:rect l="l" t="t" r="r" b="b"/>
            <a:pathLst>
              <a:path w="1854200" h="0">
                <a:moveTo>
                  <a:pt x="0" y="0"/>
                </a:moveTo>
                <a:lnTo>
                  <a:pt x="1854093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51179" y="1228725"/>
            <a:ext cx="1854835" cy="0"/>
          </a:xfrm>
          <a:custGeom>
            <a:avLst/>
            <a:gdLst/>
            <a:ahLst/>
            <a:cxnLst/>
            <a:rect l="l" t="t" r="r" b="b"/>
            <a:pathLst>
              <a:path w="1854835" h="0">
                <a:moveTo>
                  <a:pt x="0" y="0"/>
                </a:moveTo>
                <a:lnTo>
                  <a:pt x="1854834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53402" y="1213485"/>
            <a:ext cx="1850389" cy="0"/>
          </a:xfrm>
          <a:custGeom>
            <a:avLst/>
            <a:gdLst/>
            <a:ahLst/>
            <a:cxnLst/>
            <a:rect l="l" t="t" r="r" b="b"/>
            <a:pathLst>
              <a:path w="1850389" h="0">
                <a:moveTo>
                  <a:pt x="0" y="0"/>
                </a:moveTo>
                <a:lnTo>
                  <a:pt x="1850072" y="0"/>
                </a:lnTo>
              </a:path>
            </a:pathLst>
          </a:custGeom>
          <a:ln w="10159">
            <a:solidFill>
              <a:srgbClr val="EBE3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56894" y="1203325"/>
            <a:ext cx="1843405" cy="0"/>
          </a:xfrm>
          <a:custGeom>
            <a:avLst/>
            <a:gdLst/>
            <a:ahLst/>
            <a:cxnLst/>
            <a:rect l="l" t="t" r="r" b="b"/>
            <a:pathLst>
              <a:path w="1843405" h="0">
                <a:moveTo>
                  <a:pt x="0" y="0"/>
                </a:moveTo>
                <a:lnTo>
                  <a:pt x="1843404" y="0"/>
                </a:lnTo>
              </a:path>
            </a:pathLst>
          </a:custGeom>
          <a:ln w="10160">
            <a:solidFill>
              <a:srgbClr val="EBE4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62292" y="1192847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 h="0">
                <a:moveTo>
                  <a:pt x="0" y="0"/>
                </a:moveTo>
                <a:lnTo>
                  <a:pt x="1832715" y="0"/>
                </a:lnTo>
              </a:path>
            </a:pathLst>
          </a:custGeom>
          <a:ln w="10794">
            <a:solidFill>
              <a:srgbClr val="ECE5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69595" y="1182370"/>
            <a:ext cx="1818005" cy="0"/>
          </a:xfrm>
          <a:custGeom>
            <a:avLst/>
            <a:gdLst/>
            <a:ahLst/>
            <a:cxnLst/>
            <a:rect l="l" t="t" r="r" b="b"/>
            <a:pathLst>
              <a:path w="1818005" h="0">
                <a:moveTo>
                  <a:pt x="0" y="0"/>
                </a:moveTo>
                <a:lnTo>
                  <a:pt x="1818004" y="0"/>
                </a:lnTo>
              </a:path>
            </a:pathLst>
          </a:custGeom>
          <a:ln w="10159">
            <a:solidFill>
              <a:srgbClr val="EDE5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80390" y="1171892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 h="0">
                <a:moveTo>
                  <a:pt x="0" y="0"/>
                </a:moveTo>
                <a:lnTo>
                  <a:pt x="1797049" y="0"/>
                </a:lnTo>
              </a:path>
            </a:pathLst>
          </a:custGeom>
          <a:ln w="10795">
            <a:solidFill>
              <a:srgbClr val="EEE6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95630" y="1161415"/>
            <a:ext cx="1765935" cy="0"/>
          </a:xfrm>
          <a:custGeom>
            <a:avLst/>
            <a:gdLst/>
            <a:ahLst/>
            <a:cxnLst/>
            <a:rect l="l" t="t" r="r" b="b"/>
            <a:pathLst>
              <a:path w="1765935" h="0">
                <a:moveTo>
                  <a:pt x="0" y="0"/>
                </a:moveTo>
                <a:lnTo>
                  <a:pt x="1765934" y="0"/>
                </a:lnTo>
              </a:path>
            </a:pathLst>
          </a:custGeom>
          <a:ln w="10159">
            <a:solidFill>
              <a:srgbClr val="F0E9F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49563" y="1155988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436" y="0"/>
                </a:moveTo>
                <a:lnTo>
                  <a:pt x="52288" y="6749"/>
                </a:lnTo>
                <a:lnTo>
                  <a:pt x="25119" y="25119"/>
                </a:lnTo>
                <a:lnTo>
                  <a:pt x="6749" y="52288"/>
                </a:lnTo>
                <a:lnTo>
                  <a:pt x="0" y="85436"/>
                </a:lnTo>
              </a:path>
            </a:pathLst>
          </a:custGeom>
          <a:ln w="9359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49909" y="1241425"/>
            <a:ext cx="0" cy="340995"/>
          </a:xfrm>
          <a:custGeom>
            <a:avLst/>
            <a:gdLst/>
            <a:ahLst/>
            <a:cxnLst/>
            <a:rect l="l" t="t" r="r" b="b"/>
            <a:pathLst>
              <a:path w="0" h="340994">
                <a:moveTo>
                  <a:pt x="0" y="0"/>
                </a:moveTo>
                <a:lnTo>
                  <a:pt x="0" y="340995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49563" y="1582419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6749" y="33147"/>
                </a:lnTo>
                <a:lnTo>
                  <a:pt x="25119" y="60316"/>
                </a:lnTo>
                <a:lnTo>
                  <a:pt x="52288" y="78686"/>
                </a:lnTo>
                <a:lnTo>
                  <a:pt x="85436" y="85436"/>
                </a:lnTo>
              </a:path>
            </a:pathLst>
          </a:custGeom>
          <a:ln w="9359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35000" y="1667510"/>
            <a:ext cx="1687195" cy="0"/>
          </a:xfrm>
          <a:custGeom>
            <a:avLst/>
            <a:gdLst/>
            <a:ahLst/>
            <a:cxnLst/>
            <a:rect l="l" t="t" r="r" b="b"/>
            <a:pathLst>
              <a:path w="1687195" h="0">
                <a:moveTo>
                  <a:pt x="0" y="0"/>
                </a:moveTo>
                <a:lnTo>
                  <a:pt x="1687195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322195" y="1582419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85436"/>
                </a:moveTo>
                <a:lnTo>
                  <a:pt x="33147" y="78686"/>
                </a:lnTo>
                <a:lnTo>
                  <a:pt x="60316" y="60316"/>
                </a:lnTo>
                <a:lnTo>
                  <a:pt x="78686" y="33147"/>
                </a:lnTo>
                <a:lnTo>
                  <a:pt x="85436" y="0"/>
                </a:lnTo>
              </a:path>
            </a:pathLst>
          </a:custGeom>
          <a:ln w="9359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407285" y="1241425"/>
            <a:ext cx="0" cy="340995"/>
          </a:xfrm>
          <a:custGeom>
            <a:avLst/>
            <a:gdLst/>
            <a:ahLst/>
            <a:cxnLst/>
            <a:rect l="l" t="t" r="r" b="b"/>
            <a:pathLst>
              <a:path w="0" h="340994">
                <a:moveTo>
                  <a:pt x="0" y="340995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322195" y="1155988"/>
            <a:ext cx="85725" cy="85725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85436" y="85436"/>
                </a:moveTo>
                <a:lnTo>
                  <a:pt x="78686" y="52288"/>
                </a:lnTo>
                <a:lnTo>
                  <a:pt x="60316" y="25119"/>
                </a:lnTo>
                <a:lnTo>
                  <a:pt x="33147" y="6749"/>
                </a:lnTo>
                <a:lnTo>
                  <a:pt x="0" y="0"/>
                </a:lnTo>
              </a:path>
            </a:pathLst>
          </a:custGeom>
          <a:ln w="9359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635000" y="1156335"/>
            <a:ext cx="1687195" cy="0"/>
          </a:xfrm>
          <a:custGeom>
            <a:avLst/>
            <a:gdLst/>
            <a:ahLst/>
            <a:cxnLst/>
            <a:rect l="l" t="t" r="r" b="b"/>
            <a:pathLst>
              <a:path w="1687195" h="0">
                <a:moveTo>
                  <a:pt x="168719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 txBox="1"/>
          <p:nvPr/>
        </p:nvSpPr>
        <p:spPr>
          <a:xfrm>
            <a:off x="874394" y="1196340"/>
            <a:ext cx="120777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SpringMVC</a:t>
            </a:r>
            <a:r>
              <a:rPr dirty="0" sz="1400" spc="-125" b="1">
                <a:latin typeface="Arial"/>
                <a:cs typeface="Arial"/>
              </a:rPr>
              <a:t> </a:t>
            </a:r>
            <a:r>
              <a:rPr dirty="0" sz="1400" b="1">
                <a:latin typeface="等线"/>
                <a:cs typeface="等线"/>
              </a:rPr>
              <a:t>中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268" name="object 268"/>
          <p:cNvSpPr txBox="1"/>
          <p:nvPr/>
        </p:nvSpPr>
        <p:spPr>
          <a:xfrm>
            <a:off x="539114" y="1400175"/>
            <a:ext cx="1878964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1865630" algn="l"/>
              </a:tabLst>
            </a:pPr>
            <a:r>
              <a:rPr dirty="0" sz="1400" spc="1015" b="1" u="dbl">
                <a:latin typeface="等线"/>
                <a:cs typeface="等线"/>
              </a:rPr>
              <a:t> </a:t>
            </a:r>
            <a:r>
              <a:rPr dirty="0" sz="1400" spc="-90" b="1" u="dbl">
                <a:latin typeface="等线"/>
                <a:cs typeface="等线"/>
              </a:rPr>
              <a:t> </a:t>
            </a:r>
            <a:r>
              <a:rPr dirty="0" sz="1400" b="1" u="dbl">
                <a:latin typeface="等线"/>
                <a:cs typeface="等线"/>
              </a:rPr>
              <a:t>存在</a:t>
            </a:r>
            <a:r>
              <a:rPr dirty="0" sz="1400" b="1" u="dbl">
                <a:latin typeface="Microsoft JhengHei"/>
                <a:cs typeface="Microsoft JhengHei"/>
              </a:rPr>
              <a:t>对应</a:t>
            </a:r>
            <a:r>
              <a:rPr dirty="0" sz="1400" b="1" u="dbl">
                <a:latin typeface="等线"/>
                <a:cs typeface="等线"/>
              </a:rPr>
              <a:t>的映射？	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559434" y="1828164"/>
            <a:ext cx="721360" cy="71755"/>
          </a:xfrm>
          <a:custGeom>
            <a:avLst/>
            <a:gdLst/>
            <a:ahLst/>
            <a:cxnLst/>
            <a:rect l="l" t="t" r="r" b="b"/>
            <a:pathLst>
              <a:path w="721360" h="71755">
                <a:moveTo>
                  <a:pt x="0" y="0"/>
                </a:moveTo>
                <a:lnTo>
                  <a:pt x="721359" y="0"/>
                </a:lnTo>
                <a:lnTo>
                  <a:pt x="721359" y="71754"/>
                </a:lnTo>
                <a:lnTo>
                  <a:pt x="0" y="71754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59434" y="2188844"/>
            <a:ext cx="721360" cy="71755"/>
          </a:xfrm>
          <a:custGeom>
            <a:avLst/>
            <a:gdLst/>
            <a:ahLst/>
            <a:cxnLst/>
            <a:rect l="l" t="t" r="r" b="b"/>
            <a:pathLst>
              <a:path w="721360" h="71755">
                <a:moveTo>
                  <a:pt x="0" y="0"/>
                </a:moveTo>
                <a:lnTo>
                  <a:pt x="721359" y="0"/>
                </a:lnTo>
                <a:lnTo>
                  <a:pt x="721359" y="71754"/>
                </a:lnTo>
                <a:lnTo>
                  <a:pt x="0" y="71754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487680" y="1899920"/>
            <a:ext cx="864869" cy="288925"/>
          </a:xfrm>
          <a:custGeom>
            <a:avLst/>
            <a:gdLst/>
            <a:ahLst/>
            <a:cxnLst/>
            <a:rect l="l" t="t" r="r" b="b"/>
            <a:pathLst>
              <a:path w="864869" h="288925">
                <a:moveTo>
                  <a:pt x="0" y="0"/>
                </a:moveTo>
                <a:lnTo>
                  <a:pt x="864870" y="0"/>
                </a:lnTo>
                <a:lnTo>
                  <a:pt x="864870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487389" y="1827874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0" y="72045"/>
                </a:moveTo>
                <a:lnTo>
                  <a:pt x="72045" y="72045"/>
                </a:lnTo>
                <a:lnTo>
                  <a:pt x="72045" y="0"/>
                </a:lnTo>
                <a:lnTo>
                  <a:pt x="44093" y="5692"/>
                </a:lnTo>
                <a:lnTo>
                  <a:pt x="21182" y="21182"/>
                </a:lnTo>
                <a:lnTo>
                  <a:pt x="5692" y="44093"/>
                </a:lnTo>
                <a:lnTo>
                  <a:pt x="0" y="72045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487389" y="2188845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72045" y="72045"/>
                </a:moveTo>
                <a:lnTo>
                  <a:pt x="72045" y="0"/>
                </a:lnTo>
                <a:lnTo>
                  <a:pt x="0" y="0"/>
                </a:lnTo>
                <a:lnTo>
                  <a:pt x="5692" y="27952"/>
                </a:lnTo>
                <a:lnTo>
                  <a:pt x="21182" y="50863"/>
                </a:lnTo>
                <a:lnTo>
                  <a:pt x="44093" y="66353"/>
                </a:lnTo>
                <a:lnTo>
                  <a:pt x="72045" y="72045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280794" y="2188845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72045" y="0"/>
                </a:moveTo>
                <a:lnTo>
                  <a:pt x="0" y="0"/>
                </a:lnTo>
                <a:lnTo>
                  <a:pt x="0" y="72045"/>
                </a:lnTo>
                <a:lnTo>
                  <a:pt x="27952" y="66353"/>
                </a:lnTo>
                <a:lnTo>
                  <a:pt x="50863" y="50863"/>
                </a:lnTo>
                <a:lnTo>
                  <a:pt x="66353" y="27952"/>
                </a:lnTo>
                <a:lnTo>
                  <a:pt x="72045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1280794" y="1827874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0" y="0"/>
                </a:moveTo>
                <a:lnTo>
                  <a:pt x="0" y="72045"/>
                </a:lnTo>
                <a:lnTo>
                  <a:pt x="72045" y="72045"/>
                </a:lnTo>
                <a:lnTo>
                  <a:pt x="66353" y="44093"/>
                </a:lnTo>
                <a:lnTo>
                  <a:pt x="50863" y="21182"/>
                </a:lnTo>
                <a:lnTo>
                  <a:pt x="27952" y="5692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487389" y="1827874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72045" y="0"/>
                </a:moveTo>
                <a:lnTo>
                  <a:pt x="44093" y="5692"/>
                </a:lnTo>
                <a:lnTo>
                  <a:pt x="21182" y="21182"/>
                </a:lnTo>
                <a:lnTo>
                  <a:pt x="5692" y="44093"/>
                </a:lnTo>
                <a:lnTo>
                  <a:pt x="0" y="72045"/>
                </a:lnTo>
              </a:path>
            </a:pathLst>
          </a:custGeom>
          <a:ln w="25113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487680" y="1899920"/>
            <a:ext cx="0" cy="288290"/>
          </a:xfrm>
          <a:custGeom>
            <a:avLst/>
            <a:gdLst/>
            <a:ahLst/>
            <a:cxnLst/>
            <a:rect l="l" t="t" r="r" b="b"/>
            <a:pathLst>
              <a:path w="0" h="288289">
                <a:moveTo>
                  <a:pt x="0" y="0"/>
                </a:moveTo>
                <a:lnTo>
                  <a:pt x="0" y="288290"/>
                </a:lnTo>
              </a:path>
            </a:pathLst>
          </a:custGeom>
          <a:ln w="25400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487389" y="2188210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0" y="0"/>
                </a:moveTo>
                <a:lnTo>
                  <a:pt x="5692" y="27952"/>
                </a:lnTo>
                <a:lnTo>
                  <a:pt x="21182" y="50863"/>
                </a:lnTo>
                <a:lnTo>
                  <a:pt x="44093" y="66353"/>
                </a:lnTo>
                <a:lnTo>
                  <a:pt x="72045" y="72045"/>
                </a:lnTo>
              </a:path>
            </a:pathLst>
          </a:custGeom>
          <a:ln w="25113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559434" y="2259964"/>
            <a:ext cx="720725" cy="0"/>
          </a:xfrm>
          <a:custGeom>
            <a:avLst/>
            <a:gdLst/>
            <a:ahLst/>
            <a:cxnLst/>
            <a:rect l="l" t="t" r="r" b="b"/>
            <a:pathLst>
              <a:path w="720725" h="0">
                <a:moveTo>
                  <a:pt x="0" y="0"/>
                </a:moveTo>
                <a:lnTo>
                  <a:pt x="720725" y="0"/>
                </a:lnTo>
              </a:path>
            </a:pathLst>
          </a:custGeom>
          <a:ln w="25400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280160" y="2188210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0" y="72045"/>
                </a:moveTo>
                <a:lnTo>
                  <a:pt x="27952" y="66353"/>
                </a:lnTo>
                <a:lnTo>
                  <a:pt x="50863" y="50863"/>
                </a:lnTo>
                <a:lnTo>
                  <a:pt x="66353" y="27952"/>
                </a:lnTo>
                <a:lnTo>
                  <a:pt x="72045" y="0"/>
                </a:lnTo>
              </a:path>
            </a:pathLst>
          </a:custGeom>
          <a:ln w="25113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351915" y="1899920"/>
            <a:ext cx="0" cy="288290"/>
          </a:xfrm>
          <a:custGeom>
            <a:avLst/>
            <a:gdLst/>
            <a:ahLst/>
            <a:cxnLst/>
            <a:rect l="l" t="t" r="r" b="b"/>
            <a:pathLst>
              <a:path w="0" h="288289">
                <a:moveTo>
                  <a:pt x="0" y="288290"/>
                </a:moveTo>
                <a:lnTo>
                  <a:pt x="0" y="0"/>
                </a:lnTo>
              </a:path>
            </a:pathLst>
          </a:custGeom>
          <a:ln w="25400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280160" y="1827874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72045" y="72045"/>
                </a:moveTo>
                <a:lnTo>
                  <a:pt x="66353" y="44093"/>
                </a:lnTo>
                <a:lnTo>
                  <a:pt x="50863" y="21182"/>
                </a:lnTo>
                <a:lnTo>
                  <a:pt x="27952" y="5692"/>
                </a:lnTo>
                <a:lnTo>
                  <a:pt x="0" y="0"/>
                </a:lnTo>
              </a:path>
            </a:pathLst>
          </a:custGeom>
          <a:ln w="25113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559434" y="1828164"/>
            <a:ext cx="720725" cy="0"/>
          </a:xfrm>
          <a:custGeom>
            <a:avLst/>
            <a:gdLst/>
            <a:ahLst/>
            <a:cxnLst/>
            <a:rect l="l" t="t" r="r" b="b"/>
            <a:pathLst>
              <a:path w="720725" h="0">
                <a:moveTo>
                  <a:pt x="720725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 txBox="1"/>
          <p:nvPr/>
        </p:nvSpPr>
        <p:spPr>
          <a:xfrm>
            <a:off x="640080" y="1931034"/>
            <a:ext cx="5588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不存在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171450" y="3069589"/>
            <a:ext cx="2613660" cy="0"/>
          </a:xfrm>
          <a:custGeom>
            <a:avLst/>
            <a:gdLst/>
            <a:ahLst/>
            <a:cxnLst/>
            <a:rect l="l" t="t" r="r" b="b"/>
            <a:pathLst>
              <a:path w="2613660" h="0">
                <a:moveTo>
                  <a:pt x="0" y="0"/>
                </a:moveTo>
                <a:lnTo>
                  <a:pt x="2613659" y="0"/>
                </a:lnTo>
              </a:path>
            </a:pathLst>
          </a:custGeom>
          <a:ln w="8889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153670" y="3060382"/>
            <a:ext cx="2649220" cy="0"/>
          </a:xfrm>
          <a:custGeom>
            <a:avLst/>
            <a:gdLst/>
            <a:ahLst/>
            <a:cxnLst/>
            <a:rect l="l" t="t" r="r" b="b"/>
            <a:pathLst>
              <a:path w="2649220" h="0">
                <a:moveTo>
                  <a:pt x="0" y="0"/>
                </a:moveTo>
                <a:lnTo>
                  <a:pt x="2649219" y="0"/>
                </a:lnTo>
              </a:path>
            </a:pathLst>
          </a:custGeom>
          <a:ln w="9524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40335" y="3050539"/>
            <a:ext cx="2675890" cy="0"/>
          </a:xfrm>
          <a:custGeom>
            <a:avLst/>
            <a:gdLst/>
            <a:ahLst/>
            <a:cxnLst/>
            <a:rect l="l" t="t" r="r" b="b"/>
            <a:pathLst>
              <a:path w="2675890" h="0">
                <a:moveTo>
                  <a:pt x="0" y="0"/>
                </a:moveTo>
                <a:lnTo>
                  <a:pt x="2675889" y="0"/>
                </a:lnTo>
              </a:path>
            </a:pathLst>
          </a:custGeom>
          <a:ln w="10160">
            <a:solidFill>
              <a:srgbClr val="C7B3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31127" y="3040697"/>
            <a:ext cx="2694305" cy="0"/>
          </a:xfrm>
          <a:custGeom>
            <a:avLst/>
            <a:gdLst/>
            <a:ahLst/>
            <a:cxnLst/>
            <a:rect l="l" t="t" r="r" b="b"/>
            <a:pathLst>
              <a:path w="2694305" h="0">
                <a:moveTo>
                  <a:pt x="0" y="0"/>
                </a:moveTo>
                <a:lnTo>
                  <a:pt x="2694304" y="0"/>
                </a:lnTo>
              </a:path>
            </a:pathLst>
          </a:custGeom>
          <a:ln w="9525">
            <a:solidFill>
              <a:srgbClr val="C9B4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23190" y="3030537"/>
            <a:ext cx="2710180" cy="0"/>
          </a:xfrm>
          <a:custGeom>
            <a:avLst/>
            <a:gdLst/>
            <a:ahLst/>
            <a:cxnLst/>
            <a:rect l="l" t="t" r="r" b="b"/>
            <a:pathLst>
              <a:path w="2710180" h="0">
                <a:moveTo>
                  <a:pt x="0" y="0"/>
                </a:moveTo>
                <a:lnTo>
                  <a:pt x="2710179" y="0"/>
                </a:lnTo>
              </a:path>
            </a:pathLst>
          </a:custGeom>
          <a:ln w="10795">
            <a:solidFill>
              <a:srgbClr val="CAB6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117475" y="3020377"/>
            <a:ext cx="2721610" cy="0"/>
          </a:xfrm>
          <a:custGeom>
            <a:avLst/>
            <a:gdLst/>
            <a:ahLst/>
            <a:cxnLst/>
            <a:rect l="l" t="t" r="r" b="b"/>
            <a:pathLst>
              <a:path w="2721610" h="0">
                <a:moveTo>
                  <a:pt x="0" y="0"/>
                </a:moveTo>
                <a:lnTo>
                  <a:pt x="2721609" y="0"/>
                </a:lnTo>
              </a:path>
            </a:pathLst>
          </a:custGeom>
          <a:ln w="9525">
            <a:solidFill>
              <a:srgbClr val="CAB7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12633" y="3010535"/>
            <a:ext cx="2731770" cy="0"/>
          </a:xfrm>
          <a:custGeom>
            <a:avLst/>
            <a:gdLst/>
            <a:ahLst/>
            <a:cxnLst/>
            <a:rect l="l" t="t" r="r" b="b"/>
            <a:pathLst>
              <a:path w="2731770" h="0">
                <a:moveTo>
                  <a:pt x="0" y="0"/>
                </a:moveTo>
                <a:lnTo>
                  <a:pt x="2731293" y="0"/>
                </a:lnTo>
              </a:path>
            </a:pathLst>
          </a:custGeom>
          <a:ln w="10160">
            <a:solidFill>
              <a:srgbClr val="CB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109537" y="3000692"/>
            <a:ext cx="2737485" cy="0"/>
          </a:xfrm>
          <a:custGeom>
            <a:avLst/>
            <a:gdLst/>
            <a:ahLst/>
            <a:cxnLst/>
            <a:rect l="l" t="t" r="r" b="b"/>
            <a:pathLst>
              <a:path w="2737485" h="0">
                <a:moveTo>
                  <a:pt x="0" y="0"/>
                </a:moveTo>
                <a:lnTo>
                  <a:pt x="2737484" y="0"/>
                </a:lnTo>
              </a:path>
            </a:pathLst>
          </a:custGeom>
          <a:ln w="9525">
            <a:solidFill>
              <a:srgbClr val="CC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07314" y="2986404"/>
            <a:ext cx="2741930" cy="0"/>
          </a:xfrm>
          <a:custGeom>
            <a:avLst/>
            <a:gdLst/>
            <a:ahLst/>
            <a:cxnLst/>
            <a:rect l="l" t="t" r="r" b="b"/>
            <a:pathLst>
              <a:path w="2741930" h="0">
                <a:moveTo>
                  <a:pt x="0" y="0"/>
                </a:moveTo>
                <a:lnTo>
                  <a:pt x="274192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107738" y="2988945"/>
            <a:ext cx="2741295" cy="0"/>
          </a:xfrm>
          <a:custGeom>
            <a:avLst/>
            <a:gdLst/>
            <a:ahLst/>
            <a:cxnLst/>
            <a:rect l="l" t="t" r="r" b="b"/>
            <a:pathLst>
              <a:path w="2741295" h="0">
                <a:moveTo>
                  <a:pt x="0" y="0"/>
                </a:moveTo>
                <a:lnTo>
                  <a:pt x="2741083" y="0"/>
                </a:lnTo>
              </a:path>
            </a:pathLst>
          </a:custGeom>
          <a:ln w="3810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08584" y="2992120"/>
            <a:ext cx="2739390" cy="0"/>
          </a:xfrm>
          <a:custGeom>
            <a:avLst/>
            <a:gdLst/>
            <a:ahLst/>
            <a:cxnLst/>
            <a:rect l="l" t="t" r="r" b="b"/>
            <a:pathLst>
              <a:path w="2739390" h="0">
                <a:moveTo>
                  <a:pt x="0" y="0"/>
                </a:moveTo>
                <a:lnTo>
                  <a:pt x="273938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108902" y="2994660"/>
            <a:ext cx="2738755" cy="0"/>
          </a:xfrm>
          <a:custGeom>
            <a:avLst/>
            <a:gdLst/>
            <a:ahLst/>
            <a:cxnLst/>
            <a:rect l="l" t="t" r="r" b="b"/>
            <a:pathLst>
              <a:path w="2738755" h="0">
                <a:moveTo>
                  <a:pt x="0" y="0"/>
                </a:moveTo>
                <a:lnTo>
                  <a:pt x="2738754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05568" y="2976879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422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106044" y="2978785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 h="0">
                <a:moveTo>
                  <a:pt x="0" y="0"/>
                </a:moveTo>
                <a:lnTo>
                  <a:pt x="274446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06203" y="2980689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 h="0">
                <a:moveTo>
                  <a:pt x="0" y="0"/>
                </a:moveTo>
                <a:lnTo>
                  <a:pt x="2744152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106679" y="2982595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 h="0">
                <a:moveTo>
                  <a:pt x="0" y="0"/>
                </a:moveTo>
                <a:lnTo>
                  <a:pt x="274319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06838" y="2984500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 h="0">
                <a:moveTo>
                  <a:pt x="0" y="0"/>
                </a:moveTo>
                <a:lnTo>
                  <a:pt x="2742882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04775" y="296608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3175">
            <a:solidFill>
              <a:srgbClr val="CDBB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05409" y="2971164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739" y="0"/>
                </a:lnTo>
              </a:path>
            </a:pathLst>
          </a:custGeom>
          <a:ln w="8889">
            <a:solidFill>
              <a:srgbClr val="CDBB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04775" y="2960687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9525">
            <a:solidFill>
              <a:srgbClr val="CEBD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04775" y="295084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0BE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04775" y="294068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1BF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04775" y="293052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1BF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04775" y="2920682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9525">
            <a:solidFill>
              <a:srgbClr val="D2C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04775" y="2911157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9525">
            <a:solidFill>
              <a:srgbClr val="D2C1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04775" y="2901314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3C3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04775" y="289115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3C4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04775" y="288099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4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04775" y="2871152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9525">
            <a:solidFill>
              <a:srgbClr val="D6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04775" y="2861310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7C6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04775" y="2851150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0160">
            <a:solidFill>
              <a:srgbClr val="D8C9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04775" y="2832735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C9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04775" y="2819400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C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104775" y="2806700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8CB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04775" y="2792730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C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104775" y="2780030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ACC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04775" y="2766695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ACD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104775" y="2752725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CCE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04775" y="2740025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DD0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104775" y="2726689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D1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04775" y="2712720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ED2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04775" y="2700020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FD2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04775" y="2686685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D3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04775" y="2672714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D4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04775" y="2660014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1D6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04775" y="2646680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1D7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04775" y="2633345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3D8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04775" y="2620010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4D8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04775" y="2606675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5D9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04775" y="2593975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5DA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104775" y="2580005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5DC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04775" y="2566670"/>
            <a:ext cx="2747010" cy="13335"/>
          </a:xfrm>
          <a:custGeom>
            <a:avLst/>
            <a:gdLst/>
            <a:ahLst/>
            <a:cxnLst/>
            <a:rect l="l" t="t" r="r" b="b"/>
            <a:pathLst>
              <a:path w="2747010" h="13335">
                <a:moveTo>
                  <a:pt x="0" y="13335"/>
                </a:moveTo>
                <a:lnTo>
                  <a:pt x="2747009" y="13335"/>
                </a:lnTo>
                <a:lnTo>
                  <a:pt x="27470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6DD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04775" y="2553970"/>
            <a:ext cx="2747010" cy="12700"/>
          </a:xfrm>
          <a:custGeom>
            <a:avLst/>
            <a:gdLst/>
            <a:ahLst/>
            <a:cxnLst/>
            <a:rect l="l" t="t" r="r" b="b"/>
            <a:pathLst>
              <a:path w="2747010" h="12700">
                <a:moveTo>
                  <a:pt x="0" y="12700"/>
                </a:moveTo>
                <a:lnTo>
                  <a:pt x="2747009" y="12700"/>
                </a:lnTo>
                <a:lnTo>
                  <a:pt x="27470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7DE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04775" y="2540000"/>
            <a:ext cx="2747010" cy="13970"/>
          </a:xfrm>
          <a:custGeom>
            <a:avLst/>
            <a:gdLst/>
            <a:ahLst/>
            <a:cxnLst/>
            <a:rect l="l" t="t" r="r" b="b"/>
            <a:pathLst>
              <a:path w="2747010" h="13969">
                <a:moveTo>
                  <a:pt x="0" y="13970"/>
                </a:moveTo>
                <a:lnTo>
                  <a:pt x="2747009" y="13970"/>
                </a:lnTo>
                <a:lnTo>
                  <a:pt x="27470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9DF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105409" y="2527935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739" y="0"/>
                </a:lnTo>
              </a:path>
            </a:pathLst>
          </a:custGeom>
          <a:ln w="3175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04775" y="253428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10" h="0">
                <a:moveTo>
                  <a:pt x="0" y="0"/>
                </a:moveTo>
                <a:lnTo>
                  <a:pt x="2747009" y="0"/>
                </a:lnTo>
              </a:path>
            </a:pathLst>
          </a:custGeom>
          <a:ln w="11429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06044" y="2515235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 h="0">
                <a:moveTo>
                  <a:pt x="0" y="0"/>
                </a:moveTo>
                <a:lnTo>
                  <a:pt x="2744469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106044" y="2516504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 h="0">
                <a:moveTo>
                  <a:pt x="0" y="0"/>
                </a:moveTo>
                <a:lnTo>
                  <a:pt x="2744469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05409" y="2517775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422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105409" y="2519045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739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105409" y="2523489"/>
            <a:ext cx="2745740" cy="0"/>
          </a:xfrm>
          <a:custGeom>
            <a:avLst/>
            <a:gdLst/>
            <a:ahLst/>
            <a:cxnLst/>
            <a:rect l="l" t="t" r="r" b="b"/>
            <a:pathLst>
              <a:path w="2745740" h="0">
                <a:moveTo>
                  <a:pt x="0" y="0"/>
                </a:moveTo>
                <a:lnTo>
                  <a:pt x="2745739" y="0"/>
                </a:lnTo>
              </a:path>
            </a:pathLst>
          </a:custGeom>
          <a:ln w="7620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108584" y="2501264"/>
            <a:ext cx="2739390" cy="0"/>
          </a:xfrm>
          <a:custGeom>
            <a:avLst/>
            <a:gdLst/>
            <a:ahLst/>
            <a:cxnLst/>
            <a:rect l="l" t="t" r="r" b="b"/>
            <a:pathLst>
              <a:path w="2739390" h="0">
                <a:moveTo>
                  <a:pt x="0" y="0"/>
                </a:moveTo>
                <a:lnTo>
                  <a:pt x="273938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108584" y="2503170"/>
            <a:ext cx="2739390" cy="0"/>
          </a:xfrm>
          <a:custGeom>
            <a:avLst/>
            <a:gdLst/>
            <a:ahLst/>
            <a:cxnLst/>
            <a:rect l="l" t="t" r="r" b="b"/>
            <a:pathLst>
              <a:path w="2739390" h="0">
                <a:moveTo>
                  <a:pt x="0" y="0"/>
                </a:moveTo>
                <a:lnTo>
                  <a:pt x="273938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107738" y="2506345"/>
            <a:ext cx="2741295" cy="0"/>
          </a:xfrm>
          <a:custGeom>
            <a:avLst/>
            <a:gdLst/>
            <a:ahLst/>
            <a:cxnLst/>
            <a:rect l="l" t="t" r="r" b="b"/>
            <a:pathLst>
              <a:path w="2741295" h="0">
                <a:moveTo>
                  <a:pt x="0" y="0"/>
                </a:moveTo>
                <a:lnTo>
                  <a:pt x="2741083" y="0"/>
                </a:lnTo>
              </a:path>
            </a:pathLst>
          </a:custGeom>
          <a:ln w="3810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107314" y="2508885"/>
            <a:ext cx="2741930" cy="0"/>
          </a:xfrm>
          <a:custGeom>
            <a:avLst/>
            <a:gdLst/>
            <a:ahLst/>
            <a:cxnLst/>
            <a:rect l="l" t="t" r="r" b="b"/>
            <a:pathLst>
              <a:path w="2741930" h="0">
                <a:moveTo>
                  <a:pt x="0" y="0"/>
                </a:moveTo>
                <a:lnTo>
                  <a:pt x="274192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06679" y="2510154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 h="0">
                <a:moveTo>
                  <a:pt x="0" y="0"/>
                </a:moveTo>
                <a:lnTo>
                  <a:pt x="2742882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06679" y="2511425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 h="0">
                <a:moveTo>
                  <a:pt x="0" y="0"/>
                </a:moveTo>
                <a:lnTo>
                  <a:pt x="274319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06679" y="2512695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 h="0">
                <a:moveTo>
                  <a:pt x="0" y="0"/>
                </a:moveTo>
                <a:lnTo>
                  <a:pt x="274319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06044" y="2513964"/>
            <a:ext cx="2744470" cy="0"/>
          </a:xfrm>
          <a:custGeom>
            <a:avLst/>
            <a:gdLst/>
            <a:ahLst/>
            <a:cxnLst/>
            <a:rect l="l" t="t" r="r" b="b"/>
            <a:pathLst>
              <a:path w="2744470" h="0">
                <a:moveTo>
                  <a:pt x="0" y="0"/>
                </a:moveTo>
                <a:lnTo>
                  <a:pt x="2744152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09038" y="2487295"/>
            <a:ext cx="2738755" cy="12700"/>
          </a:xfrm>
          <a:custGeom>
            <a:avLst/>
            <a:gdLst/>
            <a:ahLst/>
            <a:cxnLst/>
            <a:rect l="l" t="t" r="r" b="b"/>
            <a:pathLst>
              <a:path w="2738755" h="12700">
                <a:moveTo>
                  <a:pt x="0" y="12700"/>
                </a:moveTo>
                <a:lnTo>
                  <a:pt x="2738301" y="12700"/>
                </a:lnTo>
                <a:lnTo>
                  <a:pt x="2738301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BE3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113664" y="2473960"/>
            <a:ext cx="2729230" cy="13335"/>
          </a:xfrm>
          <a:custGeom>
            <a:avLst/>
            <a:gdLst/>
            <a:ahLst/>
            <a:cxnLst/>
            <a:rect l="l" t="t" r="r" b="b"/>
            <a:pathLst>
              <a:path w="2729230" h="13335">
                <a:moveTo>
                  <a:pt x="0" y="13335"/>
                </a:moveTo>
                <a:lnTo>
                  <a:pt x="2729229" y="13335"/>
                </a:lnTo>
                <a:lnTo>
                  <a:pt x="272922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BE4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120332" y="2459989"/>
            <a:ext cx="2715895" cy="13970"/>
          </a:xfrm>
          <a:custGeom>
            <a:avLst/>
            <a:gdLst/>
            <a:ahLst/>
            <a:cxnLst/>
            <a:rect l="l" t="t" r="r" b="b"/>
            <a:pathLst>
              <a:path w="2715895" h="13969">
                <a:moveTo>
                  <a:pt x="0" y="13970"/>
                </a:moveTo>
                <a:lnTo>
                  <a:pt x="2715894" y="13970"/>
                </a:lnTo>
                <a:lnTo>
                  <a:pt x="2715894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CE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130174" y="2447289"/>
            <a:ext cx="2695575" cy="12700"/>
          </a:xfrm>
          <a:custGeom>
            <a:avLst/>
            <a:gdLst/>
            <a:ahLst/>
            <a:cxnLst/>
            <a:rect l="l" t="t" r="r" b="b"/>
            <a:pathLst>
              <a:path w="2695575" h="12700">
                <a:moveTo>
                  <a:pt x="0" y="12700"/>
                </a:moveTo>
                <a:lnTo>
                  <a:pt x="2695416" y="12700"/>
                </a:lnTo>
                <a:lnTo>
                  <a:pt x="269541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DE5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42557" y="2440622"/>
            <a:ext cx="2670810" cy="0"/>
          </a:xfrm>
          <a:custGeom>
            <a:avLst/>
            <a:gdLst/>
            <a:ahLst/>
            <a:cxnLst/>
            <a:rect l="l" t="t" r="r" b="b"/>
            <a:pathLst>
              <a:path w="2670810" h="0">
                <a:moveTo>
                  <a:pt x="0" y="0"/>
                </a:moveTo>
                <a:lnTo>
                  <a:pt x="2670809" y="0"/>
                </a:lnTo>
              </a:path>
            </a:pathLst>
          </a:custGeom>
          <a:ln w="13335">
            <a:solidFill>
              <a:srgbClr val="EEE6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163829" y="2427604"/>
            <a:ext cx="2630170" cy="0"/>
          </a:xfrm>
          <a:custGeom>
            <a:avLst/>
            <a:gdLst/>
            <a:ahLst/>
            <a:cxnLst/>
            <a:rect l="l" t="t" r="r" b="b"/>
            <a:pathLst>
              <a:path w="2630170" h="0">
                <a:moveTo>
                  <a:pt x="0" y="0"/>
                </a:moveTo>
                <a:lnTo>
                  <a:pt x="2630169" y="0"/>
                </a:lnTo>
              </a:path>
            </a:pathLst>
          </a:custGeom>
          <a:ln w="12699">
            <a:solidFill>
              <a:srgbClr val="F0E9F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04326" y="2420171"/>
            <a:ext cx="109220" cy="109220"/>
          </a:xfrm>
          <a:custGeom>
            <a:avLst/>
            <a:gdLst/>
            <a:ahLst/>
            <a:cxnLst/>
            <a:rect l="l" t="t" r="r" b="b"/>
            <a:pathLst>
              <a:path w="109220" h="109219">
                <a:moveTo>
                  <a:pt x="109033" y="0"/>
                </a:moveTo>
                <a:lnTo>
                  <a:pt x="66730" y="8614"/>
                </a:lnTo>
                <a:lnTo>
                  <a:pt x="32057" y="32057"/>
                </a:lnTo>
                <a:lnTo>
                  <a:pt x="8614" y="66730"/>
                </a:lnTo>
                <a:lnTo>
                  <a:pt x="0" y="109033"/>
                </a:lnTo>
              </a:path>
            </a:pathLst>
          </a:custGeom>
          <a:ln w="9773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104775" y="2529205"/>
            <a:ext cx="0" cy="436245"/>
          </a:xfrm>
          <a:custGeom>
            <a:avLst/>
            <a:gdLst/>
            <a:ahLst/>
            <a:cxnLst/>
            <a:rect l="l" t="t" r="r" b="b"/>
            <a:pathLst>
              <a:path w="0" h="436244">
                <a:moveTo>
                  <a:pt x="0" y="0"/>
                </a:moveTo>
                <a:lnTo>
                  <a:pt x="0" y="436245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104326" y="2965450"/>
            <a:ext cx="109220" cy="109220"/>
          </a:xfrm>
          <a:custGeom>
            <a:avLst/>
            <a:gdLst/>
            <a:ahLst/>
            <a:cxnLst/>
            <a:rect l="l" t="t" r="r" b="b"/>
            <a:pathLst>
              <a:path w="109220" h="109219">
                <a:moveTo>
                  <a:pt x="0" y="0"/>
                </a:moveTo>
                <a:lnTo>
                  <a:pt x="8614" y="42303"/>
                </a:lnTo>
                <a:lnTo>
                  <a:pt x="32057" y="76976"/>
                </a:lnTo>
                <a:lnTo>
                  <a:pt x="66730" y="100419"/>
                </a:lnTo>
                <a:lnTo>
                  <a:pt x="109033" y="109033"/>
                </a:lnTo>
              </a:path>
            </a:pathLst>
          </a:custGeom>
          <a:ln w="9773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213360" y="3074035"/>
            <a:ext cx="2529840" cy="0"/>
          </a:xfrm>
          <a:custGeom>
            <a:avLst/>
            <a:gdLst/>
            <a:ahLst/>
            <a:cxnLst/>
            <a:rect l="l" t="t" r="r" b="b"/>
            <a:pathLst>
              <a:path w="2529840" h="0">
                <a:moveTo>
                  <a:pt x="0" y="0"/>
                </a:moveTo>
                <a:lnTo>
                  <a:pt x="252984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2743200" y="2965450"/>
            <a:ext cx="109220" cy="109220"/>
          </a:xfrm>
          <a:custGeom>
            <a:avLst/>
            <a:gdLst/>
            <a:ahLst/>
            <a:cxnLst/>
            <a:rect l="l" t="t" r="r" b="b"/>
            <a:pathLst>
              <a:path w="109219" h="109219">
                <a:moveTo>
                  <a:pt x="0" y="109033"/>
                </a:moveTo>
                <a:lnTo>
                  <a:pt x="42303" y="100419"/>
                </a:lnTo>
                <a:lnTo>
                  <a:pt x="76976" y="76976"/>
                </a:lnTo>
                <a:lnTo>
                  <a:pt x="100419" y="42303"/>
                </a:lnTo>
                <a:lnTo>
                  <a:pt x="109033" y="0"/>
                </a:lnTo>
              </a:path>
            </a:pathLst>
          </a:custGeom>
          <a:ln w="9773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2851785" y="2529205"/>
            <a:ext cx="0" cy="436245"/>
          </a:xfrm>
          <a:custGeom>
            <a:avLst/>
            <a:gdLst/>
            <a:ahLst/>
            <a:cxnLst/>
            <a:rect l="l" t="t" r="r" b="b"/>
            <a:pathLst>
              <a:path w="0" h="436244">
                <a:moveTo>
                  <a:pt x="0" y="436245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2743200" y="2420171"/>
            <a:ext cx="109220" cy="109220"/>
          </a:xfrm>
          <a:custGeom>
            <a:avLst/>
            <a:gdLst/>
            <a:ahLst/>
            <a:cxnLst/>
            <a:rect l="l" t="t" r="r" b="b"/>
            <a:pathLst>
              <a:path w="109219" h="109219">
                <a:moveTo>
                  <a:pt x="109033" y="109033"/>
                </a:moveTo>
                <a:lnTo>
                  <a:pt x="100419" y="66730"/>
                </a:lnTo>
                <a:lnTo>
                  <a:pt x="76976" y="32057"/>
                </a:lnTo>
                <a:lnTo>
                  <a:pt x="42303" y="8614"/>
                </a:lnTo>
                <a:lnTo>
                  <a:pt x="0" y="0"/>
                </a:lnTo>
              </a:path>
            </a:pathLst>
          </a:custGeom>
          <a:ln w="9773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213360" y="2420620"/>
            <a:ext cx="2529840" cy="0"/>
          </a:xfrm>
          <a:custGeom>
            <a:avLst/>
            <a:gdLst/>
            <a:ahLst/>
            <a:cxnLst/>
            <a:rect l="l" t="t" r="r" b="b"/>
            <a:pathLst>
              <a:path w="2529840" h="0">
                <a:moveTo>
                  <a:pt x="252984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 txBox="1"/>
          <p:nvPr/>
        </p:nvSpPr>
        <p:spPr>
          <a:xfrm>
            <a:off x="1109980" y="2430779"/>
            <a:ext cx="7366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是否配置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369" name="object 369"/>
          <p:cNvSpPr txBox="1"/>
          <p:nvPr/>
        </p:nvSpPr>
        <p:spPr>
          <a:xfrm>
            <a:off x="601980" y="2634615"/>
            <a:ext cx="1815464" cy="4286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480059" marR="5080" indent="-467359">
              <a:lnSpc>
                <a:spcPts val="1600"/>
              </a:lnSpc>
              <a:spcBef>
                <a:spcPts val="120"/>
              </a:spcBef>
            </a:pPr>
            <a:r>
              <a:rPr dirty="0" sz="1400" spc="-5" b="1">
                <a:latin typeface="Arial"/>
                <a:cs typeface="Arial"/>
              </a:rPr>
              <a:t>&lt;</a:t>
            </a:r>
            <a:r>
              <a:rPr dirty="0" sz="1400" b="1">
                <a:latin typeface="Arial"/>
                <a:cs typeface="Arial"/>
              </a:rPr>
              <a:t>mvc:default</a:t>
            </a:r>
            <a:r>
              <a:rPr dirty="0" sz="1400" spc="-30" b="1">
                <a:latin typeface="Arial"/>
                <a:cs typeface="Arial"/>
              </a:rPr>
              <a:t>-</a:t>
            </a:r>
            <a:r>
              <a:rPr dirty="0" sz="1400" b="1" u="sng">
                <a:latin typeface="Arial"/>
                <a:cs typeface="Arial"/>
              </a:rPr>
              <a:t>servlet- </a:t>
            </a:r>
            <a:r>
              <a:rPr dirty="0" sz="1400" b="1">
                <a:latin typeface="Arial"/>
                <a:cs typeface="Arial"/>
              </a:rPr>
              <a:t> </a:t>
            </a:r>
            <a:r>
              <a:rPr dirty="0" sz="1400" spc="-5" b="1" u="sng">
                <a:latin typeface="Arial"/>
                <a:cs typeface="Arial"/>
              </a:rPr>
              <a:t>handler/&gt;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0" name="object 370"/>
          <p:cNvSpPr/>
          <p:nvPr/>
        </p:nvSpPr>
        <p:spPr>
          <a:xfrm>
            <a:off x="635992" y="321980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68222"/>
                </a:moveTo>
                <a:lnTo>
                  <a:pt x="68222" y="68222"/>
                </a:lnTo>
                <a:lnTo>
                  <a:pt x="68222" y="0"/>
                </a:lnTo>
                <a:lnTo>
                  <a:pt x="41753" y="5389"/>
                </a:lnTo>
                <a:lnTo>
                  <a:pt x="20058" y="20058"/>
                </a:lnTo>
                <a:lnTo>
                  <a:pt x="5389" y="41753"/>
                </a:lnTo>
                <a:lnTo>
                  <a:pt x="0" y="6822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635992" y="356235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222" y="68222"/>
                </a:moveTo>
                <a:lnTo>
                  <a:pt x="68222" y="0"/>
                </a:lnTo>
                <a:lnTo>
                  <a:pt x="0" y="0"/>
                </a:lnTo>
                <a:lnTo>
                  <a:pt x="5389" y="26469"/>
                </a:lnTo>
                <a:lnTo>
                  <a:pt x="20058" y="48164"/>
                </a:lnTo>
                <a:lnTo>
                  <a:pt x="41753" y="62832"/>
                </a:lnTo>
                <a:lnTo>
                  <a:pt x="68222" y="6822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1285239" y="3562350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68222" y="0"/>
                </a:moveTo>
                <a:lnTo>
                  <a:pt x="0" y="0"/>
                </a:lnTo>
                <a:lnTo>
                  <a:pt x="0" y="68222"/>
                </a:lnTo>
                <a:lnTo>
                  <a:pt x="26469" y="62832"/>
                </a:lnTo>
                <a:lnTo>
                  <a:pt x="48164" y="48164"/>
                </a:lnTo>
                <a:lnTo>
                  <a:pt x="62832" y="26469"/>
                </a:lnTo>
                <a:lnTo>
                  <a:pt x="68222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1285239" y="321980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0"/>
                </a:moveTo>
                <a:lnTo>
                  <a:pt x="0" y="68222"/>
                </a:lnTo>
                <a:lnTo>
                  <a:pt x="68222" y="68222"/>
                </a:lnTo>
                <a:lnTo>
                  <a:pt x="62832" y="41753"/>
                </a:lnTo>
                <a:lnTo>
                  <a:pt x="48164" y="20058"/>
                </a:lnTo>
                <a:lnTo>
                  <a:pt x="26469" y="538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635992" y="321980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68222" y="0"/>
                </a:moveTo>
                <a:lnTo>
                  <a:pt x="41753" y="5389"/>
                </a:lnTo>
                <a:lnTo>
                  <a:pt x="20058" y="20058"/>
                </a:lnTo>
                <a:lnTo>
                  <a:pt x="5389" y="41753"/>
                </a:lnTo>
                <a:lnTo>
                  <a:pt x="0" y="68222"/>
                </a:lnTo>
              </a:path>
            </a:pathLst>
          </a:custGeom>
          <a:ln w="25139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635992" y="35617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79" h="68579">
                <a:moveTo>
                  <a:pt x="0" y="0"/>
                </a:moveTo>
                <a:lnTo>
                  <a:pt x="5389" y="26469"/>
                </a:lnTo>
                <a:lnTo>
                  <a:pt x="20058" y="48164"/>
                </a:lnTo>
                <a:lnTo>
                  <a:pt x="41753" y="62832"/>
                </a:lnTo>
                <a:lnTo>
                  <a:pt x="68222" y="68222"/>
                </a:lnTo>
              </a:path>
            </a:pathLst>
          </a:custGeom>
          <a:ln w="25139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1284605" y="3561715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0" y="68222"/>
                </a:moveTo>
                <a:lnTo>
                  <a:pt x="26469" y="62832"/>
                </a:lnTo>
                <a:lnTo>
                  <a:pt x="48164" y="48164"/>
                </a:lnTo>
                <a:lnTo>
                  <a:pt x="62832" y="26469"/>
                </a:lnTo>
                <a:lnTo>
                  <a:pt x="68222" y="0"/>
                </a:lnTo>
              </a:path>
            </a:pathLst>
          </a:custGeom>
          <a:ln w="25139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1284605" y="3219807"/>
            <a:ext cx="68580" cy="68580"/>
          </a:xfrm>
          <a:custGeom>
            <a:avLst/>
            <a:gdLst/>
            <a:ahLst/>
            <a:cxnLst/>
            <a:rect l="l" t="t" r="r" b="b"/>
            <a:pathLst>
              <a:path w="68580" h="68579">
                <a:moveTo>
                  <a:pt x="68222" y="68222"/>
                </a:moveTo>
                <a:lnTo>
                  <a:pt x="62832" y="41753"/>
                </a:lnTo>
                <a:lnTo>
                  <a:pt x="48164" y="20058"/>
                </a:lnTo>
                <a:lnTo>
                  <a:pt x="26469" y="5389"/>
                </a:lnTo>
                <a:lnTo>
                  <a:pt x="0" y="0"/>
                </a:lnTo>
              </a:path>
            </a:pathLst>
          </a:custGeom>
          <a:ln w="25139">
            <a:solidFill>
              <a:srgbClr val="B46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 txBox="1"/>
          <p:nvPr/>
        </p:nvSpPr>
        <p:spPr>
          <a:xfrm>
            <a:off x="636270" y="3220085"/>
            <a:ext cx="716280" cy="409575"/>
          </a:xfrm>
          <a:prstGeom prst="rect">
            <a:avLst/>
          </a:prstGeom>
          <a:ln w="25400">
            <a:solidFill>
              <a:srgbClr val="B46C30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166370">
              <a:lnSpc>
                <a:spcPct val="100000"/>
              </a:lnSpc>
              <a:spcBef>
                <a:spcPts val="620"/>
              </a:spcBef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木有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379" name="object 379"/>
          <p:cNvSpPr/>
          <p:nvPr/>
        </p:nvSpPr>
        <p:spPr>
          <a:xfrm>
            <a:off x="47942" y="4558982"/>
            <a:ext cx="2863215" cy="0"/>
          </a:xfrm>
          <a:custGeom>
            <a:avLst/>
            <a:gdLst/>
            <a:ahLst/>
            <a:cxnLst/>
            <a:rect l="l" t="t" r="r" b="b"/>
            <a:pathLst>
              <a:path w="2863215" h="0">
                <a:moveTo>
                  <a:pt x="0" y="0"/>
                </a:moveTo>
                <a:lnTo>
                  <a:pt x="2863214" y="0"/>
                </a:lnTo>
              </a:path>
            </a:pathLst>
          </a:custGeom>
          <a:ln w="9524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27622" y="4549140"/>
            <a:ext cx="2903855" cy="0"/>
          </a:xfrm>
          <a:custGeom>
            <a:avLst/>
            <a:gdLst/>
            <a:ahLst/>
            <a:cxnLst/>
            <a:rect l="l" t="t" r="r" b="b"/>
            <a:pathLst>
              <a:path w="2903855" h="0">
                <a:moveTo>
                  <a:pt x="0" y="0"/>
                </a:moveTo>
                <a:lnTo>
                  <a:pt x="2903854" y="0"/>
                </a:lnTo>
              </a:path>
            </a:pathLst>
          </a:custGeom>
          <a:ln w="1016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11430" y="4538662"/>
            <a:ext cx="2936240" cy="0"/>
          </a:xfrm>
          <a:custGeom>
            <a:avLst/>
            <a:gdLst/>
            <a:ahLst/>
            <a:cxnLst/>
            <a:rect l="l" t="t" r="r" b="b"/>
            <a:pathLst>
              <a:path w="2936240" h="0">
                <a:moveTo>
                  <a:pt x="0" y="0"/>
                </a:moveTo>
                <a:lnTo>
                  <a:pt x="2936239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1905" y="4528184"/>
            <a:ext cx="2955290" cy="0"/>
          </a:xfrm>
          <a:custGeom>
            <a:avLst/>
            <a:gdLst/>
            <a:ahLst/>
            <a:cxnLst/>
            <a:rect l="l" t="t" r="r" b="b"/>
            <a:pathLst>
              <a:path w="2955290" h="0">
                <a:moveTo>
                  <a:pt x="0" y="0"/>
                </a:moveTo>
                <a:lnTo>
                  <a:pt x="2955289" y="0"/>
                </a:lnTo>
              </a:path>
            </a:pathLst>
          </a:custGeom>
          <a:ln w="10159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0" y="4517390"/>
            <a:ext cx="2967990" cy="0"/>
          </a:xfrm>
          <a:custGeom>
            <a:avLst/>
            <a:gdLst/>
            <a:ahLst/>
            <a:cxnLst/>
            <a:rect l="l" t="t" r="r" b="b"/>
            <a:pathLst>
              <a:path w="2967990" h="0">
                <a:moveTo>
                  <a:pt x="0" y="0"/>
                </a:moveTo>
                <a:lnTo>
                  <a:pt x="2967598" y="0"/>
                </a:lnTo>
              </a:path>
            </a:pathLst>
          </a:custGeom>
          <a:ln w="11429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0" y="4506595"/>
            <a:ext cx="2974975" cy="0"/>
          </a:xfrm>
          <a:custGeom>
            <a:avLst/>
            <a:gdLst/>
            <a:ahLst/>
            <a:cxnLst/>
            <a:rect l="l" t="t" r="r" b="b"/>
            <a:pathLst>
              <a:path w="2974975" h="0">
                <a:moveTo>
                  <a:pt x="0" y="0"/>
                </a:moveTo>
                <a:lnTo>
                  <a:pt x="2974632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0" y="4495800"/>
            <a:ext cx="2981325" cy="0"/>
          </a:xfrm>
          <a:custGeom>
            <a:avLst/>
            <a:gdLst/>
            <a:ahLst/>
            <a:cxnLst/>
            <a:rect l="l" t="t" r="r" b="b"/>
            <a:pathLst>
              <a:path w="2981325" h="0">
                <a:moveTo>
                  <a:pt x="0" y="0"/>
                </a:moveTo>
                <a:lnTo>
                  <a:pt x="2981324" y="0"/>
                </a:lnTo>
              </a:path>
            </a:pathLst>
          </a:custGeom>
          <a:ln w="1143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0" y="4485004"/>
            <a:ext cx="2985770" cy="0"/>
          </a:xfrm>
          <a:custGeom>
            <a:avLst/>
            <a:gdLst/>
            <a:ahLst/>
            <a:cxnLst/>
            <a:rect l="l" t="t" r="r" b="b"/>
            <a:pathLst>
              <a:path w="2985770" h="0">
                <a:moveTo>
                  <a:pt x="0" y="0"/>
                </a:moveTo>
                <a:lnTo>
                  <a:pt x="2985769" y="0"/>
                </a:lnTo>
              </a:path>
            </a:pathLst>
          </a:custGeom>
          <a:ln w="1016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0" y="4474527"/>
            <a:ext cx="2988945" cy="0"/>
          </a:xfrm>
          <a:custGeom>
            <a:avLst/>
            <a:gdLst/>
            <a:ahLst/>
            <a:cxnLst/>
            <a:rect l="l" t="t" r="r" b="b"/>
            <a:pathLst>
              <a:path w="2988945" h="0">
                <a:moveTo>
                  <a:pt x="0" y="0"/>
                </a:moveTo>
                <a:lnTo>
                  <a:pt x="2988733" y="0"/>
                </a:lnTo>
              </a:path>
            </a:pathLst>
          </a:custGeom>
          <a:ln w="1079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0" y="4464050"/>
            <a:ext cx="2992120" cy="0"/>
          </a:xfrm>
          <a:custGeom>
            <a:avLst/>
            <a:gdLst/>
            <a:ahLst/>
            <a:cxnLst/>
            <a:rect l="l" t="t" r="r" b="b"/>
            <a:pathLst>
              <a:path w="2992120" h="0">
                <a:moveTo>
                  <a:pt x="0" y="0"/>
                </a:moveTo>
                <a:lnTo>
                  <a:pt x="2991643" y="0"/>
                </a:lnTo>
              </a:path>
            </a:pathLst>
          </a:custGeom>
          <a:ln w="1016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0" y="4448809"/>
            <a:ext cx="2993390" cy="0"/>
          </a:xfrm>
          <a:custGeom>
            <a:avLst/>
            <a:gdLst/>
            <a:ahLst/>
            <a:cxnLst/>
            <a:rect l="l" t="t" r="r" b="b"/>
            <a:pathLst>
              <a:path w="2993390" h="0">
                <a:moveTo>
                  <a:pt x="0" y="0"/>
                </a:moveTo>
                <a:lnTo>
                  <a:pt x="2993231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0" y="4451350"/>
            <a:ext cx="2992755" cy="0"/>
          </a:xfrm>
          <a:custGeom>
            <a:avLst/>
            <a:gdLst/>
            <a:ahLst/>
            <a:cxnLst/>
            <a:rect l="l" t="t" r="r" b="b"/>
            <a:pathLst>
              <a:path w="2992755" h="0">
                <a:moveTo>
                  <a:pt x="0" y="0"/>
                </a:moveTo>
                <a:lnTo>
                  <a:pt x="29927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0" y="4453254"/>
            <a:ext cx="2992755" cy="0"/>
          </a:xfrm>
          <a:custGeom>
            <a:avLst/>
            <a:gdLst/>
            <a:ahLst/>
            <a:cxnLst/>
            <a:rect l="l" t="t" r="r" b="b"/>
            <a:pathLst>
              <a:path w="2992755" h="0">
                <a:moveTo>
                  <a:pt x="0" y="0"/>
                </a:moveTo>
                <a:lnTo>
                  <a:pt x="29927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0" y="4455159"/>
            <a:ext cx="2992120" cy="0"/>
          </a:xfrm>
          <a:custGeom>
            <a:avLst/>
            <a:gdLst/>
            <a:ahLst/>
            <a:cxnLst/>
            <a:rect l="l" t="t" r="r" b="b"/>
            <a:pathLst>
              <a:path w="2992120" h="0">
                <a:moveTo>
                  <a:pt x="0" y="0"/>
                </a:moveTo>
                <a:lnTo>
                  <a:pt x="29921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0" y="4457700"/>
            <a:ext cx="2992120" cy="0"/>
          </a:xfrm>
          <a:custGeom>
            <a:avLst/>
            <a:gdLst/>
            <a:ahLst/>
            <a:cxnLst/>
            <a:rect l="l" t="t" r="r" b="b"/>
            <a:pathLst>
              <a:path w="2992120" h="0">
                <a:moveTo>
                  <a:pt x="0" y="0"/>
                </a:moveTo>
                <a:lnTo>
                  <a:pt x="2991961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0" y="4440554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0" y="4444365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0" y="4446270"/>
            <a:ext cx="2993390" cy="0"/>
          </a:xfrm>
          <a:custGeom>
            <a:avLst/>
            <a:gdLst/>
            <a:ahLst/>
            <a:cxnLst/>
            <a:rect l="l" t="t" r="r" b="b"/>
            <a:pathLst>
              <a:path w="2993390" h="0">
                <a:moveTo>
                  <a:pt x="0" y="0"/>
                </a:moveTo>
                <a:lnTo>
                  <a:pt x="299338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0" y="4429759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507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0" y="4432934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0" y="4435475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0" y="4421187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0" y="4410710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0" y="4400232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0" y="4389754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16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0" y="4378960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0" y="4368165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0" y="4357687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0" y="4346892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0" y="4336097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0" y="4325620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0" y="4314825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0" y="4304029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16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0" y="4293552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1079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0" y="427482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0" y="4260850"/>
            <a:ext cx="2994660" cy="13970"/>
          </a:xfrm>
          <a:custGeom>
            <a:avLst/>
            <a:gdLst/>
            <a:ahLst/>
            <a:cxnLst/>
            <a:rect l="l" t="t" r="r" b="b"/>
            <a:pathLst>
              <a:path w="2994660" h="13970">
                <a:moveTo>
                  <a:pt x="0" y="13970"/>
                </a:moveTo>
                <a:lnTo>
                  <a:pt x="2994659" y="13970"/>
                </a:lnTo>
                <a:lnTo>
                  <a:pt x="299465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0" y="424751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0" y="4234179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0" y="422084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0" y="420751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0" y="419417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0" y="4180204"/>
            <a:ext cx="2994660" cy="13970"/>
          </a:xfrm>
          <a:custGeom>
            <a:avLst/>
            <a:gdLst/>
            <a:ahLst/>
            <a:cxnLst/>
            <a:rect l="l" t="t" r="r" b="b"/>
            <a:pathLst>
              <a:path w="2994660" h="13970">
                <a:moveTo>
                  <a:pt x="0" y="13970"/>
                </a:moveTo>
                <a:lnTo>
                  <a:pt x="2994659" y="13970"/>
                </a:lnTo>
                <a:lnTo>
                  <a:pt x="299465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0" y="416687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0" y="4152900"/>
            <a:ext cx="2994660" cy="13970"/>
          </a:xfrm>
          <a:custGeom>
            <a:avLst/>
            <a:gdLst/>
            <a:ahLst/>
            <a:cxnLst/>
            <a:rect l="l" t="t" r="r" b="b"/>
            <a:pathLst>
              <a:path w="2994660" h="13970">
                <a:moveTo>
                  <a:pt x="0" y="13970"/>
                </a:moveTo>
                <a:lnTo>
                  <a:pt x="2994659" y="13970"/>
                </a:lnTo>
                <a:lnTo>
                  <a:pt x="299465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0" y="413956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0" y="4126229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0" y="4112260"/>
            <a:ext cx="2994660" cy="13970"/>
          </a:xfrm>
          <a:custGeom>
            <a:avLst/>
            <a:gdLst/>
            <a:ahLst/>
            <a:cxnLst/>
            <a:rect l="l" t="t" r="r" b="b"/>
            <a:pathLst>
              <a:path w="2994660" h="13970">
                <a:moveTo>
                  <a:pt x="0" y="13970"/>
                </a:moveTo>
                <a:lnTo>
                  <a:pt x="2994659" y="13970"/>
                </a:lnTo>
                <a:lnTo>
                  <a:pt x="299465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0" y="409892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0" y="408559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0" y="4072254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0" y="405892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0" y="404558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0" y="4030979"/>
            <a:ext cx="2994660" cy="14604"/>
          </a:xfrm>
          <a:custGeom>
            <a:avLst/>
            <a:gdLst/>
            <a:ahLst/>
            <a:cxnLst/>
            <a:rect l="l" t="t" r="r" b="b"/>
            <a:pathLst>
              <a:path w="2994660" h="14604">
                <a:moveTo>
                  <a:pt x="0" y="14605"/>
                </a:moveTo>
                <a:lnTo>
                  <a:pt x="2994659" y="14605"/>
                </a:lnTo>
                <a:lnTo>
                  <a:pt x="299465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0" y="401764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0" y="400431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0" y="399097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0" y="3977004"/>
            <a:ext cx="2994660" cy="13970"/>
          </a:xfrm>
          <a:custGeom>
            <a:avLst/>
            <a:gdLst/>
            <a:ahLst/>
            <a:cxnLst/>
            <a:rect l="l" t="t" r="r" b="b"/>
            <a:pathLst>
              <a:path w="2994660" h="13970">
                <a:moveTo>
                  <a:pt x="0" y="13970"/>
                </a:moveTo>
                <a:lnTo>
                  <a:pt x="2994659" y="13970"/>
                </a:lnTo>
                <a:lnTo>
                  <a:pt x="299465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0" y="396367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0" y="395033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0" y="3937000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0" y="3923665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0" y="3910329"/>
            <a:ext cx="2994660" cy="13335"/>
          </a:xfrm>
          <a:custGeom>
            <a:avLst/>
            <a:gdLst/>
            <a:ahLst/>
            <a:cxnLst/>
            <a:rect l="l" t="t" r="r" b="b"/>
            <a:pathLst>
              <a:path w="2994660" h="13335">
                <a:moveTo>
                  <a:pt x="0" y="13335"/>
                </a:moveTo>
                <a:lnTo>
                  <a:pt x="2994659" y="13335"/>
                </a:lnTo>
                <a:lnTo>
                  <a:pt x="299465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0" y="3900170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0" y="3904615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0" y="3907790"/>
            <a:ext cx="2994660" cy="0"/>
          </a:xfrm>
          <a:custGeom>
            <a:avLst/>
            <a:gdLst/>
            <a:ahLst/>
            <a:cxnLst/>
            <a:rect l="l" t="t" r="r" b="b"/>
            <a:pathLst>
              <a:path w="2994660" h="0">
                <a:moveTo>
                  <a:pt x="0" y="0"/>
                </a:moveTo>
                <a:lnTo>
                  <a:pt x="299465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0" y="3883025"/>
            <a:ext cx="2992120" cy="0"/>
          </a:xfrm>
          <a:custGeom>
            <a:avLst/>
            <a:gdLst/>
            <a:ahLst/>
            <a:cxnLst/>
            <a:rect l="l" t="t" r="r" b="b"/>
            <a:pathLst>
              <a:path w="2992120" h="0">
                <a:moveTo>
                  <a:pt x="0" y="0"/>
                </a:moveTo>
                <a:lnTo>
                  <a:pt x="299211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0" y="3884295"/>
            <a:ext cx="2992120" cy="0"/>
          </a:xfrm>
          <a:custGeom>
            <a:avLst/>
            <a:gdLst/>
            <a:ahLst/>
            <a:cxnLst/>
            <a:rect l="l" t="t" r="r" b="b"/>
            <a:pathLst>
              <a:path w="2992120" h="0">
                <a:moveTo>
                  <a:pt x="0" y="0"/>
                </a:moveTo>
                <a:lnTo>
                  <a:pt x="299211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0" y="3886200"/>
            <a:ext cx="2992755" cy="0"/>
          </a:xfrm>
          <a:custGeom>
            <a:avLst/>
            <a:gdLst/>
            <a:ahLst/>
            <a:cxnLst/>
            <a:rect l="l" t="t" r="r" b="b"/>
            <a:pathLst>
              <a:path w="2992755" h="0">
                <a:moveTo>
                  <a:pt x="0" y="0"/>
                </a:moveTo>
                <a:lnTo>
                  <a:pt x="29927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0" y="3888740"/>
            <a:ext cx="2993390" cy="0"/>
          </a:xfrm>
          <a:custGeom>
            <a:avLst/>
            <a:gdLst/>
            <a:ahLst/>
            <a:cxnLst/>
            <a:rect l="l" t="t" r="r" b="b"/>
            <a:pathLst>
              <a:path w="2993390" h="0">
                <a:moveTo>
                  <a:pt x="0" y="0"/>
                </a:moveTo>
                <a:lnTo>
                  <a:pt x="299291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0" y="3891279"/>
            <a:ext cx="2993390" cy="0"/>
          </a:xfrm>
          <a:custGeom>
            <a:avLst/>
            <a:gdLst/>
            <a:ahLst/>
            <a:cxnLst/>
            <a:rect l="l" t="t" r="r" b="b"/>
            <a:pathLst>
              <a:path w="2993390" h="0">
                <a:moveTo>
                  <a:pt x="0" y="0"/>
                </a:moveTo>
                <a:lnTo>
                  <a:pt x="29933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0" y="3893184"/>
            <a:ext cx="2993390" cy="0"/>
          </a:xfrm>
          <a:custGeom>
            <a:avLst/>
            <a:gdLst/>
            <a:ahLst/>
            <a:cxnLst/>
            <a:rect l="l" t="t" r="r" b="b"/>
            <a:pathLst>
              <a:path w="2993390" h="0">
                <a:moveTo>
                  <a:pt x="0" y="0"/>
                </a:moveTo>
                <a:lnTo>
                  <a:pt x="29933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0" y="3895090"/>
            <a:ext cx="2994025" cy="0"/>
          </a:xfrm>
          <a:custGeom>
            <a:avLst/>
            <a:gdLst/>
            <a:ahLst/>
            <a:cxnLst/>
            <a:rect l="l" t="t" r="r" b="b"/>
            <a:pathLst>
              <a:path w="2994025" h="0">
                <a:moveTo>
                  <a:pt x="0" y="0"/>
                </a:moveTo>
                <a:lnTo>
                  <a:pt x="299402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0" y="3869054"/>
            <a:ext cx="2992120" cy="13335"/>
          </a:xfrm>
          <a:custGeom>
            <a:avLst/>
            <a:gdLst/>
            <a:ahLst/>
            <a:cxnLst/>
            <a:rect l="l" t="t" r="r" b="b"/>
            <a:pathLst>
              <a:path w="2992120" h="13335">
                <a:moveTo>
                  <a:pt x="0" y="13335"/>
                </a:moveTo>
                <a:lnTo>
                  <a:pt x="2992119" y="13335"/>
                </a:lnTo>
                <a:lnTo>
                  <a:pt x="299211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0" y="3855720"/>
            <a:ext cx="2988945" cy="13335"/>
          </a:xfrm>
          <a:custGeom>
            <a:avLst/>
            <a:gdLst/>
            <a:ahLst/>
            <a:cxnLst/>
            <a:rect l="l" t="t" r="r" b="b"/>
            <a:pathLst>
              <a:path w="2988945" h="13335">
                <a:moveTo>
                  <a:pt x="0" y="13335"/>
                </a:moveTo>
                <a:lnTo>
                  <a:pt x="2988521" y="13335"/>
                </a:lnTo>
                <a:lnTo>
                  <a:pt x="298852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0" y="3842385"/>
            <a:ext cx="2984500" cy="13335"/>
          </a:xfrm>
          <a:custGeom>
            <a:avLst/>
            <a:gdLst/>
            <a:ahLst/>
            <a:cxnLst/>
            <a:rect l="l" t="t" r="r" b="b"/>
            <a:pathLst>
              <a:path w="2984500" h="13335">
                <a:moveTo>
                  <a:pt x="0" y="13335"/>
                </a:moveTo>
                <a:lnTo>
                  <a:pt x="2984023" y="13335"/>
                </a:lnTo>
                <a:lnTo>
                  <a:pt x="2984023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0" y="3828415"/>
            <a:ext cx="2978150" cy="13970"/>
          </a:xfrm>
          <a:custGeom>
            <a:avLst/>
            <a:gdLst/>
            <a:ahLst/>
            <a:cxnLst/>
            <a:rect l="l" t="t" r="r" b="b"/>
            <a:pathLst>
              <a:path w="2978150" h="13970">
                <a:moveTo>
                  <a:pt x="0" y="13970"/>
                </a:moveTo>
                <a:lnTo>
                  <a:pt x="2978149" y="13970"/>
                </a:lnTo>
                <a:lnTo>
                  <a:pt x="29781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0" y="3815079"/>
            <a:ext cx="2968625" cy="13335"/>
          </a:xfrm>
          <a:custGeom>
            <a:avLst/>
            <a:gdLst/>
            <a:ahLst/>
            <a:cxnLst/>
            <a:rect l="l" t="t" r="r" b="b"/>
            <a:pathLst>
              <a:path w="2968625" h="13335">
                <a:moveTo>
                  <a:pt x="0" y="13335"/>
                </a:moveTo>
                <a:lnTo>
                  <a:pt x="2968478" y="13335"/>
                </a:lnTo>
                <a:lnTo>
                  <a:pt x="2968478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1269" y="3808412"/>
            <a:ext cx="2955925" cy="0"/>
          </a:xfrm>
          <a:custGeom>
            <a:avLst/>
            <a:gdLst/>
            <a:ahLst/>
            <a:cxnLst/>
            <a:rect l="l" t="t" r="r" b="b"/>
            <a:pathLst>
              <a:path w="2955925" h="0">
                <a:moveTo>
                  <a:pt x="0" y="0"/>
                </a:moveTo>
                <a:lnTo>
                  <a:pt x="2955607" y="0"/>
                </a:lnTo>
              </a:path>
            </a:pathLst>
          </a:custGeom>
          <a:ln w="1333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16509" y="3795077"/>
            <a:ext cx="2925445" cy="0"/>
          </a:xfrm>
          <a:custGeom>
            <a:avLst/>
            <a:gdLst/>
            <a:ahLst/>
            <a:cxnLst/>
            <a:rect l="l" t="t" r="r" b="b"/>
            <a:pathLst>
              <a:path w="2925445" h="0">
                <a:moveTo>
                  <a:pt x="0" y="0"/>
                </a:moveTo>
                <a:lnTo>
                  <a:pt x="2925445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39052" y="3781742"/>
            <a:ext cx="2882265" cy="0"/>
          </a:xfrm>
          <a:custGeom>
            <a:avLst/>
            <a:gdLst/>
            <a:ahLst/>
            <a:cxnLst/>
            <a:rect l="l" t="t" r="r" b="b"/>
            <a:pathLst>
              <a:path w="2882265" h="0">
                <a:moveTo>
                  <a:pt x="0" y="0"/>
                </a:moveTo>
                <a:lnTo>
                  <a:pt x="2882265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0" y="3773902"/>
            <a:ext cx="96520" cy="44450"/>
          </a:xfrm>
          <a:custGeom>
            <a:avLst/>
            <a:gdLst/>
            <a:ahLst/>
            <a:cxnLst/>
            <a:rect l="l" t="t" r="r" b="b"/>
            <a:pathLst>
              <a:path w="96520" h="44450">
                <a:moveTo>
                  <a:pt x="96520" y="0"/>
                </a:moveTo>
                <a:lnTo>
                  <a:pt x="54955" y="6766"/>
                </a:lnTo>
                <a:lnTo>
                  <a:pt x="18743" y="25578"/>
                </a:lnTo>
                <a:lnTo>
                  <a:pt x="0" y="44322"/>
                </a:lnTo>
              </a:path>
            </a:pathLst>
          </a:custGeom>
          <a:ln w="9201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0" y="4519959"/>
            <a:ext cx="96520" cy="44450"/>
          </a:xfrm>
          <a:custGeom>
            <a:avLst/>
            <a:gdLst/>
            <a:ahLst/>
            <a:cxnLst/>
            <a:rect l="l" t="t" r="r" b="b"/>
            <a:pathLst>
              <a:path w="96520" h="44450">
                <a:moveTo>
                  <a:pt x="0" y="0"/>
                </a:moveTo>
                <a:lnTo>
                  <a:pt x="18743" y="18743"/>
                </a:lnTo>
                <a:lnTo>
                  <a:pt x="54955" y="37555"/>
                </a:lnTo>
                <a:lnTo>
                  <a:pt x="96520" y="44322"/>
                </a:lnTo>
              </a:path>
            </a:pathLst>
          </a:custGeom>
          <a:ln w="9201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96519" y="4563745"/>
            <a:ext cx="2766695" cy="0"/>
          </a:xfrm>
          <a:custGeom>
            <a:avLst/>
            <a:gdLst/>
            <a:ahLst/>
            <a:cxnLst/>
            <a:rect l="l" t="t" r="r" b="b"/>
            <a:pathLst>
              <a:path w="2766695" h="0">
                <a:moveTo>
                  <a:pt x="0" y="0"/>
                </a:moveTo>
                <a:lnTo>
                  <a:pt x="276669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2863214" y="4432300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79">
                <a:moveTo>
                  <a:pt x="0" y="131981"/>
                </a:moveTo>
                <a:lnTo>
                  <a:pt x="41564" y="125215"/>
                </a:lnTo>
                <a:lnTo>
                  <a:pt x="77776" y="106403"/>
                </a:lnTo>
                <a:lnTo>
                  <a:pt x="106403" y="77776"/>
                </a:lnTo>
                <a:lnTo>
                  <a:pt x="125215" y="41564"/>
                </a:lnTo>
                <a:lnTo>
                  <a:pt x="131981" y="0"/>
                </a:lnTo>
              </a:path>
            </a:pathLst>
          </a:custGeom>
          <a:ln w="9201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2994660" y="3905885"/>
            <a:ext cx="0" cy="526415"/>
          </a:xfrm>
          <a:custGeom>
            <a:avLst/>
            <a:gdLst/>
            <a:ahLst/>
            <a:cxnLst/>
            <a:rect l="l" t="t" r="r" b="b"/>
            <a:pathLst>
              <a:path w="0" h="526414">
                <a:moveTo>
                  <a:pt x="0" y="526415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2863214" y="3773902"/>
            <a:ext cx="132080" cy="132080"/>
          </a:xfrm>
          <a:custGeom>
            <a:avLst/>
            <a:gdLst/>
            <a:ahLst/>
            <a:cxnLst/>
            <a:rect l="l" t="t" r="r" b="b"/>
            <a:pathLst>
              <a:path w="132080" h="132079">
                <a:moveTo>
                  <a:pt x="131981" y="131981"/>
                </a:moveTo>
                <a:lnTo>
                  <a:pt x="125215" y="90416"/>
                </a:lnTo>
                <a:lnTo>
                  <a:pt x="106403" y="54205"/>
                </a:lnTo>
                <a:lnTo>
                  <a:pt x="77776" y="25578"/>
                </a:lnTo>
                <a:lnTo>
                  <a:pt x="41564" y="6766"/>
                </a:lnTo>
                <a:lnTo>
                  <a:pt x="0" y="0"/>
                </a:lnTo>
              </a:path>
            </a:pathLst>
          </a:custGeom>
          <a:ln w="9201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96519" y="3774440"/>
            <a:ext cx="2766695" cy="0"/>
          </a:xfrm>
          <a:custGeom>
            <a:avLst/>
            <a:gdLst/>
            <a:ahLst/>
            <a:cxnLst/>
            <a:rect l="l" t="t" r="r" b="b"/>
            <a:pathLst>
              <a:path w="2766695" h="0">
                <a:moveTo>
                  <a:pt x="276669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 txBox="1"/>
          <p:nvPr/>
        </p:nvSpPr>
        <p:spPr>
          <a:xfrm>
            <a:off x="78105" y="3866134"/>
            <a:ext cx="2800985" cy="414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06045">
              <a:lnSpc>
                <a:spcPts val="1610"/>
              </a:lnSpc>
            </a:pPr>
            <a:r>
              <a:rPr dirty="0" sz="1400" b="1">
                <a:latin typeface="等线"/>
                <a:cs typeface="等线"/>
              </a:rPr>
              <a:t>控制台：</a:t>
            </a:r>
            <a:r>
              <a:rPr dirty="0" sz="1400" b="1">
                <a:latin typeface="Arial"/>
                <a:cs typeface="Arial"/>
              </a:rPr>
              <a:t>No mapping found</a:t>
            </a:r>
            <a:r>
              <a:rPr dirty="0" sz="1400" spc="-7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for </a:t>
            </a:r>
            <a:r>
              <a:rPr dirty="0" sz="1400" b="1">
                <a:latin typeface="Arial"/>
                <a:cs typeface="Arial"/>
              </a:rPr>
              <a:t> HTTP request with URI [/xx/xx]</a:t>
            </a:r>
            <a:r>
              <a:rPr dirty="0" sz="1400" spc="-18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7" name="object 467"/>
          <p:cNvSpPr txBox="1"/>
          <p:nvPr/>
        </p:nvSpPr>
        <p:spPr>
          <a:xfrm>
            <a:off x="713105" y="4259579"/>
            <a:ext cx="153797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DispatcherServlet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8" name="object 468"/>
          <p:cNvSpPr/>
          <p:nvPr/>
        </p:nvSpPr>
        <p:spPr>
          <a:xfrm>
            <a:off x="3496945" y="2258694"/>
            <a:ext cx="742950" cy="76200"/>
          </a:xfrm>
          <a:custGeom>
            <a:avLst/>
            <a:gdLst/>
            <a:ahLst/>
            <a:cxnLst/>
            <a:rect l="l" t="t" r="r" b="b"/>
            <a:pathLst>
              <a:path w="742950" h="76200">
                <a:moveTo>
                  <a:pt x="0" y="0"/>
                </a:moveTo>
                <a:lnTo>
                  <a:pt x="742949" y="0"/>
                </a:lnTo>
                <a:lnTo>
                  <a:pt x="742949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3496945" y="2640329"/>
            <a:ext cx="742950" cy="76200"/>
          </a:xfrm>
          <a:custGeom>
            <a:avLst/>
            <a:gdLst/>
            <a:ahLst/>
            <a:cxnLst/>
            <a:rect l="l" t="t" r="r" b="b"/>
            <a:pathLst>
              <a:path w="742950" h="76200">
                <a:moveTo>
                  <a:pt x="0" y="0"/>
                </a:moveTo>
                <a:lnTo>
                  <a:pt x="742949" y="0"/>
                </a:lnTo>
                <a:lnTo>
                  <a:pt x="742949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3420435" y="22583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3420435" y="26403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4239895" y="26403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4239895" y="22583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 txBox="1"/>
          <p:nvPr/>
        </p:nvSpPr>
        <p:spPr>
          <a:xfrm>
            <a:off x="3420745" y="2334895"/>
            <a:ext cx="895350" cy="305435"/>
          </a:xfrm>
          <a:prstGeom prst="rect">
            <a:avLst/>
          </a:prstGeom>
          <a:solidFill>
            <a:srgbClr val="F79646"/>
          </a:solidFill>
        </p:spPr>
        <p:txBody>
          <a:bodyPr wrap="square" lIns="0" tIns="35560" rIns="0" bIns="0" rtlCol="0" vert="horz">
            <a:spAutoFit/>
          </a:bodyPr>
          <a:lstStyle/>
          <a:p>
            <a:pPr marL="179705">
              <a:lnSpc>
                <a:spcPct val="100000"/>
              </a:lnSpc>
              <a:spcBef>
                <a:spcPts val="280"/>
              </a:spcBef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有配置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475" name="object 475"/>
          <p:cNvSpPr/>
          <p:nvPr/>
        </p:nvSpPr>
        <p:spPr>
          <a:xfrm>
            <a:off x="3491229" y="990599"/>
            <a:ext cx="603250" cy="54610"/>
          </a:xfrm>
          <a:custGeom>
            <a:avLst/>
            <a:gdLst/>
            <a:ahLst/>
            <a:cxnLst/>
            <a:rect l="l" t="t" r="r" b="b"/>
            <a:pathLst>
              <a:path w="603250" h="54609">
                <a:moveTo>
                  <a:pt x="0" y="0"/>
                </a:moveTo>
                <a:lnTo>
                  <a:pt x="603249" y="0"/>
                </a:lnTo>
                <a:lnTo>
                  <a:pt x="603249" y="54609"/>
                </a:lnTo>
                <a:lnTo>
                  <a:pt x="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3491229" y="1267459"/>
            <a:ext cx="603250" cy="54610"/>
          </a:xfrm>
          <a:custGeom>
            <a:avLst/>
            <a:gdLst/>
            <a:ahLst/>
            <a:cxnLst/>
            <a:rect l="l" t="t" r="r" b="b"/>
            <a:pathLst>
              <a:path w="603250" h="54609">
                <a:moveTo>
                  <a:pt x="0" y="0"/>
                </a:moveTo>
                <a:lnTo>
                  <a:pt x="603249" y="0"/>
                </a:lnTo>
                <a:lnTo>
                  <a:pt x="603249" y="54609"/>
                </a:lnTo>
                <a:lnTo>
                  <a:pt x="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3436620" y="1045210"/>
            <a:ext cx="712470" cy="222250"/>
          </a:xfrm>
          <a:custGeom>
            <a:avLst/>
            <a:gdLst/>
            <a:ahLst/>
            <a:cxnLst/>
            <a:rect l="l" t="t" r="r" b="b"/>
            <a:pathLst>
              <a:path w="712470" h="222250">
                <a:moveTo>
                  <a:pt x="0" y="0"/>
                </a:moveTo>
                <a:lnTo>
                  <a:pt x="712470" y="0"/>
                </a:lnTo>
                <a:lnTo>
                  <a:pt x="712470" y="222250"/>
                </a:lnTo>
                <a:lnTo>
                  <a:pt x="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3436397" y="99037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54832"/>
                </a:moveTo>
                <a:lnTo>
                  <a:pt x="54832" y="54832"/>
                </a:lnTo>
                <a:lnTo>
                  <a:pt x="54832" y="0"/>
                </a:lnTo>
                <a:lnTo>
                  <a:pt x="33558" y="4332"/>
                </a:lnTo>
                <a:lnTo>
                  <a:pt x="16121" y="16121"/>
                </a:lnTo>
                <a:lnTo>
                  <a:pt x="4332" y="33558"/>
                </a:lnTo>
                <a:lnTo>
                  <a:pt x="0" y="5483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3436397" y="126746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54832" y="54832"/>
                </a:moveTo>
                <a:lnTo>
                  <a:pt x="54832" y="0"/>
                </a:lnTo>
                <a:lnTo>
                  <a:pt x="0" y="0"/>
                </a:lnTo>
                <a:lnTo>
                  <a:pt x="4332" y="21274"/>
                </a:lnTo>
                <a:lnTo>
                  <a:pt x="16121" y="38710"/>
                </a:lnTo>
                <a:lnTo>
                  <a:pt x="33558" y="50500"/>
                </a:lnTo>
                <a:lnTo>
                  <a:pt x="54832" y="5483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4094479" y="126746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54832" y="0"/>
                </a:moveTo>
                <a:lnTo>
                  <a:pt x="0" y="0"/>
                </a:lnTo>
                <a:lnTo>
                  <a:pt x="0" y="54832"/>
                </a:lnTo>
                <a:lnTo>
                  <a:pt x="21274" y="50500"/>
                </a:lnTo>
                <a:lnTo>
                  <a:pt x="38710" y="38710"/>
                </a:lnTo>
                <a:lnTo>
                  <a:pt x="50500" y="21274"/>
                </a:lnTo>
                <a:lnTo>
                  <a:pt x="54832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4094479" y="99037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0" y="0"/>
                </a:moveTo>
                <a:lnTo>
                  <a:pt x="0" y="54832"/>
                </a:lnTo>
                <a:lnTo>
                  <a:pt x="54832" y="54832"/>
                </a:lnTo>
                <a:lnTo>
                  <a:pt x="50500" y="33558"/>
                </a:lnTo>
                <a:lnTo>
                  <a:pt x="38710" y="16121"/>
                </a:lnTo>
                <a:lnTo>
                  <a:pt x="21274" y="4332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 txBox="1"/>
          <p:nvPr/>
        </p:nvSpPr>
        <p:spPr>
          <a:xfrm>
            <a:off x="3436620" y="1042670"/>
            <a:ext cx="71247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165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存在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483" name="object 483"/>
          <p:cNvSpPr/>
          <p:nvPr/>
        </p:nvSpPr>
        <p:spPr>
          <a:xfrm>
            <a:off x="4275771" y="670242"/>
            <a:ext cx="2669540" cy="0"/>
          </a:xfrm>
          <a:custGeom>
            <a:avLst/>
            <a:gdLst/>
            <a:ahLst/>
            <a:cxnLst/>
            <a:rect l="l" t="t" r="r" b="b"/>
            <a:pathLst>
              <a:path w="2669540" h="0">
                <a:moveTo>
                  <a:pt x="0" y="0"/>
                </a:moveTo>
                <a:lnTo>
                  <a:pt x="2669540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4260214" y="662940"/>
            <a:ext cx="2700655" cy="0"/>
          </a:xfrm>
          <a:custGeom>
            <a:avLst/>
            <a:gdLst/>
            <a:ahLst/>
            <a:cxnLst/>
            <a:rect l="l" t="t" r="r" b="b"/>
            <a:pathLst>
              <a:path w="2700654" h="0">
                <a:moveTo>
                  <a:pt x="0" y="0"/>
                </a:moveTo>
                <a:lnTo>
                  <a:pt x="2700655" y="0"/>
                </a:lnTo>
              </a:path>
            </a:pathLst>
          </a:custGeom>
          <a:ln w="762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4247514" y="654684"/>
            <a:ext cx="2726055" cy="0"/>
          </a:xfrm>
          <a:custGeom>
            <a:avLst/>
            <a:gdLst/>
            <a:ahLst/>
            <a:cxnLst/>
            <a:rect l="l" t="t" r="r" b="b"/>
            <a:pathLst>
              <a:path w="2726054" h="0">
                <a:moveTo>
                  <a:pt x="0" y="0"/>
                </a:moveTo>
                <a:lnTo>
                  <a:pt x="2726055" y="0"/>
                </a:lnTo>
              </a:path>
            </a:pathLst>
          </a:custGeom>
          <a:ln w="889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4239894" y="646430"/>
            <a:ext cx="2741295" cy="0"/>
          </a:xfrm>
          <a:custGeom>
            <a:avLst/>
            <a:gdLst/>
            <a:ahLst/>
            <a:cxnLst/>
            <a:rect l="l" t="t" r="r" b="b"/>
            <a:pathLst>
              <a:path w="2741295" h="0">
                <a:moveTo>
                  <a:pt x="0" y="0"/>
                </a:moveTo>
                <a:lnTo>
                  <a:pt x="2741295" y="0"/>
                </a:lnTo>
              </a:path>
            </a:pathLst>
          </a:custGeom>
          <a:ln w="7620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4232274" y="638492"/>
            <a:ext cx="2756535" cy="0"/>
          </a:xfrm>
          <a:custGeom>
            <a:avLst/>
            <a:gdLst/>
            <a:ahLst/>
            <a:cxnLst/>
            <a:rect l="l" t="t" r="r" b="b"/>
            <a:pathLst>
              <a:path w="2756534" h="0">
                <a:moveTo>
                  <a:pt x="0" y="0"/>
                </a:moveTo>
                <a:lnTo>
                  <a:pt x="2756534" y="0"/>
                </a:lnTo>
              </a:path>
            </a:pathLst>
          </a:custGeom>
          <a:ln w="825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4227194" y="630237"/>
            <a:ext cx="2766695" cy="0"/>
          </a:xfrm>
          <a:custGeom>
            <a:avLst/>
            <a:gdLst/>
            <a:ahLst/>
            <a:cxnLst/>
            <a:rect l="l" t="t" r="r" b="b"/>
            <a:pathLst>
              <a:path w="2766695" h="0">
                <a:moveTo>
                  <a:pt x="0" y="0"/>
                </a:moveTo>
                <a:lnTo>
                  <a:pt x="2766695" y="0"/>
                </a:lnTo>
              </a:path>
            </a:pathLst>
          </a:custGeom>
          <a:ln w="825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4222114" y="621982"/>
            <a:ext cx="2776855" cy="0"/>
          </a:xfrm>
          <a:custGeom>
            <a:avLst/>
            <a:gdLst/>
            <a:ahLst/>
            <a:cxnLst/>
            <a:rect l="l" t="t" r="r" b="b"/>
            <a:pathLst>
              <a:path w="2776854" h="0">
                <a:moveTo>
                  <a:pt x="0" y="0"/>
                </a:moveTo>
                <a:lnTo>
                  <a:pt x="2776854" y="0"/>
                </a:lnTo>
              </a:path>
            </a:pathLst>
          </a:custGeom>
          <a:ln w="825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4219257" y="614045"/>
            <a:ext cx="2782570" cy="0"/>
          </a:xfrm>
          <a:custGeom>
            <a:avLst/>
            <a:gdLst/>
            <a:ahLst/>
            <a:cxnLst/>
            <a:rect l="l" t="t" r="r" b="b"/>
            <a:pathLst>
              <a:path w="2782570" h="0">
                <a:moveTo>
                  <a:pt x="0" y="0"/>
                </a:moveTo>
                <a:lnTo>
                  <a:pt x="2782569" y="0"/>
                </a:lnTo>
              </a:path>
            </a:pathLst>
          </a:custGeom>
          <a:ln w="762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4216399" y="605790"/>
            <a:ext cx="2788285" cy="0"/>
          </a:xfrm>
          <a:custGeom>
            <a:avLst/>
            <a:gdLst/>
            <a:ahLst/>
            <a:cxnLst/>
            <a:rect l="l" t="t" r="r" b="b"/>
            <a:pathLst>
              <a:path w="2788284" h="0">
                <a:moveTo>
                  <a:pt x="0" y="0"/>
                </a:moveTo>
                <a:lnTo>
                  <a:pt x="2788284" y="0"/>
                </a:lnTo>
              </a:path>
            </a:pathLst>
          </a:custGeom>
          <a:ln w="889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4214971" y="595630"/>
            <a:ext cx="2791460" cy="0"/>
          </a:xfrm>
          <a:custGeom>
            <a:avLst/>
            <a:gdLst/>
            <a:ahLst/>
            <a:cxnLst/>
            <a:rect l="l" t="t" r="r" b="b"/>
            <a:pathLst>
              <a:path w="2791459" h="0">
                <a:moveTo>
                  <a:pt x="0" y="0"/>
                </a:moveTo>
                <a:lnTo>
                  <a:pt x="2791142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4215129" y="597534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4215764" y="598805"/>
            <a:ext cx="2789555" cy="0"/>
          </a:xfrm>
          <a:custGeom>
            <a:avLst/>
            <a:gdLst/>
            <a:ahLst/>
            <a:cxnLst/>
            <a:rect l="l" t="t" r="r" b="b"/>
            <a:pathLst>
              <a:path w="2789554" h="0">
                <a:moveTo>
                  <a:pt x="0" y="0"/>
                </a:moveTo>
                <a:lnTo>
                  <a:pt x="278955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4216241" y="600709"/>
            <a:ext cx="2788920" cy="0"/>
          </a:xfrm>
          <a:custGeom>
            <a:avLst/>
            <a:gdLst/>
            <a:ahLst/>
            <a:cxnLst/>
            <a:rect l="l" t="t" r="r" b="b"/>
            <a:pathLst>
              <a:path w="2788920" h="0">
                <a:moveTo>
                  <a:pt x="0" y="0"/>
                </a:moveTo>
                <a:lnTo>
                  <a:pt x="2788602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4213224" y="586105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4213224" y="588009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4213700" y="590550"/>
            <a:ext cx="2794000" cy="0"/>
          </a:xfrm>
          <a:custGeom>
            <a:avLst/>
            <a:gdLst/>
            <a:ahLst/>
            <a:cxnLst/>
            <a:rect l="l" t="t" r="r" b="b"/>
            <a:pathLst>
              <a:path w="2794000" h="0">
                <a:moveTo>
                  <a:pt x="0" y="0"/>
                </a:moveTo>
                <a:lnTo>
                  <a:pt x="2793682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4213859" y="592455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336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4214494" y="593725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 h="0">
                <a:moveTo>
                  <a:pt x="0" y="0"/>
                </a:moveTo>
                <a:lnTo>
                  <a:pt x="279209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4212589" y="581025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4212907" y="584834"/>
            <a:ext cx="2795270" cy="0"/>
          </a:xfrm>
          <a:custGeom>
            <a:avLst/>
            <a:gdLst/>
            <a:ahLst/>
            <a:cxnLst/>
            <a:rect l="l" t="t" r="r" b="b"/>
            <a:pathLst>
              <a:path w="2795270" h="0">
                <a:moveTo>
                  <a:pt x="0" y="0"/>
                </a:moveTo>
                <a:lnTo>
                  <a:pt x="279526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4211954" y="57150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507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4212589" y="574675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4212589" y="576580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4211954" y="56515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4211954" y="55721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4211954" y="54895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4211954" y="54102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4211954" y="53276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4211954" y="52450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4211954" y="51657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4211954" y="50831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4211954" y="50006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4211954" y="49212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4211954" y="48387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4211954" y="47561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4211954" y="46767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4211954" y="45815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4211954" y="44767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4211954" y="43751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4211954" y="42735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4211954" y="41719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4211954" y="40703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4211954" y="39655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4211954" y="38607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4211954" y="37592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4211954" y="36544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4211954" y="35496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4211954" y="34480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4211954" y="33464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4211954" y="32416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4211954" y="31369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4211954" y="30352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4211954" y="29337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4211954" y="28321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4211954" y="27273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4211954" y="26193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4211954" y="25146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4211954" y="24130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4211954" y="23114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4211954" y="22097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4211954" y="21082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4211954" y="20034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79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4211954" y="18986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4211954" y="17970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1016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4212589" y="167639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762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4211954" y="17335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4213859" y="154304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336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4213383" y="156210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31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4213224" y="158750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4212748" y="161289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58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4212589" y="163195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4216399" y="144145"/>
            <a:ext cx="2788285" cy="0"/>
          </a:xfrm>
          <a:custGeom>
            <a:avLst/>
            <a:gdLst/>
            <a:ahLst/>
            <a:cxnLst/>
            <a:rect l="l" t="t" r="r" b="b"/>
            <a:pathLst>
              <a:path w="2788284" h="0">
                <a:moveTo>
                  <a:pt x="0" y="0"/>
                </a:moveTo>
                <a:lnTo>
                  <a:pt x="27882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4215764" y="146050"/>
            <a:ext cx="2789555" cy="0"/>
          </a:xfrm>
          <a:custGeom>
            <a:avLst/>
            <a:gdLst/>
            <a:ahLst/>
            <a:cxnLst/>
            <a:rect l="l" t="t" r="r" b="b"/>
            <a:pathLst>
              <a:path w="2789554" h="0">
                <a:moveTo>
                  <a:pt x="0" y="0"/>
                </a:moveTo>
                <a:lnTo>
                  <a:pt x="278939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4215129" y="147954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4215129" y="149225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4214494" y="150495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 h="0">
                <a:moveTo>
                  <a:pt x="0" y="0"/>
                </a:moveTo>
                <a:lnTo>
                  <a:pt x="2791777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4214177" y="151764"/>
            <a:ext cx="2792730" cy="0"/>
          </a:xfrm>
          <a:custGeom>
            <a:avLst/>
            <a:gdLst/>
            <a:ahLst/>
            <a:cxnLst/>
            <a:rect l="l" t="t" r="r" b="b"/>
            <a:pathLst>
              <a:path w="2792729" h="0">
                <a:moveTo>
                  <a:pt x="0" y="0"/>
                </a:moveTo>
                <a:lnTo>
                  <a:pt x="279241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4213859" y="153035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33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4216717" y="138112"/>
            <a:ext cx="2788285" cy="0"/>
          </a:xfrm>
          <a:custGeom>
            <a:avLst/>
            <a:gdLst/>
            <a:ahLst/>
            <a:cxnLst/>
            <a:rect l="l" t="t" r="r" b="b"/>
            <a:pathLst>
              <a:path w="2788284" h="0">
                <a:moveTo>
                  <a:pt x="0" y="0"/>
                </a:moveTo>
                <a:lnTo>
                  <a:pt x="2787967" y="0"/>
                </a:lnTo>
              </a:path>
            </a:pathLst>
          </a:custGeom>
          <a:ln w="1079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4220209" y="127635"/>
            <a:ext cx="2780665" cy="0"/>
          </a:xfrm>
          <a:custGeom>
            <a:avLst/>
            <a:gdLst/>
            <a:ahLst/>
            <a:cxnLst/>
            <a:rect l="l" t="t" r="r" b="b"/>
            <a:pathLst>
              <a:path w="2780665" h="0">
                <a:moveTo>
                  <a:pt x="0" y="0"/>
                </a:moveTo>
                <a:lnTo>
                  <a:pt x="2780664" y="0"/>
                </a:lnTo>
              </a:path>
            </a:pathLst>
          </a:custGeom>
          <a:ln w="1016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4225289" y="117475"/>
            <a:ext cx="2769870" cy="0"/>
          </a:xfrm>
          <a:custGeom>
            <a:avLst/>
            <a:gdLst/>
            <a:ahLst/>
            <a:cxnLst/>
            <a:rect l="l" t="t" r="r" b="b"/>
            <a:pathLst>
              <a:path w="2769870" h="0">
                <a:moveTo>
                  <a:pt x="0" y="0"/>
                </a:moveTo>
                <a:lnTo>
                  <a:pt x="2769869" y="0"/>
                </a:lnTo>
              </a:path>
            </a:pathLst>
          </a:custGeom>
          <a:ln w="1015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4231639" y="107314"/>
            <a:ext cx="2757805" cy="0"/>
          </a:xfrm>
          <a:custGeom>
            <a:avLst/>
            <a:gdLst/>
            <a:ahLst/>
            <a:cxnLst/>
            <a:rect l="l" t="t" r="r" b="b"/>
            <a:pathLst>
              <a:path w="2757804" h="0">
                <a:moveTo>
                  <a:pt x="0" y="0"/>
                </a:moveTo>
                <a:lnTo>
                  <a:pt x="2757487" y="0"/>
                </a:lnTo>
              </a:path>
            </a:pathLst>
          </a:custGeom>
          <a:ln w="1016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4241164" y="97155"/>
            <a:ext cx="2739390" cy="0"/>
          </a:xfrm>
          <a:custGeom>
            <a:avLst/>
            <a:gdLst/>
            <a:ahLst/>
            <a:cxnLst/>
            <a:rect l="l" t="t" r="r" b="b"/>
            <a:pathLst>
              <a:path w="2739390" h="0">
                <a:moveTo>
                  <a:pt x="0" y="0"/>
                </a:moveTo>
                <a:lnTo>
                  <a:pt x="2739389" y="0"/>
                </a:lnTo>
              </a:path>
            </a:pathLst>
          </a:custGeom>
          <a:ln w="10159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4251959" y="86995"/>
            <a:ext cx="2717165" cy="0"/>
          </a:xfrm>
          <a:custGeom>
            <a:avLst/>
            <a:gdLst/>
            <a:ahLst/>
            <a:cxnLst/>
            <a:rect l="l" t="t" r="r" b="b"/>
            <a:pathLst>
              <a:path w="2717165" h="0">
                <a:moveTo>
                  <a:pt x="0" y="0"/>
                </a:moveTo>
                <a:lnTo>
                  <a:pt x="2717164" y="0"/>
                </a:lnTo>
              </a:path>
            </a:pathLst>
          </a:custGeom>
          <a:ln w="10159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4269740" y="76835"/>
            <a:ext cx="2682875" cy="0"/>
          </a:xfrm>
          <a:custGeom>
            <a:avLst/>
            <a:gdLst/>
            <a:ahLst/>
            <a:cxnLst/>
            <a:rect l="l" t="t" r="r" b="b"/>
            <a:pathLst>
              <a:path w="2682875" h="0">
                <a:moveTo>
                  <a:pt x="0" y="0"/>
                </a:moveTo>
                <a:lnTo>
                  <a:pt x="2682874" y="0"/>
                </a:lnTo>
              </a:path>
            </a:pathLst>
          </a:custGeom>
          <a:ln w="1015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 txBox="1"/>
          <p:nvPr/>
        </p:nvSpPr>
        <p:spPr>
          <a:xfrm>
            <a:off x="4671059" y="146684"/>
            <a:ext cx="1878964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由 </a:t>
            </a: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HandlerMapping</a:t>
            </a:r>
            <a:r>
              <a:rPr dirty="0" sz="1400" spc="-15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获</a:t>
            </a:r>
            <a:r>
              <a:rPr dirty="0" sz="1400" b="1">
                <a:latin typeface="等线"/>
                <a:cs typeface="等线"/>
              </a:rPr>
              <a:t>取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569" name="object 569"/>
          <p:cNvSpPr txBox="1"/>
          <p:nvPr/>
        </p:nvSpPr>
        <p:spPr>
          <a:xfrm>
            <a:off x="4538979" y="363220"/>
            <a:ext cx="214249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HandlerExecutionChain</a:t>
            </a:r>
            <a:r>
              <a:rPr dirty="0" sz="1400" spc="-8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对</a:t>
            </a:r>
            <a:r>
              <a:rPr dirty="0" sz="1400" b="1"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570" name="object 570"/>
          <p:cNvSpPr/>
          <p:nvPr/>
        </p:nvSpPr>
        <p:spPr>
          <a:xfrm>
            <a:off x="6071869" y="1649095"/>
            <a:ext cx="2677795" cy="0"/>
          </a:xfrm>
          <a:custGeom>
            <a:avLst/>
            <a:gdLst/>
            <a:ahLst/>
            <a:cxnLst/>
            <a:rect l="l" t="t" r="r" b="b"/>
            <a:pathLst>
              <a:path w="2677795" h="0">
                <a:moveTo>
                  <a:pt x="0" y="0"/>
                </a:moveTo>
                <a:lnTo>
                  <a:pt x="267779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6076314" y="1650364"/>
            <a:ext cx="2668905" cy="0"/>
          </a:xfrm>
          <a:custGeom>
            <a:avLst/>
            <a:gdLst/>
            <a:ahLst/>
            <a:cxnLst/>
            <a:rect l="l" t="t" r="r" b="b"/>
            <a:pathLst>
              <a:path w="2668904" h="0">
                <a:moveTo>
                  <a:pt x="0" y="0"/>
                </a:moveTo>
                <a:lnTo>
                  <a:pt x="26689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6079489" y="1651317"/>
            <a:ext cx="2662555" cy="0"/>
          </a:xfrm>
          <a:custGeom>
            <a:avLst/>
            <a:gdLst/>
            <a:ahLst/>
            <a:cxnLst/>
            <a:rect l="l" t="t" r="r" b="b"/>
            <a:pathLst>
              <a:path w="2662554" h="0">
                <a:moveTo>
                  <a:pt x="0" y="0"/>
                </a:moveTo>
                <a:lnTo>
                  <a:pt x="266255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6082664" y="1651952"/>
            <a:ext cx="2656205" cy="0"/>
          </a:xfrm>
          <a:custGeom>
            <a:avLst/>
            <a:gdLst/>
            <a:ahLst/>
            <a:cxnLst/>
            <a:rect l="l" t="t" r="r" b="b"/>
            <a:pathLst>
              <a:path w="2656204" h="0">
                <a:moveTo>
                  <a:pt x="0" y="0"/>
                </a:moveTo>
                <a:lnTo>
                  <a:pt x="26562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6085204" y="1652587"/>
            <a:ext cx="2651125" cy="0"/>
          </a:xfrm>
          <a:custGeom>
            <a:avLst/>
            <a:gdLst/>
            <a:ahLst/>
            <a:cxnLst/>
            <a:rect l="l" t="t" r="r" b="b"/>
            <a:pathLst>
              <a:path w="2651125" h="0">
                <a:moveTo>
                  <a:pt x="0" y="0"/>
                </a:moveTo>
                <a:lnTo>
                  <a:pt x="265112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6090284" y="1653222"/>
            <a:ext cx="2640965" cy="0"/>
          </a:xfrm>
          <a:custGeom>
            <a:avLst/>
            <a:gdLst/>
            <a:ahLst/>
            <a:cxnLst/>
            <a:rect l="l" t="t" r="r" b="b"/>
            <a:pathLst>
              <a:path w="2640965" h="0">
                <a:moveTo>
                  <a:pt x="0" y="0"/>
                </a:moveTo>
                <a:lnTo>
                  <a:pt x="264096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6099174" y="1653857"/>
            <a:ext cx="2623185" cy="0"/>
          </a:xfrm>
          <a:custGeom>
            <a:avLst/>
            <a:gdLst/>
            <a:ahLst/>
            <a:cxnLst/>
            <a:rect l="l" t="t" r="r" b="b"/>
            <a:pathLst>
              <a:path w="2623184" h="0">
                <a:moveTo>
                  <a:pt x="0" y="0"/>
                </a:moveTo>
                <a:lnTo>
                  <a:pt x="26231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6055359" y="1644967"/>
            <a:ext cx="2710815" cy="0"/>
          </a:xfrm>
          <a:custGeom>
            <a:avLst/>
            <a:gdLst/>
            <a:ahLst/>
            <a:cxnLst/>
            <a:rect l="l" t="t" r="r" b="b"/>
            <a:pathLst>
              <a:path w="2710815" h="0">
                <a:moveTo>
                  <a:pt x="0" y="0"/>
                </a:moveTo>
                <a:lnTo>
                  <a:pt x="2710814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6044564" y="1637664"/>
            <a:ext cx="2732405" cy="0"/>
          </a:xfrm>
          <a:custGeom>
            <a:avLst/>
            <a:gdLst/>
            <a:ahLst/>
            <a:cxnLst/>
            <a:rect l="l" t="t" r="r" b="b"/>
            <a:pathLst>
              <a:path w="2732404" h="0">
                <a:moveTo>
                  <a:pt x="0" y="0"/>
                </a:moveTo>
                <a:lnTo>
                  <a:pt x="2732404" y="0"/>
                </a:lnTo>
              </a:path>
            </a:pathLst>
          </a:custGeom>
          <a:ln w="762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6037579" y="1630362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6374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6030594" y="1623060"/>
            <a:ext cx="2760345" cy="0"/>
          </a:xfrm>
          <a:custGeom>
            <a:avLst/>
            <a:gdLst/>
            <a:ahLst/>
            <a:cxnLst/>
            <a:rect l="l" t="t" r="r" b="b"/>
            <a:pathLst>
              <a:path w="2760345" h="0">
                <a:moveTo>
                  <a:pt x="0" y="0"/>
                </a:moveTo>
                <a:lnTo>
                  <a:pt x="2760344" y="0"/>
                </a:lnTo>
              </a:path>
            </a:pathLst>
          </a:custGeom>
          <a:ln w="7620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6026467" y="1616075"/>
            <a:ext cx="2768600" cy="0"/>
          </a:xfrm>
          <a:custGeom>
            <a:avLst/>
            <a:gdLst/>
            <a:ahLst/>
            <a:cxnLst/>
            <a:rect l="l" t="t" r="r" b="b"/>
            <a:pathLst>
              <a:path w="2768600" h="0">
                <a:moveTo>
                  <a:pt x="0" y="0"/>
                </a:moveTo>
                <a:lnTo>
                  <a:pt x="2768599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6022127" y="1609090"/>
            <a:ext cx="2777490" cy="0"/>
          </a:xfrm>
          <a:custGeom>
            <a:avLst/>
            <a:gdLst/>
            <a:ahLst/>
            <a:cxnLst/>
            <a:rect l="l" t="t" r="r" b="b"/>
            <a:pathLst>
              <a:path w="2777490" h="0">
                <a:moveTo>
                  <a:pt x="0" y="0"/>
                </a:moveTo>
                <a:lnTo>
                  <a:pt x="2777278" y="0"/>
                </a:lnTo>
              </a:path>
            </a:pathLst>
          </a:custGeom>
          <a:ln w="762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6018952" y="1601787"/>
            <a:ext cx="2783840" cy="0"/>
          </a:xfrm>
          <a:custGeom>
            <a:avLst/>
            <a:gdLst/>
            <a:ahLst/>
            <a:cxnLst/>
            <a:rect l="l" t="t" r="r" b="b"/>
            <a:pathLst>
              <a:path w="2783840" h="0">
                <a:moveTo>
                  <a:pt x="0" y="0"/>
                </a:moveTo>
                <a:lnTo>
                  <a:pt x="2783628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6016307" y="1594485"/>
            <a:ext cx="2788920" cy="0"/>
          </a:xfrm>
          <a:custGeom>
            <a:avLst/>
            <a:gdLst/>
            <a:ahLst/>
            <a:cxnLst/>
            <a:rect l="l" t="t" r="r" b="b"/>
            <a:pathLst>
              <a:path w="2788920" h="0">
                <a:moveTo>
                  <a:pt x="0" y="0"/>
                </a:moveTo>
                <a:lnTo>
                  <a:pt x="2788919" y="0"/>
                </a:lnTo>
              </a:path>
            </a:pathLst>
          </a:custGeom>
          <a:ln w="762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6014719" y="1584960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 h="0">
                <a:moveTo>
                  <a:pt x="0" y="0"/>
                </a:moveTo>
                <a:lnTo>
                  <a:pt x="279209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6015354" y="1586864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6015354" y="1588135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6015777" y="1589405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 h="0">
                <a:moveTo>
                  <a:pt x="0" y="0"/>
                </a:moveTo>
                <a:lnTo>
                  <a:pt x="2789978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6016307" y="1590675"/>
            <a:ext cx="2788920" cy="0"/>
          </a:xfrm>
          <a:custGeom>
            <a:avLst/>
            <a:gdLst/>
            <a:ahLst/>
            <a:cxnLst/>
            <a:rect l="l" t="t" r="r" b="b"/>
            <a:pathLst>
              <a:path w="2788920" h="0">
                <a:moveTo>
                  <a:pt x="0" y="0"/>
                </a:moveTo>
                <a:lnTo>
                  <a:pt x="278891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6013449" y="1578610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6013872" y="1580514"/>
            <a:ext cx="2794000" cy="0"/>
          </a:xfrm>
          <a:custGeom>
            <a:avLst/>
            <a:gdLst/>
            <a:ahLst/>
            <a:cxnLst/>
            <a:rect l="l" t="t" r="r" b="b"/>
            <a:pathLst>
              <a:path w="2794000" h="0">
                <a:moveTo>
                  <a:pt x="0" y="0"/>
                </a:moveTo>
                <a:lnTo>
                  <a:pt x="2793788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6014084" y="1581785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336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6014401" y="1583055"/>
            <a:ext cx="2792730" cy="0"/>
          </a:xfrm>
          <a:custGeom>
            <a:avLst/>
            <a:gdLst/>
            <a:ahLst/>
            <a:cxnLst/>
            <a:rect l="l" t="t" r="r" b="b"/>
            <a:pathLst>
              <a:path w="2792729" h="0">
                <a:moveTo>
                  <a:pt x="0" y="0"/>
                </a:moveTo>
                <a:lnTo>
                  <a:pt x="279272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6012814" y="1572260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5079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6013132" y="1575435"/>
            <a:ext cx="2795270" cy="0"/>
          </a:xfrm>
          <a:custGeom>
            <a:avLst/>
            <a:gdLst/>
            <a:ahLst/>
            <a:cxnLst/>
            <a:rect l="l" t="t" r="r" b="b"/>
            <a:pathLst>
              <a:path w="2795270" h="0">
                <a:moveTo>
                  <a:pt x="0" y="0"/>
                </a:moveTo>
                <a:lnTo>
                  <a:pt x="279526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6013449" y="1576705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6012179" y="156400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6012496" y="1566544"/>
            <a:ext cx="2796540" cy="0"/>
          </a:xfrm>
          <a:custGeom>
            <a:avLst/>
            <a:gdLst/>
            <a:ahLst/>
            <a:cxnLst/>
            <a:rect l="l" t="t" r="r" b="b"/>
            <a:pathLst>
              <a:path w="2796540" h="0">
                <a:moveTo>
                  <a:pt x="0" y="0"/>
                </a:moveTo>
                <a:lnTo>
                  <a:pt x="279653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6012814" y="1568450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6012179" y="155860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6012179" y="155162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6012179" y="154463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6012179" y="153765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6012179" y="153035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6012179" y="152304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6012179" y="151606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6012179" y="150907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6012179" y="150177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6012179" y="149447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98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6012179" y="148716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6012179" y="148018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6012179" y="147320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6012179" y="146494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6012179" y="145573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6012179" y="144653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6012179" y="143764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6012179" y="142875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6012179" y="141986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6012179" y="141065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6012179" y="140144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6012179" y="139255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6012179" y="138334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6012179" y="137414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6012179" y="136525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6012179" y="135604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6012179" y="134683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6012179" y="133794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6012179" y="132905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6012179" y="131984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6012179" y="131064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6012179" y="130143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6012179" y="129222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6012179" y="1283335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6012179" y="1274444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6012179" y="1265237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6012179" y="125603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6012179" y="124714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6012179" y="123825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6012179" y="1229360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6012179" y="1220152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952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6012814" y="1209039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6012496" y="1212214"/>
            <a:ext cx="2796540" cy="0"/>
          </a:xfrm>
          <a:custGeom>
            <a:avLst/>
            <a:gdLst/>
            <a:ahLst/>
            <a:cxnLst/>
            <a:rect l="l" t="t" r="r" b="b"/>
            <a:pathLst>
              <a:path w="2796540" h="0">
                <a:moveTo>
                  <a:pt x="0" y="0"/>
                </a:moveTo>
                <a:lnTo>
                  <a:pt x="279653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6012179" y="1214119"/>
            <a:ext cx="2797175" cy="0"/>
          </a:xfrm>
          <a:custGeom>
            <a:avLst/>
            <a:gdLst/>
            <a:ahLst/>
            <a:cxnLst/>
            <a:rect l="l" t="t" r="r" b="b"/>
            <a:pathLst>
              <a:path w="2797175" h="0">
                <a:moveTo>
                  <a:pt x="0" y="0"/>
                </a:moveTo>
                <a:lnTo>
                  <a:pt x="279717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6013661" y="1198880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21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6013449" y="1201419"/>
            <a:ext cx="2794635" cy="0"/>
          </a:xfrm>
          <a:custGeom>
            <a:avLst/>
            <a:gdLst/>
            <a:ahLst/>
            <a:cxnLst/>
            <a:rect l="l" t="t" r="r" b="b"/>
            <a:pathLst>
              <a:path w="2794634" h="0">
                <a:moveTo>
                  <a:pt x="0" y="0"/>
                </a:moveTo>
                <a:lnTo>
                  <a:pt x="279463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6013026" y="1203325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375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6012814" y="1205230"/>
            <a:ext cx="2795905" cy="0"/>
          </a:xfrm>
          <a:custGeom>
            <a:avLst/>
            <a:gdLst/>
            <a:ahLst/>
            <a:cxnLst/>
            <a:rect l="l" t="t" r="r" b="b"/>
            <a:pathLst>
              <a:path w="2795904" h="0">
                <a:moveTo>
                  <a:pt x="0" y="0"/>
                </a:moveTo>
                <a:lnTo>
                  <a:pt x="279590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6015671" y="1189355"/>
            <a:ext cx="2790190" cy="0"/>
          </a:xfrm>
          <a:custGeom>
            <a:avLst/>
            <a:gdLst/>
            <a:ahLst/>
            <a:cxnLst/>
            <a:rect l="l" t="t" r="r" b="b"/>
            <a:pathLst>
              <a:path w="2790190" h="0">
                <a:moveTo>
                  <a:pt x="0" y="0"/>
                </a:moveTo>
                <a:lnTo>
                  <a:pt x="279008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6015354" y="1190625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6015354" y="1191894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 h="0">
                <a:moveTo>
                  <a:pt x="0" y="0"/>
                </a:moveTo>
                <a:lnTo>
                  <a:pt x="279082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6014719" y="1193164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 h="0">
                <a:moveTo>
                  <a:pt x="0" y="0"/>
                </a:moveTo>
                <a:lnTo>
                  <a:pt x="279209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6014719" y="1194435"/>
            <a:ext cx="2792095" cy="0"/>
          </a:xfrm>
          <a:custGeom>
            <a:avLst/>
            <a:gdLst/>
            <a:ahLst/>
            <a:cxnLst/>
            <a:rect l="l" t="t" r="r" b="b"/>
            <a:pathLst>
              <a:path w="2792095" h="0">
                <a:moveTo>
                  <a:pt x="0" y="0"/>
                </a:moveTo>
                <a:lnTo>
                  <a:pt x="279209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6014296" y="1195705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283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6014084" y="1196975"/>
            <a:ext cx="2793365" cy="0"/>
          </a:xfrm>
          <a:custGeom>
            <a:avLst/>
            <a:gdLst/>
            <a:ahLst/>
            <a:cxnLst/>
            <a:rect l="l" t="t" r="r" b="b"/>
            <a:pathLst>
              <a:path w="2793365" h="0">
                <a:moveTo>
                  <a:pt x="0" y="0"/>
                </a:moveTo>
                <a:lnTo>
                  <a:pt x="279336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6016201" y="1183640"/>
            <a:ext cx="2789555" cy="0"/>
          </a:xfrm>
          <a:custGeom>
            <a:avLst/>
            <a:gdLst/>
            <a:ahLst/>
            <a:cxnLst/>
            <a:rect l="l" t="t" r="r" b="b"/>
            <a:pathLst>
              <a:path w="2789554" h="0">
                <a:moveTo>
                  <a:pt x="0" y="0"/>
                </a:moveTo>
                <a:lnTo>
                  <a:pt x="2789025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6019482" y="1174432"/>
            <a:ext cx="2782570" cy="0"/>
          </a:xfrm>
          <a:custGeom>
            <a:avLst/>
            <a:gdLst/>
            <a:ahLst/>
            <a:cxnLst/>
            <a:rect l="l" t="t" r="r" b="b"/>
            <a:pathLst>
              <a:path w="2782570" h="0">
                <a:moveTo>
                  <a:pt x="0" y="0"/>
                </a:moveTo>
                <a:lnTo>
                  <a:pt x="2782569" y="0"/>
                </a:lnTo>
              </a:path>
            </a:pathLst>
          </a:custGeom>
          <a:ln w="952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6023609" y="1165225"/>
            <a:ext cx="2774315" cy="0"/>
          </a:xfrm>
          <a:custGeom>
            <a:avLst/>
            <a:gdLst/>
            <a:ahLst/>
            <a:cxnLst/>
            <a:rect l="l" t="t" r="r" b="b"/>
            <a:pathLst>
              <a:path w="2774315" h="0">
                <a:moveTo>
                  <a:pt x="0" y="0"/>
                </a:moveTo>
                <a:lnTo>
                  <a:pt x="2773997" y="0"/>
                </a:lnTo>
              </a:path>
            </a:pathLst>
          </a:custGeom>
          <a:ln w="888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6029959" y="1156335"/>
            <a:ext cx="2762250" cy="0"/>
          </a:xfrm>
          <a:custGeom>
            <a:avLst/>
            <a:gdLst/>
            <a:ahLst/>
            <a:cxnLst/>
            <a:rect l="l" t="t" r="r" b="b"/>
            <a:pathLst>
              <a:path w="2762250" h="0">
                <a:moveTo>
                  <a:pt x="0" y="0"/>
                </a:moveTo>
                <a:lnTo>
                  <a:pt x="2761932" y="0"/>
                </a:lnTo>
              </a:path>
            </a:pathLst>
          </a:custGeom>
          <a:ln w="889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6037262" y="1147445"/>
            <a:ext cx="2747010" cy="0"/>
          </a:xfrm>
          <a:custGeom>
            <a:avLst/>
            <a:gdLst/>
            <a:ahLst/>
            <a:cxnLst/>
            <a:rect l="l" t="t" r="r" b="b"/>
            <a:pathLst>
              <a:path w="2747009" h="0">
                <a:moveTo>
                  <a:pt x="0" y="0"/>
                </a:moveTo>
                <a:lnTo>
                  <a:pt x="2746692" y="0"/>
                </a:lnTo>
              </a:path>
            </a:pathLst>
          </a:custGeom>
          <a:ln w="8889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6047104" y="1138555"/>
            <a:ext cx="2727325" cy="0"/>
          </a:xfrm>
          <a:custGeom>
            <a:avLst/>
            <a:gdLst/>
            <a:ahLst/>
            <a:cxnLst/>
            <a:rect l="l" t="t" r="r" b="b"/>
            <a:pathLst>
              <a:path w="2727325" h="0">
                <a:moveTo>
                  <a:pt x="0" y="0"/>
                </a:moveTo>
                <a:lnTo>
                  <a:pt x="2727324" y="0"/>
                </a:lnTo>
              </a:path>
            </a:pathLst>
          </a:custGeom>
          <a:ln w="889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6061709" y="1129347"/>
            <a:ext cx="2697480" cy="0"/>
          </a:xfrm>
          <a:custGeom>
            <a:avLst/>
            <a:gdLst/>
            <a:ahLst/>
            <a:cxnLst/>
            <a:rect l="l" t="t" r="r" b="b"/>
            <a:pathLst>
              <a:path w="2697479" h="0">
                <a:moveTo>
                  <a:pt x="0" y="0"/>
                </a:moveTo>
                <a:lnTo>
                  <a:pt x="2697479" y="0"/>
                </a:lnTo>
              </a:path>
            </a:pathLst>
          </a:custGeom>
          <a:ln w="9524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 txBox="1"/>
          <p:nvPr/>
        </p:nvSpPr>
        <p:spPr>
          <a:xfrm>
            <a:off x="6430645" y="1272540"/>
            <a:ext cx="196024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获</a:t>
            </a:r>
            <a:r>
              <a:rPr dirty="0" sz="1400" b="1">
                <a:latin typeface="等线"/>
                <a:cs typeface="等线"/>
              </a:rPr>
              <a:t>取</a:t>
            </a:r>
            <a:r>
              <a:rPr dirty="0" sz="1400" spc="-145" b="1">
                <a:latin typeface="等线"/>
                <a:cs typeface="等线"/>
              </a:rPr>
              <a:t> </a:t>
            </a: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HandlerAdapter</a:t>
            </a:r>
            <a:r>
              <a:rPr dirty="0" sz="1400" spc="-5" b="1">
                <a:latin typeface="Microsoft JhengHei"/>
                <a:cs typeface="Microsoft JhengHei"/>
              </a:rPr>
              <a:t>对</a:t>
            </a:r>
            <a:r>
              <a:rPr dirty="0" sz="1400" spc="-5" b="1"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663" name="object 663"/>
          <p:cNvSpPr/>
          <p:nvPr/>
        </p:nvSpPr>
        <p:spPr>
          <a:xfrm>
            <a:off x="5915659" y="2482532"/>
            <a:ext cx="2989580" cy="0"/>
          </a:xfrm>
          <a:custGeom>
            <a:avLst/>
            <a:gdLst/>
            <a:ahLst/>
            <a:cxnLst/>
            <a:rect l="l" t="t" r="r" b="b"/>
            <a:pathLst>
              <a:path w="2989579" h="0">
                <a:moveTo>
                  <a:pt x="0" y="0"/>
                </a:moveTo>
                <a:lnTo>
                  <a:pt x="29895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5918199" y="2483167"/>
            <a:ext cx="2984500" cy="0"/>
          </a:xfrm>
          <a:custGeom>
            <a:avLst/>
            <a:gdLst/>
            <a:ahLst/>
            <a:cxnLst/>
            <a:rect l="l" t="t" r="r" b="b"/>
            <a:pathLst>
              <a:path w="2984500" h="0">
                <a:moveTo>
                  <a:pt x="0" y="0"/>
                </a:moveTo>
                <a:lnTo>
                  <a:pt x="29844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5922644" y="2484754"/>
            <a:ext cx="2975610" cy="0"/>
          </a:xfrm>
          <a:custGeom>
            <a:avLst/>
            <a:gdLst/>
            <a:ahLst/>
            <a:cxnLst/>
            <a:rect l="l" t="t" r="r" b="b"/>
            <a:pathLst>
              <a:path w="2975609" h="0">
                <a:moveTo>
                  <a:pt x="0" y="0"/>
                </a:moveTo>
                <a:lnTo>
                  <a:pt x="297560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5923914" y="2485072"/>
            <a:ext cx="2973070" cy="0"/>
          </a:xfrm>
          <a:custGeom>
            <a:avLst/>
            <a:gdLst/>
            <a:ahLst/>
            <a:cxnLst/>
            <a:rect l="l" t="t" r="r" b="b"/>
            <a:pathLst>
              <a:path w="2973070" h="0">
                <a:moveTo>
                  <a:pt x="0" y="0"/>
                </a:moveTo>
                <a:lnTo>
                  <a:pt x="297306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5927724" y="2485707"/>
            <a:ext cx="2965450" cy="0"/>
          </a:xfrm>
          <a:custGeom>
            <a:avLst/>
            <a:gdLst/>
            <a:ahLst/>
            <a:cxnLst/>
            <a:rect l="l" t="t" r="r" b="b"/>
            <a:pathLst>
              <a:path w="2965450" h="0">
                <a:moveTo>
                  <a:pt x="0" y="0"/>
                </a:moveTo>
                <a:lnTo>
                  <a:pt x="2965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5931534" y="2486342"/>
            <a:ext cx="2957830" cy="0"/>
          </a:xfrm>
          <a:custGeom>
            <a:avLst/>
            <a:gdLst/>
            <a:ahLst/>
            <a:cxnLst/>
            <a:rect l="l" t="t" r="r" b="b"/>
            <a:pathLst>
              <a:path w="2957829" h="0">
                <a:moveTo>
                  <a:pt x="0" y="0"/>
                </a:moveTo>
                <a:lnTo>
                  <a:pt x="295782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5940424" y="2486977"/>
            <a:ext cx="2940050" cy="0"/>
          </a:xfrm>
          <a:custGeom>
            <a:avLst/>
            <a:gdLst/>
            <a:ahLst/>
            <a:cxnLst/>
            <a:rect l="l" t="t" r="r" b="b"/>
            <a:pathLst>
              <a:path w="2940050" h="0">
                <a:moveTo>
                  <a:pt x="0" y="0"/>
                </a:moveTo>
                <a:lnTo>
                  <a:pt x="29400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5904229" y="2479357"/>
            <a:ext cx="3012440" cy="0"/>
          </a:xfrm>
          <a:custGeom>
            <a:avLst/>
            <a:gdLst/>
            <a:ahLst/>
            <a:cxnLst/>
            <a:rect l="l" t="t" r="r" b="b"/>
            <a:pathLst>
              <a:path w="3012440" h="0">
                <a:moveTo>
                  <a:pt x="0" y="0"/>
                </a:moveTo>
                <a:lnTo>
                  <a:pt x="3012439" y="0"/>
                </a:lnTo>
              </a:path>
            </a:pathLst>
          </a:custGeom>
          <a:ln w="571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5895021" y="2473325"/>
            <a:ext cx="3030855" cy="0"/>
          </a:xfrm>
          <a:custGeom>
            <a:avLst/>
            <a:gdLst/>
            <a:ahLst/>
            <a:cxnLst/>
            <a:rect l="l" t="t" r="r" b="b"/>
            <a:pathLst>
              <a:path w="3030854" h="0">
                <a:moveTo>
                  <a:pt x="0" y="0"/>
                </a:moveTo>
                <a:lnTo>
                  <a:pt x="3030854" y="0"/>
                </a:lnTo>
              </a:path>
            </a:pathLst>
          </a:custGeom>
          <a:ln w="635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5888989" y="2467292"/>
            <a:ext cx="3042920" cy="0"/>
          </a:xfrm>
          <a:custGeom>
            <a:avLst/>
            <a:gdLst/>
            <a:ahLst/>
            <a:cxnLst/>
            <a:rect l="l" t="t" r="r" b="b"/>
            <a:pathLst>
              <a:path w="3042920" h="0">
                <a:moveTo>
                  <a:pt x="0" y="0"/>
                </a:moveTo>
                <a:lnTo>
                  <a:pt x="3042919" y="0"/>
                </a:lnTo>
              </a:path>
            </a:pathLst>
          </a:custGeom>
          <a:ln w="571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5883909" y="2461577"/>
            <a:ext cx="3053080" cy="0"/>
          </a:xfrm>
          <a:custGeom>
            <a:avLst/>
            <a:gdLst/>
            <a:ahLst/>
            <a:cxnLst/>
            <a:rect l="l" t="t" r="r" b="b"/>
            <a:pathLst>
              <a:path w="3053079" h="0">
                <a:moveTo>
                  <a:pt x="0" y="0"/>
                </a:moveTo>
                <a:lnTo>
                  <a:pt x="3053079" y="0"/>
                </a:lnTo>
              </a:path>
            </a:pathLst>
          </a:custGeom>
          <a:ln w="571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5879464" y="2455545"/>
            <a:ext cx="3061970" cy="0"/>
          </a:xfrm>
          <a:custGeom>
            <a:avLst/>
            <a:gdLst/>
            <a:ahLst/>
            <a:cxnLst/>
            <a:rect l="l" t="t" r="r" b="b"/>
            <a:pathLst>
              <a:path w="3061970" h="0">
                <a:moveTo>
                  <a:pt x="0" y="0"/>
                </a:moveTo>
                <a:lnTo>
                  <a:pt x="3061969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5876289" y="2449512"/>
            <a:ext cx="3068320" cy="0"/>
          </a:xfrm>
          <a:custGeom>
            <a:avLst/>
            <a:gdLst/>
            <a:ahLst/>
            <a:cxnLst/>
            <a:rect l="l" t="t" r="r" b="b"/>
            <a:pathLst>
              <a:path w="3068320" h="0">
                <a:moveTo>
                  <a:pt x="0" y="0"/>
                </a:moveTo>
                <a:lnTo>
                  <a:pt x="3068319" y="0"/>
                </a:lnTo>
              </a:path>
            </a:pathLst>
          </a:custGeom>
          <a:ln w="571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5874384" y="2442210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 h="0">
                <a:moveTo>
                  <a:pt x="0" y="0"/>
                </a:moveTo>
                <a:lnTo>
                  <a:pt x="307212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5875019" y="2444114"/>
            <a:ext cx="3070860" cy="0"/>
          </a:xfrm>
          <a:custGeom>
            <a:avLst/>
            <a:gdLst/>
            <a:ahLst/>
            <a:cxnLst/>
            <a:rect l="l" t="t" r="r" b="b"/>
            <a:pathLst>
              <a:path w="3070859" h="0">
                <a:moveTo>
                  <a:pt x="0" y="0"/>
                </a:moveTo>
                <a:lnTo>
                  <a:pt x="307085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5875654" y="2445385"/>
            <a:ext cx="3069590" cy="0"/>
          </a:xfrm>
          <a:custGeom>
            <a:avLst/>
            <a:gdLst/>
            <a:ahLst/>
            <a:cxnLst/>
            <a:rect l="l" t="t" r="r" b="b"/>
            <a:pathLst>
              <a:path w="3069590" h="0">
                <a:moveTo>
                  <a:pt x="0" y="0"/>
                </a:moveTo>
                <a:lnTo>
                  <a:pt x="306958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5876289" y="2446654"/>
            <a:ext cx="3068320" cy="0"/>
          </a:xfrm>
          <a:custGeom>
            <a:avLst/>
            <a:gdLst/>
            <a:ahLst/>
            <a:cxnLst/>
            <a:rect l="l" t="t" r="r" b="b"/>
            <a:pathLst>
              <a:path w="3068320" h="0">
                <a:moveTo>
                  <a:pt x="0" y="0"/>
                </a:moveTo>
                <a:lnTo>
                  <a:pt x="306831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5871844" y="2437764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09" h="0">
                <a:moveTo>
                  <a:pt x="0" y="0"/>
                </a:moveTo>
                <a:lnTo>
                  <a:pt x="3077209" y="0"/>
                </a:lnTo>
              </a:path>
            </a:pathLst>
          </a:custGeom>
          <a:ln w="635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5869939" y="243014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5870574" y="2431414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5870574" y="243268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5871527" y="2433954"/>
            <a:ext cx="3077845" cy="0"/>
          </a:xfrm>
          <a:custGeom>
            <a:avLst/>
            <a:gdLst/>
            <a:ahLst/>
            <a:cxnLst/>
            <a:rect l="l" t="t" r="r" b="b"/>
            <a:pathLst>
              <a:path w="3077845" h="0">
                <a:moveTo>
                  <a:pt x="0" y="0"/>
                </a:moveTo>
                <a:lnTo>
                  <a:pt x="307784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5869304" y="2423795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5869304" y="242570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5869939" y="242760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5869939" y="242887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5868669" y="2419667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71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5868035" y="241236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5868669" y="2414904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5868669" y="241617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5868035" y="24076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5868035" y="24018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5868035" y="239585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5868035" y="238982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5868035" y="238378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5868035" y="237775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5868035" y="237172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5868035" y="236569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5868035" y="23596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5868035" y="235362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5868035" y="23475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5868035" y="234156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71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5868035" y="233553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5868035" y="232886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5868035" y="23215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5868035" y="231393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5868035" y="23063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5868035" y="22987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5868035" y="229108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5868035" y="22834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5868035" y="227583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5868035" y="22682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5868035" y="22606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5868035" y="225298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5868035" y="22453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5868035" y="223773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5868035" y="22301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5868035" y="22225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5868035" y="221488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5868035" y="22072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5868035" y="219995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5868035" y="219233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25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5868035" y="21844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5868035" y="217678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5868035" y="21691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5868035" y="216153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5868035" y="21539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5868035" y="214661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5868035" y="213931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5868035" y="21316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5868035" y="21240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5868669" y="211455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5868035" y="21189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5869304" y="2105025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5869304" y="2106929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5868669" y="210883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5868669" y="211073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5871209" y="2097404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162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5871209" y="2098675"/>
            <a:ext cx="3079115" cy="0"/>
          </a:xfrm>
          <a:custGeom>
            <a:avLst/>
            <a:gdLst/>
            <a:ahLst/>
            <a:cxnLst/>
            <a:rect l="l" t="t" r="r" b="b"/>
            <a:pathLst>
              <a:path w="3079115" h="0">
                <a:moveTo>
                  <a:pt x="0" y="0"/>
                </a:moveTo>
                <a:lnTo>
                  <a:pt x="30791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5870574" y="209994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5870574" y="2101214"/>
            <a:ext cx="3080385" cy="0"/>
          </a:xfrm>
          <a:custGeom>
            <a:avLst/>
            <a:gdLst/>
            <a:ahLst/>
            <a:cxnLst/>
            <a:rect l="l" t="t" r="r" b="b"/>
            <a:pathLst>
              <a:path w="3080384" h="0">
                <a:moveTo>
                  <a:pt x="0" y="0"/>
                </a:moveTo>
                <a:lnTo>
                  <a:pt x="30803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5869939" y="210248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5869939" y="210375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5871527" y="2093277"/>
            <a:ext cx="3077845" cy="0"/>
          </a:xfrm>
          <a:custGeom>
            <a:avLst/>
            <a:gdLst/>
            <a:ahLst/>
            <a:cxnLst/>
            <a:rect l="l" t="t" r="r" b="b"/>
            <a:pathLst>
              <a:path w="3077845" h="0">
                <a:moveTo>
                  <a:pt x="0" y="0"/>
                </a:moveTo>
                <a:lnTo>
                  <a:pt x="3077527" y="0"/>
                </a:lnTo>
              </a:path>
            </a:pathLst>
          </a:custGeom>
          <a:ln w="698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5874067" y="2085975"/>
            <a:ext cx="3072765" cy="0"/>
          </a:xfrm>
          <a:custGeom>
            <a:avLst/>
            <a:gdLst/>
            <a:ahLst/>
            <a:cxnLst/>
            <a:rect l="l" t="t" r="r" b="b"/>
            <a:pathLst>
              <a:path w="3072765" h="0">
                <a:moveTo>
                  <a:pt x="0" y="0"/>
                </a:moveTo>
                <a:lnTo>
                  <a:pt x="3072764" y="0"/>
                </a:lnTo>
              </a:path>
            </a:pathLst>
          </a:custGeom>
          <a:ln w="761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5877559" y="2078355"/>
            <a:ext cx="3065780" cy="0"/>
          </a:xfrm>
          <a:custGeom>
            <a:avLst/>
            <a:gdLst/>
            <a:ahLst/>
            <a:cxnLst/>
            <a:rect l="l" t="t" r="r" b="b"/>
            <a:pathLst>
              <a:path w="3065779" h="0">
                <a:moveTo>
                  <a:pt x="0" y="0"/>
                </a:moveTo>
                <a:lnTo>
                  <a:pt x="3065779" y="0"/>
                </a:lnTo>
              </a:path>
            </a:pathLst>
          </a:custGeom>
          <a:ln w="7619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5882639" y="2070735"/>
            <a:ext cx="3055620" cy="0"/>
          </a:xfrm>
          <a:custGeom>
            <a:avLst/>
            <a:gdLst/>
            <a:ahLst/>
            <a:cxnLst/>
            <a:rect l="l" t="t" r="r" b="b"/>
            <a:pathLst>
              <a:path w="3055620" h="0">
                <a:moveTo>
                  <a:pt x="0" y="0"/>
                </a:moveTo>
                <a:lnTo>
                  <a:pt x="3055619" y="0"/>
                </a:lnTo>
              </a:path>
            </a:pathLst>
          </a:custGeom>
          <a:ln w="762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5888989" y="2063114"/>
            <a:ext cx="3042920" cy="0"/>
          </a:xfrm>
          <a:custGeom>
            <a:avLst/>
            <a:gdLst/>
            <a:ahLst/>
            <a:cxnLst/>
            <a:rect l="l" t="t" r="r" b="b"/>
            <a:pathLst>
              <a:path w="3042920" h="0">
                <a:moveTo>
                  <a:pt x="0" y="0"/>
                </a:moveTo>
                <a:lnTo>
                  <a:pt x="3042919" y="0"/>
                </a:lnTo>
              </a:path>
            </a:pathLst>
          </a:custGeom>
          <a:ln w="7619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5897244" y="2055495"/>
            <a:ext cx="3025775" cy="0"/>
          </a:xfrm>
          <a:custGeom>
            <a:avLst/>
            <a:gdLst/>
            <a:ahLst/>
            <a:cxnLst/>
            <a:rect l="l" t="t" r="r" b="b"/>
            <a:pathLst>
              <a:path w="3025775" h="0">
                <a:moveTo>
                  <a:pt x="0" y="0"/>
                </a:moveTo>
                <a:lnTo>
                  <a:pt x="3025774" y="0"/>
                </a:lnTo>
              </a:path>
            </a:pathLst>
          </a:custGeom>
          <a:ln w="762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5910579" y="2047875"/>
            <a:ext cx="3000375" cy="0"/>
          </a:xfrm>
          <a:custGeom>
            <a:avLst/>
            <a:gdLst/>
            <a:ahLst/>
            <a:cxnLst/>
            <a:rect l="l" t="t" r="r" b="b"/>
            <a:pathLst>
              <a:path w="3000375" h="0">
                <a:moveTo>
                  <a:pt x="0" y="0"/>
                </a:moveTo>
                <a:lnTo>
                  <a:pt x="3000374" y="0"/>
                </a:lnTo>
              </a:path>
            </a:pathLst>
          </a:custGeom>
          <a:ln w="7619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 txBox="1"/>
          <p:nvPr/>
        </p:nvSpPr>
        <p:spPr>
          <a:xfrm>
            <a:off x="6257925" y="2148840"/>
            <a:ext cx="230505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调</a:t>
            </a:r>
            <a:r>
              <a:rPr dirty="0" sz="1400" b="1">
                <a:latin typeface="等线"/>
                <a:cs typeface="等线"/>
              </a:rPr>
              <a:t>用</a:t>
            </a:r>
            <a:r>
              <a:rPr dirty="0" sz="1400" b="1">
                <a:latin typeface="Microsoft JhengHei"/>
                <a:cs typeface="Microsoft JhengHei"/>
              </a:rPr>
              <a:t>拦</a:t>
            </a:r>
            <a:r>
              <a:rPr dirty="0" sz="1400" b="1">
                <a:latin typeface="等线"/>
                <a:cs typeface="等线"/>
              </a:rPr>
              <a:t>截器的 </a:t>
            </a:r>
            <a:r>
              <a:rPr dirty="0" sz="1400" spc="-5" b="1">
                <a:latin typeface="Calibri"/>
                <a:cs typeface="Calibri"/>
              </a:rPr>
              <a:t>PreHandle</a:t>
            </a:r>
            <a:r>
              <a:rPr dirty="0" sz="1400" spc="-100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方法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754" name="object 754"/>
          <p:cNvSpPr/>
          <p:nvPr/>
        </p:nvSpPr>
        <p:spPr>
          <a:xfrm>
            <a:off x="5939154" y="3625215"/>
            <a:ext cx="2942590" cy="0"/>
          </a:xfrm>
          <a:custGeom>
            <a:avLst/>
            <a:gdLst/>
            <a:ahLst/>
            <a:cxnLst/>
            <a:rect l="l" t="t" r="r" b="b"/>
            <a:pathLst>
              <a:path w="2942590" h="0">
                <a:moveTo>
                  <a:pt x="0" y="0"/>
                </a:moveTo>
                <a:lnTo>
                  <a:pt x="2942589" y="0"/>
                </a:lnTo>
              </a:path>
            </a:pathLst>
          </a:custGeom>
          <a:ln w="7619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5921057" y="3616960"/>
            <a:ext cx="2978785" cy="0"/>
          </a:xfrm>
          <a:custGeom>
            <a:avLst/>
            <a:gdLst/>
            <a:ahLst/>
            <a:cxnLst/>
            <a:rect l="l" t="t" r="r" b="b"/>
            <a:pathLst>
              <a:path w="2978784" h="0">
                <a:moveTo>
                  <a:pt x="0" y="0"/>
                </a:moveTo>
                <a:lnTo>
                  <a:pt x="2978784" y="0"/>
                </a:lnTo>
              </a:path>
            </a:pathLst>
          </a:custGeom>
          <a:ln w="889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5908674" y="3608070"/>
            <a:ext cx="3003550" cy="0"/>
          </a:xfrm>
          <a:custGeom>
            <a:avLst/>
            <a:gdLst/>
            <a:ahLst/>
            <a:cxnLst/>
            <a:rect l="l" t="t" r="r" b="b"/>
            <a:pathLst>
              <a:path w="3003550" h="0">
                <a:moveTo>
                  <a:pt x="0" y="0"/>
                </a:moveTo>
                <a:lnTo>
                  <a:pt x="3003549" y="0"/>
                </a:lnTo>
              </a:path>
            </a:pathLst>
          </a:custGeom>
          <a:ln w="889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5899149" y="3599179"/>
            <a:ext cx="3022600" cy="0"/>
          </a:xfrm>
          <a:custGeom>
            <a:avLst/>
            <a:gdLst/>
            <a:ahLst/>
            <a:cxnLst/>
            <a:rect l="l" t="t" r="r" b="b"/>
            <a:pathLst>
              <a:path w="3022600" h="0">
                <a:moveTo>
                  <a:pt x="0" y="0"/>
                </a:moveTo>
                <a:lnTo>
                  <a:pt x="3022599" y="0"/>
                </a:lnTo>
              </a:path>
            </a:pathLst>
          </a:custGeom>
          <a:ln w="8890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5891106" y="3589972"/>
            <a:ext cx="3039110" cy="0"/>
          </a:xfrm>
          <a:custGeom>
            <a:avLst/>
            <a:gdLst/>
            <a:ahLst/>
            <a:cxnLst/>
            <a:rect l="l" t="t" r="r" b="b"/>
            <a:pathLst>
              <a:path w="3039109" h="0">
                <a:moveTo>
                  <a:pt x="0" y="0"/>
                </a:moveTo>
                <a:lnTo>
                  <a:pt x="3038686" y="0"/>
                </a:lnTo>
              </a:path>
            </a:pathLst>
          </a:custGeom>
          <a:ln w="9524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5885179" y="3581082"/>
            <a:ext cx="3050540" cy="0"/>
          </a:xfrm>
          <a:custGeom>
            <a:avLst/>
            <a:gdLst/>
            <a:ahLst/>
            <a:cxnLst/>
            <a:rect l="l" t="t" r="r" b="b"/>
            <a:pathLst>
              <a:path w="3050540" h="0">
                <a:moveTo>
                  <a:pt x="0" y="0"/>
                </a:moveTo>
                <a:lnTo>
                  <a:pt x="3050539" y="0"/>
                </a:lnTo>
              </a:path>
            </a:pathLst>
          </a:custGeom>
          <a:ln w="825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5879782" y="3572192"/>
            <a:ext cx="3061335" cy="0"/>
          </a:xfrm>
          <a:custGeom>
            <a:avLst/>
            <a:gdLst/>
            <a:ahLst/>
            <a:cxnLst/>
            <a:rect l="l" t="t" r="r" b="b"/>
            <a:pathLst>
              <a:path w="3061334" h="0">
                <a:moveTo>
                  <a:pt x="0" y="0"/>
                </a:moveTo>
                <a:lnTo>
                  <a:pt x="3061334" y="0"/>
                </a:lnTo>
              </a:path>
            </a:pathLst>
          </a:custGeom>
          <a:ln w="9524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5876078" y="3563302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 h="0">
                <a:moveTo>
                  <a:pt x="0" y="0"/>
                </a:moveTo>
                <a:lnTo>
                  <a:pt x="3068743" y="0"/>
                </a:lnTo>
              </a:path>
            </a:pathLst>
          </a:custGeom>
          <a:ln w="825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5872903" y="3554412"/>
            <a:ext cx="3075305" cy="0"/>
          </a:xfrm>
          <a:custGeom>
            <a:avLst/>
            <a:gdLst/>
            <a:ahLst/>
            <a:cxnLst/>
            <a:rect l="l" t="t" r="r" b="b"/>
            <a:pathLst>
              <a:path w="3075304" h="0">
                <a:moveTo>
                  <a:pt x="0" y="0"/>
                </a:moveTo>
                <a:lnTo>
                  <a:pt x="3075093" y="0"/>
                </a:lnTo>
              </a:path>
            </a:pathLst>
          </a:custGeom>
          <a:ln w="952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5870997" y="3542665"/>
            <a:ext cx="3079115" cy="0"/>
          </a:xfrm>
          <a:custGeom>
            <a:avLst/>
            <a:gdLst/>
            <a:ahLst/>
            <a:cxnLst/>
            <a:rect l="l" t="t" r="r" b="b"/>
            <a:pathLst>
              <a:path w="3079115" h="0">
                <a:moveTo>
                  <a:pt x="0" y="0"/>
                </a:moveTo>
                <a:lnTo>
                  <a:pt x="3078903" y="0"/>
                </a:lnTo>
              </a:path>
            </a:pathLst>
          </a:custGeom>
          <a:ln w="3809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5871844" y="3545840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09" h="0">
                <a:moveTo>
                  <a:pt x="0" y="0"/>
                </a:moveTo>
                <a:lnTo>
                  <a:pt x="307720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5872162" y="3547745"/>
            <a:ext cx="3076575" cy="0"/>
          </a:xfrm>
          <a:custGeom>
            <a:avLst/>
            <a:gdLst/>
            <a:ahLst/>
            <a:cxnLst/>
            <a:rect l="l" t="t" r="r" b="b"/>
            <a:pathLst>
              <a:path w="3076575" h="0">
                <a:moveTo>
                  <a:pt x="0" y="0"/>
                </a:moveTo>
                <a:lnTo>
                  <a:pt x="30765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5872691" y="354901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51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5869304" y="353250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5869516" y="3534409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186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5869939" y="353631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5870151" y="3538220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059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5870574" y="354012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5868669" y="3526154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5868881" y="353060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136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5868035" y="351662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507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5868458" y="3519804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3983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5868669" y="352170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5868035" y="350932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25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5868035" y="350075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5868035" y="349186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5868035" y="34829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5868035" y="347376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5868035" y="346487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25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5868035" y="34559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5868035" y="34470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25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5868035" y="343820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5868035" y="34290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5868035" y="342011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5868035" y="34112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5868035" y="340201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5868035" y="339185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1079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5868035" y="337502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5868035" y="336359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5868035" y="335216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5868035" y="334073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5868035" y="333533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10795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5868035" y="331851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5868035" y="3307079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5868035" y="329565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5868035" y="328422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5868035" y="327279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5868035" y="326136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5868035" y="324993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29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5868035" y="323850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5868035" y="32331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1079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5868035" y="321627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5868035" y="320484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5868035" y="3193414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5868035" y="3181350"/>
            <a:ext cx="3084830" cy="12065"/>
          </a:xfrm>
          <a:custGeom>
            <a:avLst/>
            <a:gdLst/>
            <a:ahLst/>
            <a:cxnLst/>
            <a:rect l="l" t="t" r="r" b="b"/>
            <a:pathLst>
              <a:path w="3084829" h="12064">
                <a:moveTo>
                  <a:pt x="0" y="12065"/>
                </a:moveTo>
                <a:lnTo>
                  <a:pt x="3084829" y="12065"/>
                </a:lnTo>
                <a:lnTo>
                  <a:pt x="3084829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5868035" y="317595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1079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5868035" y="315912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5868035" y="3147695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5868035" y="3136264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5868035" y="313086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1079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5868035" y="3114039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5868035" y="310261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5868035" y="309118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5868035" y="3079750"/>
            <a:ext cx="3084830" cy="11430"/>
          </a:xfrm>
          <a:custGeom>
            <a:avLst/>
            <a:gdLst/>
            <a:ahLst/>
            <a:cxnLst/>
            <a:rect l="l" t="t" r="r" b="b"/>
            <a:pathLst>
              <a:path w="3084829" h="11430">
                <a:moveTo>
                  <a:pt x="0" y="11430"/>
                </a:moveTo>
                <a:lnTo>
                  <a:pt x="3084829" y="11430"/>
                </a:lnTo>
                <a:lnTo>
                  <a:pt x="308482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5868669" y="307149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635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5868458" y="3075304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3983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5868035" y="307784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5869939" y="3058160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5869727" y="3060064"/>
            <a:ext cx="3081655" cy="0"/>
          </a:xfrm>
          <a:custGeom>
            <a:avLst/>
            <a:gdLst/>
            <a:ahLst/>
            <a:cxnLst/>
            <a:rect l="l" t="t" r="r" b="b"/>
            <a:pathLst>
              <a:path w="3081654" h="0">
                <a:moveTo>
                  <a:pt x="0" y="0"/>
                </a:moveTo>
                <a:lnTo>
                  <a:pt x="308144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5869304" y="306197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5869092" y="3063875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 h="0">
                <a:moveTo>
                  <a:pt x="0" y="0"/>
                </a:moveTo>
                <a:lnTo>
                  <a:pt x="308271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5868669" y="3066414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81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5870151" y="3045460"/>
            <a:ext cx="3081020" cy="11430"/>
          </a:xfrm>
          <a:custGeom>
            <a:avLst/>
            <a:gdLst/>
            <a:ahLst/>
            <a:cxnLst/>
            <a:rect l="l" t="t" r="r" b="b"/>
            <a:pathLst>
              <a:path w="3081020" h="11430">
                <a:moveTo>
                  <a:pt x="0" y="11430"/>
                </a:moveTo>
                <a:lnTo>
                  <a:pt x="3080596" y="11430"/>
                </a:lnTo>
                <a:lnTo>
                  <a:pt x="308059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5872691" y="3034030"/>
            <a:ext cx="3075305" cy="11430"/>
          </a:xfrm>
          <a:custGeom>
            <a:avLst/>
            <a:gdLst/>
            <a:ahLst/>
            <a:cxnLst/>
            <a:rect l="l" t="t" r="r" b="b"/>
            <a:pathLst>
              <a:path w="3075304" h="11430">
                <a:moveTo>
                  <a:pt x="0" y="11430"/>
                </a:moveTo>
                <a:lnTo>
                  <a:pt x="3075304" y="11430"/>
                </a:lnTo>
                <a:lnTo>
                  <a:pt x="307530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5877136" y="3022600"/>
            <a:ext cx="3067050" cy="11430"/>
          </a:xfrm>
          <a:custGeom>
            <a:avLst/>
            <a:gdLst/>
            <a:ahLst/>
            <a:cxnLst/>
            <a:rect l="l" t="t" r="r" b="b"/>
            <a:pathLst>
              <a:path w="3067050" h="11430">
                <a:moveTo>
                  <a:pt x="0" y="11430"/>
                </a:moveTo>
                <a:lnTo>
                  <a:pt x="3066838" y="11430"/>
                </a:lnTo>
                <a:lnTo>
                  <a:pt x="3066838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5882639" y="3017202"/>
            <a:ext cx="3055620" cy="0"/>
          </a:xfrm>
          <a:custGeom>
            <a:avLst/>
            <a:gdLst/>
            <a:ahLst/>
            <a:cxnLst/>
            <a:rect l="l" t="t" r="r" b="b"/>
            <a:pathLst>
              <a:path w="3055620" h="0">
                <a:moveTo>
                  <a:pt x="0" y="0"/>
                </a:moveTo>
                <a:lnTo>
                  <a:pt x="3055619" y="0"/>
                </a:lnTo>
              </a:path>
            </a:pathLst>
          </a:custGeom>
          <a:ln w="1079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5889412" y="3000375"/>
            <a:ext cx="3042285" cy="11430"/>
          </a:xfrm>
          <a:custGeom>
            <a:avLst/>
            <a:gdLst/>
            <a:ahLst/>
            <a:cxnLst/>
            <a:rect l="l" t="t" r="r" b="b"/>
            <a:pathLst>
              <a:path w="3042284" h="11430">
                <a:moveTo>
                  <a:pt x="0" y="11430"/>
                </a:moveTo>
                <a:lnTo>
                  <a:pt x="3041861" y="11430"/>
                </a:lnTo>
                <a:lnTo>
                  <a:pt x="3041861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5899149" y="2988945"/>
            <a:ext cx="3022600" cy="11430"/>
          </a:xfrm>
          <a:custGeom>
            <a:avLst/>
            <a:gdLst/>
            <a:ahLst/>
            <a:cxnLst/>
            <a:rect l="l" t="t" r="r" b="b"/>
            <a:pathLst>
              <a:path w="3022600" h="11430">
                <a:moveTo>
                  <a:pt x="0" y="11430"/>
                </a:moveTo>
                <a:lnTo>
                  <a:pt x="3022599" y="11430"/>
                </a:lnTo>
                <a:lnTo>
                  <a:pt x="302259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5911849" y="2983229"/>
            <a:ext cx="2996565" cy="0"/>
          </a:xfrm>
          <a:custGeom>
            <a:avLst/>
            <a:gdLst/>
            <a:ahLst/>
            <a:cxnLst/>
            <a:rect l="l" t="t" r="r" b="b"/>
            <a:pathLst>
              <a:path w="2996565" h="0">
                <a:moveTo>
                  <a:pt x="0" y="0"/>
                </a:moveTo>
                <a:lnTo>
                  <a:pt x="2996564" y="0"/>
                </a:lnTo>
              </a:path>
            </a:pathLst>
          </a:custGeom>
          <a:ln w="11429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5930582" y="2971800"/>
            <a:ext cx="2960370" cy="0"/>
          </a:xfrm>
          <a:custGeom>
            <a:avLst/>
            <a:gdLst/>
            <a:ahLst/>
            <a:cxnLst/>
            <a:rect l="l" t="t" r="r" b="b"/>
            <a:pathLst>
              <a:path w="2960370" h="0">
                <a:moveTo>
                  <a:pt x="0" y="0"/>
                </a:moveTo>
                <a:lnTo>
                  <a:pt x="2960052" y="0"/>
                </a:lnTo>
              </a:path>
            </a:pathLst>
          </a:custGeom>
          <a:ln w="11430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 txBox="1"/>
          <p:nvPr/>
        </p:nvSpPr>
        <p:spPr>
          <a:xfrm>
            <a:off x="6041390" y="3072129"/>
            <a:ext cx="273875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调</a:t>
            </a:r>
            <a:r>
              <a:rPr dirty="0" sz="1400" b="1">
                <a:latin typeface="等线"/>
                <a:cs typeface="等线"/>
              </a:rPr>
              <a:t>用目</a:t>
            </a:r>
            <a:r>
              <a:rPr dirty="0" sz="1400" b="1">
                <a:latin typeface="Microsoft JhengHei"/>
                <a:cs typeface="Microsoft JhengHei"/>
              </a:rPr>
              <a:t>标 </a:t>
            </a:r>
            <a:r>
              <a:rPr dirty="0" sz="1400" b="1">
                <a:latin typeface="Arial"/>
                <a:cs typeface="Arial"/>
              </a:rPr>
              <a:t>Handler</a:t>
            </a:r>
            <a:r>
              <a:rPr dirty="0" sz="1400" spc="-90" b="1">
                <a:latin typeface="Arial"/>
                <a:cs typeface="Arial"/>
              </a:rPr>
              <a:t> </a:t>
            </a:r>
            <a:r>
              <a:rPr dirty="0" sz="1400" b="1">
                <a:latin typeface="等线"/>
                <a:cs typeface="等线"/>
              </a:rPr>
              <a:t>的目</a:t>
            </a:r>
            <a:r>
              <a:rPr dirty="0" sz="1400" b="1">
                <a:latin typeface="Microsoft JhengHei"/>
                <a:cs typeface="Microsoft JhengHei"/>
              </a:rPr>
              <a:t>标</a:t>
            </a:r>
            <a:r>
              <a:rPr dirty="0" sz="1400" b="1">
                <a:latin typeface="等线"/>
                <a:cs typeface="等线"/>
              </a:rPr>
              <a:t>方法得到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835" name="object 835"/>
          <p:cNvSpPr txBox="1"/>
          <p:nvPr/>
        </p:nvSpPr>
        <p:spPr>
          <a:xfrm>
            <a:off x="6628130" y="3288665"/>
            <a:ext cx="156527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ModelAndView</a:t>
            </a:r>
            <a:r>
              <a:rPr dirty="0" sz="1400" spc="-9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对</a:t>
            </a:r>
            <a:r>
              <a:rPr dirty="0" sz="1400" b="1"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836" name="object 836"/>
          <p:cNvSpPr/>
          <p:nvPr/>
        </p:nvSpPr>
        <p:spPr>
          <a:xfrm>
            <a:off x="5927724" y="4601845"/>
            <a:ext cx="2965450" cy="0"/>
          </a:xfrm>
          <a:custGeom>
            <a:avLst/>
            <a:gdLst/>
            <a:ahLst/>
            <a:cxnLst/>
            <a:rect l="l" t="t" r="r" b="b"/>
            <a:pathLst>
              <a:path w="2965450" h="0">
                <a:moveTo>
                  <a:pt x="0" y="0"/>
                </a:moveTo>
                <a:lnTo>
                  <a:pt x="2965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5932169" y="4603115"/>
            <a:ext cx="2956560" cy="0"/>
          </a:xfrm>
          <a:custGeom>
            <a:avLst/>
            <a:gdLst/>
            <a:ahLst/>
            <a:cxnLst/>
            <a:rect l="l" t="t" r="r" b="b"/>
            <a:pathLst>
              <a:path w="2956559" h="0">
                <a:moveTo>
                  <a:pt x="0" y="0"/>
                </a:moveTo>
                <a:lnTo>
                  <a:pt x="29565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5935344" y="4604067"/>
            <a:ext cx="2950210" cy="0"/>
          </a:xfrm>
          <a:custGeom>
            <a:avLst/>
            <a:gdLst/>
            <a:ahLst/>
            <a:cxnLst/>
            <a:rect l="l" t="t" r="r" b="b"/>
            <a:pathLst>
              <a:path w="2950209" h="0">
                <a:moveTo>
                  <a:pt x="0" y="0"/>
                </a:moveTo>
                <a:lnTo>
                  <a:pt x="295020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5938519" y="4604702"/>
            <a:ext cx="2943860" cy="0"/>
          </a:xfrm>
          <a:custGeom>
            <a:avLst/>
            <a:gdLst/>
            <a:ahLst/>
            <a:cxnLst/>
            <a:rect l="l" t="t" r="r" b="b"/>
            <a:pathLst>
              <a:path w="2943859" h="0">
                <a:moveTo>
                  <a:pt x="0" y="0"/>
                </a:moveTo>
                <a:lnTo>
                  <a:pt x="29438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5941059" y="4605337"/>
            <a:ext cx="2938780" cy="0"/>
          </a:xfrm>
          <a:custGeom>
            <a:avLst/>
            <a:gdLst/>
            <a:ahLst/>
            <a:cxnLst/>
            <a:rect l="l" t="t" r="r" b="b"/>
            <a:pathLst>
              <a:path w="2938779" h="0">
                <a:moveTo>
                  <a:pt x="0" y="0"/>
                </a:moveTo>
                <a:lnTo>
                  <a:pt x="29387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5946139" y="4605972"/>
            <a:ext cx="2928620" cy="0"/>
          </a:xfrm>
          <a:custGeom>
            <a:avLst/>
            <a:gdLst/>
            <a:ahLst/>
            <a:cxnLst/>
            <a:rect l="l" t="t" r="r" b="b"/>
            <a:pathLst>
              <a:path w="2928620" h="0">
                <a:moveTo>
                  <a:pt x="0" y="0"/>
                </a:moveTo>
                <a:lnTo>
                  <a:pt x="292861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5955029" y="4606607"/>
            <a:ext cx="2910840" cy="0"/>
          </a:xfrm>
          <a:custGeom>
            <a:avLst/>
            <a:gdLst/>
            <a:ahLst/>
            <a:cxnLst/>
            <a:rect l="l" t="t" r="r" b="b"/>
            <a:pathLst>
              <a:path w="2910840" h="0">
                <a:moveTo>
                  <a:pt x="0" y="0"/>
                </a:moveTo>
                <a:lnTo>
                  <a:pt x="2910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5911215" y="4597717"/>
            <a:ext cx="2998470" cy="0"/>
          </a:xfrm>
          <a:custGeom>
            <a:avLst/>
            <a:gdLst/>
            <a:ahLst/>
            <a:cxnLst/>
            <a:rect l="l" t="t" r="r" b="b"/>
            <a:pathLst>
              <a:path w="2998470" h="0">
                <a:moveTo>
                  <a:pt x="0" y="0"/>
                </a:moveTo>
                <a:lnTo>
                  <a:pt x="2998468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5900419" y="4590415"/>
            <a:ext cx="3020060" cy="0"/>
          </a:xfrm>
          <a:custGeom>
            <a:avLst/>
            <a:gdLst/>
            <a:ahLst/>
            <a:cxnLst/>
            <a:rect l="l" t="t" r="r" b="b"/>
            <a:pathLst>
              <a:path w="3020059" h="0">
                <a:moveTo>
                  <a:pt x="0" y="0"/>
                </a:moveTo>
                <a:lnTo>
                  <a:pt x="3020059" y="0"/>
                </a:lnTo>
              </a:path>
            </a:pathLst>
          </a:custGeom>
          <a:ln w="7619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5893434" y="4583112"/>
            <a:ext cx="3034030" cy="0"/>
          </a:xfrm>
          <a:custGeom>
            <a:avLst/>
            <a:gdLst/>
            <a:ahLst/>
            <a:cxnLst/>
            <a:rect l="l" t="t" r="r" b="b"/>
            <a:pathLst>
              <a:path w="3034029" h="0">
                <a:moveTo>
                  <a:pt x="0" y="0"/>
                </a:moveTo>
                <a:lnTo>
                  <a:pt x="303402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5886450" y="4575809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 h="0">
                <a:moveTo>
                  <a:pt x="0" y="0"/>
                </a:moveTo>
                <a:lnTo>
                  <a:pt x="3047999" y="0"/>
                </a:lnTo>
              </a:path>
            </a:pathLst>
          </a:custGeom>
          <a:ln w="7619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5882322" y="4568825"/>
            <a:ext cx="3056255" cy="0"/>
          </a:xfrm>
          <a:custGeom>
            <a:avLst/>
            <a:gdLst/>
            <a:ahLst/>
            <a:cxnLst/>
            <a:rect l="l" t="t" r="r" b="b"/>
            <a:pathLst>
              <a:path w="3056254" h="0">
                <a:moveTo>
                  <a:pt x="0" y="0"/>
                </a:moveTo>
                <a:lnTo>
                  <a:pt x="305625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5877983" y="4561840"/>
            <a:ext cx="3065145" cy="0"/>
          </a:xfrm>
          <a:custGeom>
            <a:avLst/>
            <a:gdLst/>
            <a:ahLst/>
            <a:cxnLst/>
            <a:rect l="l" t="t" r="r" b="b"/>
            <a:pathLst>
              <a:path w="3065145" h="0">
                <a:moveTo>
                  <a:pt x="0" y="0"/>
                </a:moveTo>
                <a:lnTo>
                  <a:pt x="3064933" y="0"/>
                </a:lnTo>
              </a:path>
            </a:pathLst>
          </a:custGeom>
          <a:ln w="762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5874808" y="4554537"/>
            <a:ext cx="3071495" cy="0"/>
          </a:xfrm>
          <a:custGeom>
            <a:avLst/>
            <a:gdLst/>
            <a:ahLst/>
            <a:cxnLst/>
            <a:rect l="l" t="t" r="r" b="b"/>
            <a:pathLst>
              <a:path w="3071495" h="0">
                <a:moveTo>
                  <a:pt x="0" y="0"/>
                </a:moveTo>
                <a:lnTo>
                  <a:pt x="3071283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5872479" y="454469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93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5872691" y="454596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51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5873432" y="4547870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4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5874596" y="4550409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 h="0">
                <a:moveTo>
                  <a:pt x="0" y="0"/>
                </a:moveTo>
                <a:lnTo>
                  <a:pt x="307170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5870574" y="453707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5870574" y="453834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5871209" y="453961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5871421" y="4541520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05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5872162" y="4543425"/>
            <a:ext cx="3076575" cy="0"/>
          </a:xfrm>
          <a:custGeom>
            <a:avLst/>
            <a:gdLst/>
            <a:ahLst/>
            <a:cxnLst/>
            <a:rect l="l" t="t" r="r" b="b"/>
            <a:pathLst>
              <a:path w="3076575" h="0">
                <a:moveTo>
                  <a:pt x="0" y="0"/>
                </a:moveTo>
                <a:lnTo>
                  <a:pt x="30765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5869304" y="4530725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5869516" y="4532629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186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5869939" y="453453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5870257" y="4535804"/>
            <a:ext cx="3080385" cy="0"/>
          </a:xfrm>
          <a:custGeom>
            <a:avLst/>
            <a:gdLst/>
            <a:ahLst/>
            <a:cxnLst/>
            <a:rect l="l" t="t" r="r" b="b"/>
            <a:pathLst>
              <a:path w="3080384" h="0">
                <a:moveTo>
                  <a:pt x="0" y="0"/>
                </a:moveTo>
                <a:lnTo>
                  <a:pt x="30803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5868669" y="452500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79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5868987" y="4528184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 h="0">
                <a:moveTo>
                  <a:pt x="0" y="0"/>
                </a:moveTo>
                <a:lnTo>
                  <a:pt x="308292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5869304" y="452945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5868035" y="451675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5868352" y="4519295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419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5868669" y="452120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5868035" y="451135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5868035" y="450437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5868035" y="44973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5868035" y="44904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5868035" y="44831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5868035" y="44757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5868035" y="446881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5868035" y="446182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5868035" y="445452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5868035" y="444722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5868035" y="44399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5868035" y="443293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5868035" y="442595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5868035" y="44176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5868035" y="44084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5868035" y="439927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5868035" y="43903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5868035" y="43815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5868035" y="437261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5868035" y="43634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5868035" y="43541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5868035" y="434530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5868035" y="43360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5868035" y="43268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5868035" y="43180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5868035" y="430879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5868035" y="429958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5868035" y="42906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5868035" y="428180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5868035" y="42725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5868035" y="42633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5868035" y="425418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5868035" y="42449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5868035" y="423608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5868035" y="42271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5868035" y="42179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5868035" y="420877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5868035" y="41998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5868035" y="41910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5868035" y="418211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5868035" y="41729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5868669" y="416179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8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5868351" y="4164965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419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5868035" y="416687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5869727" y="4150995"/>
            <a:ext cx="3081655" cy="0"/>
          </a:xfrm>
          <a:custGeom>
            <a:avLst/>
            <a:gdLst/>
            <a:ahLst/>
            <a:cxnLst/>
            <a:rect l="l" t="t" r="r" b="b"/>
            <a:pathLst>
              <a:path w="3081654" h="0">
                <a:moveTo>
                  <a:pt x="0" y="0"/>
                </a:moveTo>
                <a:lnTo>
                  <a:pt x="308144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5869304" y="415290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5869304" y="415480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5868881" y="415607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03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5868669" y="415797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5871526" y="4142104"/>
            <a:ext cx="3077845" cy="0"/>
          </a:xfrm>
          <a:custGeom>
            <a:avLst/>
            <a:gdLst/>
            <a:ahLst/>
            <a:cxnLst/>
            <a:rect l="l" t="t" r="r" b="b"/>
            <a:pathLst>
              <a:path w="3077845" h="0">
                <a:moveTo>
                  <a:pt x="0" y="0"/>
                </a:moveTo>
                <a:lnTo>
                  <a:pt x="3077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5871209" y="414337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5871209" y="414464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5870574" y="414591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5870574" y="4147184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5870151" y="414845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049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5869939" y="414972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5872056" y="4136390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09" h="0">
                <a:moveTo>
                  <a:pt x="0" y="0"/>
                </a:moveTo>
                <a:lnTo>
                  <a:pt x="3076680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5875337" y="4127182"/>
            <a:ext cx="3070225" cy="0"/>
          </a:xfrm>
          <a:custGeom>
            <a:avLst/>
            <a:gdLst/>
            <a:ahLst/>
            <a:cxnLst/>
            <a:rect l="l" t="t" r="r" b="b"/>
            <a:pathLst>
              <a:path w="3070225" h="0">
                <a:moveTo>
                  <a:pt x="0" y="0"/>
                </a:moveTo>
                <a:lnTo>
                  <a:pt x="3070224" y="0"/>
                </a:lnTo>
              </a:path>
            </a:pathLst>
          </a:custGeom>
          <a:ln w="952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5879464" y="4117975"/>
            <a:ext cx="3061970" cy="0"/>
          </a:xfrm>
          <a:custGeom>
            <a:avLst/>
            <a:gdLst/>
            <a:ahLst/>
            <a:cxnLst/>
            <a:rect l="l" t="t" r="r" b="b"/>
            <a:pathLst>
              <a:path w="3061970" h="0">
                <a:moveTo>
                  <a:pt x="0" y="0"/>
                </a:moveTo>
                <a:lnTo>
                  <a:pt x="306165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5885814" y="4109085"/>
            <a:ext cx="3049905" cy="0"/>
          </a:xfrm>
          <a:custGeom>
            <a:avLst/>
            <a:gdLst/>
            <a:ahLst/>
            <a:cxnLst/>
            <a:rect l="l" t="t" r="r" b="b"/>
            <a:pathLst>
              <a:path w="3049904" h="0">
                <a:moveTo>
                  <a:pt x="0" y="0"/>
                </a:moveTo>
                <a:lnTo>
                  <a:pt x="3049587" y="0"/>
                </a:lnTo>
              </a:path>
            </a:pathLst>
          </a:custGeom>
          <a:ln w="889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5893117" y="4100195"/>
            <a:ext cx="3034665" cy="0"/>
          </a:xfrm>
          <a:custGeom>
            <a:avLst/>
            <a:gdLst/>
            <a:ahLst/>
            <a:cxnLst/>
            <a:rect l="l" t="t" r="r" b="b"/>
            <a:pathLst>
              <a:path w="3034665" h="0">
                <a:moveTo>
                  <a:pt x="0" y="0"/>
                </a:moveTo>
                <a:lnTo>
                  <a:pt x="303434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5902959" y="4091304"/>
            <a:ext cx="3014980" cy="0"/>
          </a:xfrm>
          <a:custGeom>
            <a:avLst/>
            <a:gdLst/>
            <a:ahLst/>
            <a:cxnLst/>
            <a:rect l="l" t="t" r="r" b="b"/>
            <a:pathLst>
              <a:path w="3014979" h="0">
                <a:moveTo>
                  <a:pt x="0" y="0"/>
                </a:moveTo>
                <a:lnTo>
                  <a:pt x="3014979" y="0"/>
                </a:lnTo>
              </a:path>
            </a:pathLst>
          </a:custGeom>
          <a:ln w="889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5917564" y="4082097"/>
            <a:ext cx="2985135" cy="0"/>
          </a:xfrm>
          <a:custGeom>
            <a:avLst/>
            <a:gdLst/>
            <a:ahLst/>
            <a:cxnLst/>
            <a:rect l="l" t="t" r="r" b="b"/>
            <a:pathLst>
              <a:path w="2985134" h="0">
                <a:moveTo>
                  <a:pt x="0" y="0"/>
                </a:moveTo>
                <a:lnTo>
                  <a:pt x="2985135" y="0"/>
                </a:lnTo>
              </a:path>
            </a:pathLst>
          </a:custGeom>
          <a:ln w="952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 txBox="1"/>
          <p:nvPr/>
        </p:nvSpPr>
        <p:spPr>
          <a:xfrm>
            <a:off x="6233159" y="4225290"/>
            <a:ext cx="235458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调</a:t>
            </a:r>
            <a:r>
              <a:rPr dirty="0" sz="1400" b="1">
                <a:latin typeface="等线"/>
                <a:cs typeface="等线"/>
              </a:rPr>
              <a:t>用</a:t>
            </a:r>
            <a:r>
              <a:rPr dirty="0" sz="1400" b="1">
                <a:latin typeface="Microsoft JhengHei"/>
                <a:cs typeface="Microsoft JhengHei"/>
              </a:rPr>
              <a:t>拦</a:t>
            </a:r>
            <a:r>
              <a:rPr dirty="0" sz="1400" b="1">
                <a:latin typeface="等线"/>
                <a:cs typeface="等线"/>
              </a:rPr>
              <a:t>截器的</a:t>
            </a:r>
            <a:r>
              <a:rPr dirty="0" sz="1400" spc="-75" b="1">
                <a:latin typeface="等线"/>
                <a:cs typeface="等线"/>
              </a:rPr>
              <a:t> </a:t>
            </a:r>
            <a:r>
              <a:rPr dirty="0" sz="1400" spc="-5" b="1">
                <a:latin typeface="Arial"/>
                <a:cs typeface="Arial"/>
              </a:rPr>
              <a:t>p</a:t>
            </a:r>
            <a:r>
              <a:rPr dirty="0" sz="1400" spc="-5" b="1">
                <a:latin typeface="Calibri"/>
                <a:cs typeface="Calibri"/>
              </a:rPr>
              <a:t>ostHandle</a:t>
            </a:r>
            <a:r>
              <a:rPr dirty="0" sz="1400" spc="-5" b="1">
                <a:latin typeface="等线"/>
                <a:cs typeface="等线"/>
              </a:rPr>
              <a:t>方法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933" name="object 933"/>
          <p:cNvSpPr/>
          <p:nvPr/>
        </p:nvSpPr>
        <p:spPr>
          <a:xfrm>
            <a:off x="716915" y="370204"/>
            <a:ext cx="635000" cy="2540"/>
          </a:xfrm>
          <a:custGeom>
            <a:avLst/>
            <a:gdLst/>
            <a:ahLst/>
            <a:cxnLst/>
            <a:rect l="l" t="t" r="r" b="b"/>
            <a:pathLst>
              <a:path w="635000" h="2539">
                <a:moveTo>
                  <a:pt x="0" y="0"/>
                </a:moveTo>
                <a:lnTo>
                  <a:pt x="635000" y="254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1265555" y="314960"/>
            <a:ext cx="86360" cy="114300"/>
          </a:xfrm>
          <a:custGeom>
            <a:avLst/>
            <a:gdLst/>
            <a:ahLst/>
            <a:cxnLst/>
            <a:rect l="l" t="t" r="r" b="b"/>
            <a:pathLst>
              <a:path w="86359" h="114300">
                <a:moveTo>
                  <a:pt x="86360" y="57785"/>
                </a:moveTo>
                <a:lnTo>
                  <a:pt x="635" y="0"/>
                </a:lnTo>
                <a:lnTo>
                  <a:pt x="86360" y="57785"/>
                </a:lnTo>
                <a:lnTo>
                  <a:pt x="0" y="114300"/>
                </a:lnTo>
                <a:lnTo>
                  <a:pt x="86360" y="5778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1227466" y="520700"/>
            <a:ext cx="25400" cy="5080"/>
          </a:xfrm>
          <a:custGeom>
            <a:avLst/>
            <a:gdLst/>
            <a:ahLst/>
            <a:cxnLst/>
            <a:rect l="l" t="t" r="r" b="b"/>
            <a:pathLst>
              <a:path w="25400" h="5079">
                <a:moveTo>
                  <a:pt x="25107" y="5080"/>
                </a:moveTo>
                <a:lnTo>
                  <a:pt x="12364" y="5080"/>
                </a:lnTo>
                <a:lnTo>
                  <a:pt x="0" y="0"/>
                </a:lnTo>
                <a:lnTo>
                  <a:pt x="19538" y="0"/>
                </a:lnTo>
                <a:lnTo>
                  <a:pt x="25107" y="5080"/>
                </a:lnTo>
                <a:close/>
              </a:path>
            </a:pathLst>
          </a:custGeom>
          <a:solidFill>
            <a:srgbClr val="CC6B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1216647" y="516255"/>
            <a:ext cx="30480" cy="4445"/>
          </a:xfrm>
          <a:custGeom>
            <a:avLst/>
            <a:gdLst/>
            <a:ahLst/>
            <a:cxnLst/>
            <a:rect l="l" t="t" r="r" b="b"/>
            <a:pathLst>
              <a:path w="30480" h="4445">
                <a:moveTo>
                  <a:pt x="30357" y="4445"/>
                </a:moveTo>
                <a:lnTo>
                  <a:pt x="10818" y="4445"/>
                </a:lnTo>
                <a:lnTo>
                  <a:pt x="0" y="0"/>
                </a:lnTo>
                <a:lnTo>
                  <a:pt x="25485" y="0"/>
                </a:lnTo>
                <a:lnTo>
                  <a:pt x="30357" y="4445"/>
                </a:lnTo>
                <a:close/>
              </a:path>
            </a:pathLst>
          </a:custGeom>
          <a:solidFill>
            <a:srgbClr val="CC6C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1204283" y="511175"/>
            <a:ext cx="38100" cy="5080"/>
          </a:xfrm>
          <a:custGeom>
            <a:avLst/>
            <a:gdLst/>
            <a:ahLst/>
            <a:cxnLst/>
            <a:rect l="l" t="t" r="r" b="b"/>
            <a:pathLst>
              <a:path w="38100" h="5079">
                <a:moveTo>
                  <a:pt x="37849" y="5080"/>
                </a:moveTo>
                <a:lnTo>
                  <a:pt x="12364" y="5080"/>
                </a:lnTo>
                <a:lnTo>
                  <a:pt x="0" y="0"/>
                </a:lnTo>
                <a:lnTo>
                  <a:pt x="32281" y="0"/>
                </a:lnTo>
                <a:lnTo>
                  <a:pt x="37849" y="5080"/>
                </a:lnTo>
                <a:close/>
              </a:path>
            </a:pathLst>
          </a:custGeom>
          <a:solidFill>
            <a:srgbClr val="CD6C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1191918" y="506095"/>
            <a:ext cx="45085" cy="5080"/>
          </a:xfrm>
          <a:custGeom>
            <a:avLst/>
            <a:gdLst/>
            <a:ahLst/>
            <a:cxnLst/>
            <a:rect l="l" t="t" r="r" b="b"/>
            <a:pathLst>
              <a:path w="45084" h="5079">
                <a:moveTo>
                  <a:pt x="44646" y="5080"/>
                </a:moveTo>
                <a:lnTo>
                  <a:pt x="12364" y="5080"/>
                </a:lnTo>
                <a:lnTo>
                  <a:pt x="0" y="0"/>
                </a:lnTo>
                <a:lnTo>
                  <a:pt x="39077" y="0"/>
                </a:lnTo>
                <a:lnTo>
                  <a:pt x="44646" y="5080"/>
                </a:lnTo>
                <a:close/>
              </a:path>
            </a:pathLst>
          </a:custGeom>
          <a:solidFill>
            <a:srgbClr val="CE6C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1181099" y="503872"/>
            <a:ext cx="50165" cy="0"/>
          </a:xfrm>
          <a:custGeom>
            <a:avLst/>
            <a:gdLst/>
            <a:ahLst/>
            <a:cxnLst/>
            <a:rect l="l" t="t" r="r" b="b"/>
            <a:pathLst>
              <a:path w="50165" h="0">
                <a:moveTo>
                  <a:pt x="0" y="0"/>
                </a:moveTo>
                <a:lnTo>
                  <a:pt x="49896" y="0"/>
                </a:lnTo>
              </a:path>
            </a:pathLst>
          </a:custGeom>
          <a:ln w="4445">
            <a:solidFill>
              <a:srgbClr val="D06D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1168735" y="499109"/>
            <a:ext cx="57785" cy="0"/>
          </a:xfrm>
          <a:custGeom>
            <a:avLst/>
            <a:gdLst/>
            <a:ahLst/>
            <a:cxnLst/>
            <a:rect l="l" t="t" r="r" b="b"/>
            <a:pathLst>
              <a:path w="57784" h="0">
                <a:moveTo>
                  <a:pt x="0" y="0"/>
                </a:moveTo>
                <a:lnTo>
                  <a:pt x="57388" y="0"/>
                </a:lnTo>
              </a:path>
            </a:pathLst>
          </a:custGeom>
          <a:ln w="5080">
            <a:solidFill>
              <a:srgbClr val="D16D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1156370" y="494030"/>
            <a:ext cx="64769" cy="0"/>
          </a:xfrm>
          <a:custGeom>
            <a:avLst/>
            <a:gdLst/>
            <a:ahLst/>
            <a:cxnLst/>
            <a:rect l="l" t="t" r="r" b="b"/>
            <a:pathLst>
              <a:path w="64769" h="0">
                <a:moveTo>
                  <a:pt x="0" y="0"/>
                </a:moveTo>
                <a:lnTo>
                  <a:pt x="64184" y="0"/>
                </a:lnTo>
              </a:path>
            </a:pathLst>
          </a:custGeom>
          <a:ln w="5080">
            <a:solidFill>
              <a:srgbClr val="D26E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1144006" y="488950"/>
            <a:ext cx="71120" cy="0"/>
          </a:xfrm>
          <a:custGeom>
            <a:avLst/>
            <a:gdLst/>
            <a:ahLst/>
            <a:cxnLst/>
            <a:rect l="l" t="t" r="r" b="b"/>
            <a:pathLst>
              <a:path w="71119" h="0">
                <a:moveTo>
                  <a:pt x="0" y="0"/>
                </a:moveTo>
                <a:lnTo>
                  <a:pt x="70980" y="0"/>
                </a:lnTo>
              </a:path>
            </a:pathLst>
          </a:custGeom>
          <a:ln w="5080">
            <a:solidFill>
              <a:srgbClr val="D2701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1131641" y="483870"/>
            <a:ext cx="78105" cy="0"/>
          </a:xfrm>
          <a:custGeom>
            <a:avLst/>
            <a:gdLst/>
            <a:ahLst/>
            <a:cxnLst/>
            <a:rect l="l" t="t" r="r" b="b"/>
            <a:pathLst>
              <a:path w="78105" h="0">
                <a:moveTo>
                  <a:pt x="0" y="0"/>
                </a:moveTo>
                <a:lnTo>
                  <a:pt x="77776" y="0"/>
                </a:lnTo>
              </a:path>
            </a:pathLst>
          </a:custGeom>
          <a:ln w="5080">
            <a:solidFill>
              <a:srgbClr val="D371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1119276" y="478790"/>
            <a:ext cx="85090" cy="0"/>
          </a:xfrm>
          <a:custGeom>
            <a:avLst/>
            <a:gdLst/>
            <a:ahLst/>
            <a:cxnLst/>
            <a:rect l="l" t="t" r="r" b="b"/>
            <a:pathLst>
              <a:path w="85090" h="0">
                <a:moveTo>
                  <a:pt x="0" y="0"/>
                </a:moveTo>
                <a:lnTo>
                  <a:pt x="84572" y="0"/>
                </a:lnTo>
              </a:path>
            </a:pathLst>
          </a:custGeom>
          <a:ln w="5080">
            <a:solidFill>
              <a:srgbClr val="D471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1108458" y="474027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 h="0">
                <a:moveTo>
                  <a:pt x="0" y="0"/>
                </a:moveTo>
                <a:lnTo>
                  <a:pt x="89823" y="0"/>
                </a:lnTo>
              </a:path>
            </a:pathLst>
          </a:custGeom>
          <a:ln w="4445">
            <a:solidFill>
              <a:srgbClr val="D6722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1096093" y="469265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 h="0">
                <a:moveTo>
                  <a:pt x="0" y="0"/>
                </a:moveTo>
                <a:lnTo>
                  <a:pt x="97315" y="0"/>
                </a:lnTo>
              </a:path>
            </a:pathLst>
          </a:custGeom>
          <a:ln w="5080">
            <a:solidFill>
              <a:srgbClr val="D7722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1083728" y="464184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4111" y="0"/>
                </a:lnTo>
              </a:path>
            </a:pathLst>
          </a:custGeom>
          <a:ln w="5080">
            <a:solidFill>
              <a:srgbClr val="D8722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1072909" y="459422"/>
            <a:ext cx="109855" cy="0"/>
          </a:xfrm>
          <a:custGeom>
            <a:avLst/>
            <a:gdLst/>
            <a:ahLst/>
            <a:cxnLst/>
            <a:rect l="l" t="t" r="r" b="b"/>
            <a:pathLst>
              <a:path w="109855" h="0">
                <a:moveTo>
                  <a:pt x="0" y="0"/>
                </a:moveTo>
                <a:lnTo>
                  <a:pt x="109362" y="0"/>
                </a:lnTo>
              </a:path>
            </a:pathLst>
          </a:custGeom>
          <a:ln w="4445">
            <a:solidFill>
              <a:srgbClr val="D873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1060545" y="454659"/>
            <a:ext cx="117475" cy="0"/>
          </a:xfrm>
          <a:custGeom>
            <a:avLst/>
            <a:gdLst/>
            <a:ahLst/>
            <a:cxnLst/>
            <a:rect l="l" t="t" r="r" b="b"/>
            <a:pathLst>
              <a:path w="117475" h="0">
                <a:moveTo>
                  <a:pt x="0" y="0"/>
                </a:moveTo>
                <a:lnTo>
                  <a:pt x="116854" y="0"/>
                </a:lnTo>
              </a:path>
            </a:pathLst>
          </a:custGeom>
          <a:ln w="5080">
            <a:solidFill>
              <a:srgbClr val="D9742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1048180" y="449580"/>
            <a:ext cx="123825" cy="0"/>
          </a:xfrm>
          <a:custGeom>
            <a:avLst/>
            <a:gdLst/>
            <a:ahLst/>
            <a:cxnLst/>
            <a:rect l="l" t="t" r="r" b="b"/>
            <a:pathLst>
              <a:path w="123825" h="0">
                <a:moveTo>
                  <a:pt x="0" y="0"/>
                </a:moveTo>
                <a:lnTo>
                  <a:pt x="123650" y="0"/>
                </a:lnTo>
              </a:path>
            </a:pathLst>
          </a:custGeom>
          <a:ln w="5080">
            <a:solidFill>
              <a:srgbClr val="DA76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1035816" y="444500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 h="0">
                <a:moveTo>
                  <a:pt x="0" y="0"/>
                </a:moveTo>
                <a:lnTo>
                  <a:pt x="130446" y="0"/>
                </a:lnTo>
              </a:path>
            </a:pathLst>
          </a:custGeom>
          <a:ln w="5080">
            <a:solidFill>
              <a:srgbClr val="DC76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1024997" y="439737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 h="0">
                <a:moveTo>
                  <a:pt x="0" y="0"/>
                </a:moveTo>
                <a:lnTo>
                  <a:pt x="135696" y="0"/>
                </a:lnTo>
              </a:path>
            </a:pathLst>
          </a:custGeom>
          <a:ln w="4445">
            <a:solidFill>
              <a:srgbClr val="DD77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1017269" y="43497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 h="0">
                <a:moveTo>
                  <a:pt x="0" y="0"/>
                </a:moveTo>
                <a:lnTo>
                  <a:pt x="138551" y="0"/>
                </a:lnTo>
              </a:path>
            </a:pathLst>
          </a:custGeom>
          <a:ln w="5080">
            <a:solidFill>
              <a:srgbClr val="DE78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1023678" y="429895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0">
                <a:moveTo>
                  <a:pt x="0" y="0"/>
                </a:moveTo>
                <a:lnTo>
                  <a:pt x="126575" y="0"/>
                </a:lnTo>
              </a:path>
            </a:pathLst>
          </a:custGeom>
          <a:ln w="5080">
            <a:solidFill>
              <a:srgbClr val="DF78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1040765" y="42481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3919" y="0"/>
                </a:lnTo>
              </a:path>
            </a:pathLst>
          </a:custGeom>
          <a:ln w="5080">
            <a:solidFill>
              <a:srgbClr val="DF79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1056788" y="419734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0" y="0"/>
                </a:moveTo>
                <a:lnTo>
                  <a:pt x="82327" y="0"/>
                </a:lnTo>
              </a:path>
            </a:pathLst>
          </a:custGeom>
          <a:ln w="5080">
            <a:solidFill>
              <a:srgbClr val="E079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1046330" y="414972"/>
            <a:ext cx="87630" cy="0"/>
          </a:xfrm>
          <a:custGeom>
            <a:avLst/>
            <a:gdLst/>
            <a:ahLst/>
            <a:cxnLst/>
            <a:rect l="l" t="t" r="r" b="b"/>
            <a:pathLst>
              <a:path w="87630" h="0">
                <a:moveTo>
                  <a:pt x="0" y="0"/>
                </a:moveTo>
                <a:lnTo>
                  <a:pt x="87217" y="0"/>
                </a:lnTo>
              </a:path>
            </a:pathLst>
          </a:custGeom>
          <a:ln w="4445">
            <a:solidFill>
              <a:srgbClr val="E17A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1034377" y="410209"/>
            <a:ext cx="94615" cy="0"/>
          </a:xfrm>
          <a:custGeom>
            <a:avLst/>
            <a:gdLst/>
            <a:ahLst/>
            <a:cxnLst/>
            <a:rect l="l" t="t" r="r" b="b"/>
            <a:pathLst>
              <a:path w="94615" h="0">
                <a:moveTo>
                  <a:pt x="0" y="0"/>
                </a:moveTo>
                <a:lnTo>
                  <a:pt x="94298" y="0"/>
                </a:lnTo>
              </a:path>
            </a:pathLst>
          </a:custGeom>
          <a:ln w="5080">
            <a:solidFill>
              <a:srgbClr val="E37A2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1022424" y="405129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 h="0">
                <a:moveTo>
                  <a:pt x="0" y="0"/>
                </a:moveTo>
                <a:lnTo>
                  <a:pt x="100682" y="0"/>
                </a:lnTo>
              </a:path>
            </a:pathLst>
          </a:custGeom>
          <a:ln w="5080">
            <a:solidFill>
              <a:srgbClr val="E47B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1011965" y="400367"/>
            <a:ext cx="121920" cy="0"/>
          </a:xfrm>
          <a:custGeom>
            <a:avLst/>
            <a:gdLst/>
            <a:ahLst/>
            <a:cxnLst/>
            <a:rect l="l" t="t" r="r" b="b"/>
            <a:pathLst>
              <a:path w="121919" h="0">
                <a:moveTo>
                  <a:pt x="0" y="0"/>
                </a:moveTo>
                <a:lnTo>
                  <a:pt x="121509" y="0"/>
                </a:lnTo>
              </a:path>
            </a:pathLst>
          </a:custGeom>
          <a:ln w="4445">
            <a:solidFill>
              <a:srgbClr val="E57D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1000012" y="395604"/>
            <a:ext cx="149225" cy="0"/>
          </a:xfrm>
          <a:custGeom>
            <a:avLst/>
            <a:gdLst/>
            <a:ahLst/>
            <a:cxnLst/>
            <a:rect l="l" t="t" r="r" b="b"/>
            <a:pathLst>
              <a:path w="149225" h="0">
                <a:moveTo>
                  <a:pt x="0" y="0"/>
                </a:moveTo>
                <a:lnTo>
                  <a:pt x="148702" y="0"/>
                </a:lnTo>
              </a:path>
            </a:pathLst>
          </a:custGeom>
          <a:ln w="5080">
            <a:solidFill>
              <a:srgbClr val="E57D2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988059" y="390525"/>
            <a:ext cx="168275" cy="0"/>
          </a:xfrm>
          <a:custGeom>
            <a:avLst/>
            <a:gdLst/>
            <a:ahLst/>
            <a:cxnLst/>
            <a:rect l="l" t="t" r="r" b="b"/>
            <a:pathLst>
              <a:path w="168275" h="0">
                <a:moveTo>
                  <a:pt x="0" y="0"/>
                </a:moveTo>
                <a:lnTo>
                  <a:pt x="168275" y="0"/>
                </a:lnTo>
              </a:path>
            </a:pathLst>
          </a:custGeom>
          <a:ln w="5080">
            <a:solidFill>
              <a:srgbClr val="E67E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976106" y="385445"/>
            <a:ext cx="176530" cy="0"/>
          </a:xfrm>
          <a:custGeom>
            <a:avLst/>
            <a:gdLst/>
            <a:ahLst/>
            <a:cxnLst/>
            <a:rect l="l" t="t" r="r" b="b"/>
            <a:pathLst>
              <a:path w="176530" h="0">
                <a:moveTo>
                  <a:pt x="0" y="0"/>
                </a:moveTo>
                <a:lnTo>
                  <a:pt x="176459" y="0"/>
                </a:lnTo>
              </a:path>
            </a:pathLst>
          </a:custGeom>
          <a:ln w="5080">
            <a:solidFill>
              <a:srgbClr val="E77F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964153" y="380365"/>
            <a:ext cx="180975" cy="0"/>
          </a:xfrm>
          <a:custGeom>
            <a:avLst/>
            <a:gdLst/>
            <a:ahLst/>
            <a:cxnLst/>
            <a:rect l="l" t="t" r="r" b="b"/>
            <a:pathLst>
              <a:path w="180975" h="0">
                <a:moveTo>
                  <a:pt x="0" y="0"/>
                </a:moveTo>
                <a:lnTo>
                  <a:pt x="180873" y="0"/>
                </a:lnTo>
              </a:path>
            </a:pathLst>
          </a:custGeom>
          <a:ln w="5080">
            <a:solidFill>
              <a:srgbClr val="E97F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953694" y="375602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794" y="0"/>
                </a:lnTo>
              </a:path>
            </a:pathLst>
          </a:custGeom>
          <a:ln w="4445">
            <a:solidFill>
              <a:srgbClr val="EA7F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941741" y="370840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 h="0">
                <a:moveTo>
                  <a:pt x="0" y="0"/>
                </a:moveTo>
                <a:lnTo>
                  <a:pt x="189151" y="0"/>
                </a:lnTo>
              </a:path>
            </a:pathLst>
          </a:custGeom>
          <a:ln w="5080">
            <a:solidFill>
              <a:srgbClr val="EB80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929788" y="365760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 h="0">
                <a:moveTo>
                  <a:pt x="0" y="0"/>
                </a:moveTo>
                <a:lnTo>
                  <a:pt x="193566" y="0"/>
                </a:lnTo>
              </a:path>
            </a:pathLst>
          </a:custGeom>
          <a:ln w="5080">
            <a:solidFill>
              <a:srgbClr val="EB8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917836" y="360679"/>
            <a:ext cx="198120" cy="0"/>
          </a:xfrm>
          <a:custGeom>
            <a:avLst/>
            <a:gdLst/>
            <a:ahLst/>
            <a:cxnLst/>
            <a:rect l="l" t="t" r="r" b="b"/>
            <a:pathLst>
              <a:path w="198119" h="0">
                <a:moveTo>
                  <a:pt x="0" y="0"/>
                </a:moveTo>
                <a:lnTo>
                  <a:pt x="197981" y="0"/>
                </a:lnTo>
              </a:path>
            </a:pathLst>
          </a:custGeom>
          <a:ln w="5080">
            <a:solidFill>
              <a:srgbClr val="EC81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911859" y="355917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419" y="0"/>
                </a:lnTo>
              </a:path>
            </a:pathLst>
          </a:custGeom>
          <a:ln w="4445">
            <a:solidFill>
              <a:srgbClr val="ED83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917145" y="351154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4" h="0">
                <a:moveTo>
                  <a:pt x="0" y="0"/>
                </a:moveTo>
                <a:lnTo>
                  <a:pt x="184538" y="0"/>
                </a:lnTo>
              </a:path>
            </a:pathLst>
          </a:custGeom>
          <a:ln w="5080">
            <a:solidFill>
              <a:srgbClr val="EE84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931238" y="346075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4" h="0">
                <a:moveTo>
                  <a:pt x="0" y="0"/>
                </a:moveTo>
                <a:lnTo>
                  <a:pt x="162907" y="0"/>
                </a:lnTo>
              </a:path>
            </a:pathLst>
          </a:custGeom>
          <a:ln w="5080">
            <a:solidFill>
              <a:srgbClr val="F085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945330" y="341312"/>
            <a:ext cx="141605" cy="0"/>
          </a:xfrm>
          <a:custGeom>
            <a:avLst/>
            <a:gdLst/>
            <a:ahLst/>
            <a:cxnLst/>
            <a:rect l="l" t="t" r="r" b="b"/>
            <a:pathLst>
              <a:path w="141605" h="0">
                <a:moveTo>
                  <a:pt x="0" y="0"/>
                </a:moveTo>
                <a:lnTo>
                  <a:pt x="141276" y="0"/>
                </a:lnTo>
              </a:path>
            </a:pathLst>
          </a:custGeom>
          <a:ln w="4445">
            <a:solidFill>
              <a:srgbClr val="F185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957662" y="336550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0">
                <a:moveTo>
                  <a:pt x="0" y="0"/>
                </a:moveTo>
                <a:lnTo>
                  <a:pt x="122349" y="0"/>
                </a:lnTo>
              </a:path>
            </a:pathLst>
          </a:custGeom>
          <a:ln w="5080">
            <a:solidFill>
              <a:srgbClr val="F285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949953" y="331470"/>
            <a:ext cx="122555" cy="0"/>
          </a:xfrm>
          <a:custGeom>
            <a:avLst/>
            <a:gdLst/>
            <a:ahLst/>
            <a:cxnLst/>
            <a:rect l="l" t="t" r="r" b="b"/>
            <a:pathLst>
              <a:path w="122555" h="0">
                <a:moveTo>
                  <a:pt x="0" y="0"/>
                </a:moveTo>
                <a:lnTo>
                  <a:pt x="122520" y="0"/>
                </a:lnTo>
              </a:path>
            </a:pathLst>
          </a:custGeom>
          <a:ln w="5080">
            <a:solidFill>
              <a:srgbClr val="F286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937942" y="32639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0">
                <a:moveTo>
                  <a:pt x="0" y="0"/>
                </a:moveTo>
                <a:lnTo>
                  <a:pt x="126993" y="0"/>
                </a:lnTo>
              </a:path>
            </a:pathLst>
          </a:custGeom>
          <a:ln w="5080">
            <a:solidFill>
              <a:srgbClr val="F386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925930" y="321310"/>
            <a:ext cx="132080" cy="0"/>
          </a:xfrm>
          <a:custGeom>
            <a:avLst/>
            <a:gdLst/>
            <a:ahLst/>
            <a:cxnLst/>
            <a:rect l="l" t="t" r="r" b="b"/>
            <a:pathLst>
              <a:path w="132080" h="0">
                <a:moveTo>
                  <a:pt x="0" y="0"/>
                </a:moveTo>
                <a:lnTo>
                  <a:pt x="131467" y="0"/>
                </a:lnTo>
              </a:path>
            </a:pathLst>
          </a:custGeom>
          <a:ln w="5080">
            <a:solidFill>
              <a:srgbClr val="F487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913918" y="316229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 h="0">
                <a:moveTo>
                  <a:pt x="0" y="0"/>
                </a:moveTo>
                <a:lnTo>
                  <a:pt x="135940" y="0"/>
                </a:lnTo>
              </a:path>
            </a:pathLst>
          </a:custGeom>
          <a:ln w="5080">
            <a:solidFill>
              <a:srgbClr val="F688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903408" y="311467"/>
            <a:ext cx="145415" cy="0"/>
          </a:xfrm>
          <a:custGeom>
            <a:avLst/>
            <a:gdLst/>
            <a:ahLst/>
            <a:cxnLst/>
            <a:rect l="l" t="t" r="r" b="b"/>
            <a:pathLst>
              <a:path w="145415" h="0">
                <a:moveTo>
                  <a:pt x="0" y="0"/>
                </a:moveTo>
                <a:lnTo>
                  <a:pt x="145051" y="0"/>
                </a:lnTo>
              </a:path>
            </a:pathLst>
          </a:custGeom>
          <a:ln w="4445">
            <a:solidFill>
              <a:srgbClr val="F78A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891397" y="306704"/>
            <a:ext cx="175260" cy="0"/>
          </a:xfrm>
          <a:custGeom>
            <a:avLst/>
            <a:gdLst/>
            <a:ahLst/>
            <a:cxnLst/>
            <a:rect l="l" t="t" r="r" b="b"/>
            <a:pathLst>
              <a:path w="175259" h="0">
                <a:moveTo>
                  <a:pt x="0" y="0"/>
                </a:moveTo>
                <a:lnTo>
                  <a:pt x="174992" y="0"/>
                </a:lnTo>
              </a:path>
            </a:pathLst>
          </a:custGeom>
          <a:ln w="5080">
            <a:solidFill>
              <a:srgbClr val="F88A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879385" y="301625"/>
            <a:ext cx="198755" cy="0"/>
          </a:xfrm>
          <a:custGeom>
            <a:avLst/>
            <a:gdLst/>
            <a:ahLst/>
            <a:cxnLst/>
            <a:rect l="l" t="t" r="r" b="b"/>
            <a:pathLst>
              <a:path w="198755" h="0">
                <a:moveTo>
                  <a:pt x="0" y="0"/>
                </a:moveTo>
                <a:lnTo>
                  <a:pt x="198209" y="0"/>
                </a:lnTo>
              </a:path>
            </a:pathLst>
          </a:custGeom>
          <a:ln w="5080">
            <a:solidFill>
              <a:srgbClr val="F88B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868875" y="296862"/>
            <a:ext cx="207010" cy="0"/>
          </a:xfrm>
          <a:custGeom>
            <a:avLst/>
            <a:gdLst/>
            <a:ahLst/>
            <a:cxnLst/>
            <a:rect l="l" t="t" r="r" b="b"/>
            <a:pathLst>
              <a:path w="207009" h="0">
                <a:moveTo>
                  <a:pt x="0" y="0"/>
                </a:moveTo>
                <a:lnTo>
                  <a:pt x="206787" y="0"/>
                </a:lnTo>
              </a:path>
            </a:pathLst>
          </a:custGeom>
          <a:ln w="4445">
            <a:solidFill>
              <a:srgbClr val="F98C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856863" y="29210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292" y="0"/>
                </a:lnTo>
              </a:path>
            </a:pathLst>
          </a:custGeom>
          <a:ln w="5080">
            <a:solidFill>
              <a:srgbClr val="FA8C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844852" y="287020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5" h="0">
                <a:moveTo>
                  <a:pt x="0" y="0"/>
                </a:moveTo>
                <a:lnTo>
                  <a:pt x="221153" y="0"/>
                </a:lnTo>
              </a:path>
            </a:pathLst>
          </a:custGeom>
          <a:ln w="5080">
            <a:solidFill>
              <a:srgbClr val="FC8C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834342" y="282257"/>
            <a:ext cx="226695" cy="0"/>
          </a:xfrm>
          <a:custGeom>
            <a:avLst/>
            <a:gdLst/>
            <a:ahLst/>
            <a:cxnLst/>
            <a:rect l="l" t="t" r="r" b="b"/>
            <a:pathLst>
              <a:path w="226694" h="0">
                <a:moveTo>
                  <a:pt x="0" y="0"/>
                </a:moveTo>
                <a:lnTo>
                  <a:pt x="226513" y="0"/>
                </a:lnTo>
              </a:path>
            </a:pathLst>
          </a:custGeom>
          <a:ln w="4445">
            <a:solidFill>
              <a:srgbClr val="FD8D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820829" y="277177"/>
            <a:ext cx="235585" cy="0"/>
          </a:xfrm>
          <a:custGeom>
            <a:avLst/>
            <a:gdLst/>
            <a:ahLst/>
            <a:cxnLst/>
            <a:rect l="l" t="t" r="r" b="b"/>
            <a:pathLst>
              <a:path w="235584" h="0">
                <a:moveTo>
                  <a:pt x="0" y="0"/>
                </a:moveTo>
                <a:lnTo>
                  <a:pt x="235519" y="0"/>
                </a:lnTo>
              </a:path>
            </a:pathLst>
          </a:custGeom>
          <a:ln w="5715">
            <a:solidFill>
              <a:srgbClr val="FF8E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805815" y="241935"/>
            <a:ext cx="245110" cy="32384"/>
          </a:xfrm>
          <a:custGeom>
            <a:avLst/>
            <a:gdLst/>
            <a:ahLst/>
            <a:cxnLst/>
            <a:rect l="l" t="t" r="r" b="b"/>
            <a:pathLst>
              <a:path w="245109" h="32385">
                <a:moveTo>
                  <a:pt x="244739" y="32385"/>
                </a:moveTo>
                <a:lnTo>
                  <a:pt x="15014" y="32385"/>
                </a:lnTo>
                <a:lnTo>
                  <a:pt x="0" y="26035"/>
                </a:lnTo>
                <a:lnTo>
                  <a:pt x="79803" y="0"/>
                </a:lnTo>
                <a:lnTo>
                  <a:pt x="211904" y="0"/>
                </a:lnTo>
                <a:lnTo>
                  <a:pt x="244739" y="32385"/>
                </a:lnTo>
                <a:close/>
              </a:path>
            </a:pathLst>
          </a:custGeom>
          <a:solidFill>
            <a:srgbClr val="FF8E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885618" y="209550"/>
            <a:ext cx="132715" cy="32384"/>
          </a:xfrm>
          <a:custGeom>
            <a:avLst/>
            <a:gdLst/>
            <a:ahLst/>
            <a:cxnLst/>
            <a:rect l="l" t="t" r="r" b="b"/>
            <a:pathLst>
              <a:path w="132715" h="32385">
                <a:moveTo>
                  <a:pt x="132101" y="32384"/>
                </a:moveTo>
                <a:lnTo>
                  <a:pt x="0" y="32384"/>
                </a:lnTo>
                <a:lnTo>
                  <a:pt x="99266" y="0"/>
                </a:lnTo>
                <a:lnTo>
                  <a:pt x="132101" y="32384"/>
                </a:lnTo>
                <a:close/>
              </a:path>
            </a:pathLst>
          </a:custGeom>
          <a:solidFill>
            <a:srgbClr val="FF8E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3712845" y="3709987"/>
            <a:ext cx="870585" cy="0"/>
          </a:xfrm>
          <a:custGeom>
            <a:avLst/>
            <a:gdLst/>
            <a:ahLst/>
            <a:cxnLst/>
            <a:rect l="l" t="t" r="r" b="b"/>
            <a:pathLst>
              <a:path w="870585" h="0">
                <a:moveTo>
                  <a:pt x="0" y="0"/>
                </a:moveTo>
                <a:lnTo>
                  <a:pt x="8705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3715384" y="3710939"/>
            <a:ext cx="865505" cy="0"/>
          </a:xfrm>
          <a:custGeom>
            <a:avLst/>
            <a:gdLst/>
            <a:ahLst/>
            <a:cxnLst/>
            <a:rect l="l" t="t" r="r" b="b"/>
            <a:pathLst>
              <a:path w="865504" h="0">
                <a:moveTo>
                  <a:pt x="0" y="0"/>
                </a:moveTo>
                <a:lnTo>
                  <a:pt x="8655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3719194" y="3711892"/>
            <a:ext cx="857885" cy="0"/>
          </a:xfrm>
          <a:custGeom>
            <a:avLst/>
            <a:gdLst/>
            <a:ahLst/>
            <a:cxnLst/>
            <a:rect l="l" t="t" r="r" b="b"/>
            <a:pathLst>
              <a:path w="857885" h="0">
                <a:moveTo>
                  <a:pt x="0" y="0"/>
                </a:moveTo>
                <a:lnTo>
                  <a:pt x="8578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3721734" y="3712527"/>
            <a:ext cx="852805" cy="0"/>
          </a:xfrm>
          <a:custGeom>
            <a:avLst/>
            <a:gdLst/>
            <a:ahLst/>
            <a:cxnLst/>
            <a:rect l="l" t="t" r="r" b="b"/>
            <a:pathLst>
              <a:path w="852804" h="0">
                <a:moveTo>
                  <a:pt x="0" y="0"/>
                </a:moveTo>
                <a:lnTo>
                  <a:pt x="8528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3724909" y="3713162"/>
            <a:ext cx="846455" cy="0"/>
          </a:xfrm>
          <a:custGeom>
            <a:avLst/>
            <a:gdLst/>
            <a:ahLst/>
            <a:cxnLst/>
            <a:rect l="l" t="t" r="r" b="b"/>
            <a:pathLst>
              <a:path w="846454" h="0">
                <a:moveTo>
                  <a:pt x="0" y="0"/>
                </a:moveTo>
                <a:lnTo>
                  <a:pt x="84645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3728719" y="3713797"/>
            <a:ext cx="838835" cy="0"/>
          </a:xfrm>
          <a:custGeom>
            <a:avLst/>
            <a:gdLst/>
            <a:ahLst/>
            <a:cxnLst/>
            <a:rect l="l" t="t" r="r" b="b"/>
            <a:pathLst>
              <a:path w="838835" h="0">
                <a:moveTo>
                  <a:pt x="0" y="0"/>
                </a:moveTo>
                <a:lnTo>
                  <a:pt x="83883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3738244" y="3714432"/>
            <a:ext cx="819785" cy="0"/>
          </a:xfrm>
          <a:custGeom>
            <a:avLst/>
            <a:gdLst/>
            <a:ahLst/>
            <a:cxnLst/>
            <a:rect l="l" t="t" r="r" b="b"/>
            <a:pathLst>
              <a:path w="819785" h="0">
                <a:moveTo>
                  <a:pt x="0" y="0"/>
                </a:moveTo>
                <a:lnTo>
                  <a:pt x="8197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3698875" y="3706495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 h="0">
                <a:moveTo>
                  <a:pt x="0" y="0"/>
                </a:moveTo>
                <a:lnTo>
                  <a:pt x="898524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3689350" y="3699827"/>
            <a:ext cx="917575" cy="0"/>
          </a:xfrm>
          <a:custGeom>
            <a:avLst/>
            <a:gdLst/>
            <a:ahLst/>
            <a:cxnLst/>
            <a:rect l="l" t="t" r="r" b="b"/>
            <a:pathLst>
              <a:path w="917575" h="0">
                <a:moveTo>
                  <a:pt x="0" y="0"/>
                </a:moveTo>
                <a:lnTo>
                  <a:pt x="917574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3683317" y="3693477"/>
            <a:ext cx="929640" cy="0"/>
          </a:xfrm>
          <a:custGeom>
            <a:avLst/>
            <a:gdLst/>
            <a:ahLst/>
            <a:cxnLst/>
            <a:rect l="l" t="t" r="r" b="b"/>
            <a:pathLst>
              <a:path w="929639" h="0">
                <a:moveTo>
                  <a:pt x="0" y="0"/>
                </a:moveTo>
                <a:lnTo>
                  <a:pt x="929639" y="0"/>
                </a:lnTo>
              </a:path>
            </a:pathLst>
          </a:custGeom>
          <a:ln w="571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3677284" y="3687127"/>
            <a:ext cx="941705" cy="0"/>
          </a:xfrm>
          <a:custGeom>
            <a:avLst/>
            <a:gdLst/>
            <a:ahLst/>
            <a:cxnLst/>
            <a:rect l="l" t="t" r="r" b="b"/>
            <a:pathLst>
              <a:path w="941704" h="0">
                <a:moveTo>
                  <a:pt x="0" y="0"/>
                </a:moveTo>
                <a:lnTo>
                  <a:pt x="94170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3672204" y="3680459"/>
            <a:ext cx="951865" cy="0"/>
          </a:xfrm>
          <a:custGeom>
            <a:avLst/>
            <a:gdLst/>
            <a:ahLst/>
            <a:cxnLst/>
            <a:rect l="l" t="t" r="r" b="b"/>
            <a:pathLst>
              <a:path w="951864" h="0">
                <a:moveTo>
                  <a:pt x="0" y="0"/>
                </a:moveTo>
                <a:lnTo>
                  <a:pt x="951864" y="0"/>
                </a:lnTo>
              </a:path>
            </a:pathLst>
          </a:custGeom>
          <a:ln w="6349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3669029" y="3674109"/>
            <a:ext cx="958215" cy="0"/>
          </a:xfrm>
          <a:custGeom>
            <a:avLst/>
            <a:gdLst/>
            <a:ahLst/>
            <a:cxnLst/>
            <a:rect l="l" t="t" r="r" b="b"/>
            <a:pathLst>
              <a:path w="958214" h="0">
                <a:moveTo>
                  <a:pt x="0" y="0"/>
                </a:moveTo>
                <a:lnTo>
                  <a:pt x="958214" y="0"/>
                </a:lnTo>
              </a:path>
            </a:pathLst>
          </a:custGeom>
          <a:ln w="6349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3666489" y="3667760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 h="0">
                <a:moveTo>
                  <a:pt x="0" y="0"/>
                </a:moveTo>
                <a:lnTo>
                  <a:pt x="963294" y="0"/>
                </a:lnTo>
              </a:path>
            </a:pathLst>
          </a:custGeom>
          <a:ln w="635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3663950" y="3661409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 h="0">
                <a:moveTo>
                  <a:pt x="0" y="0"/>
                </a:moveTo>
                <a:lnTo>
                  <a:pt x="968374" y="0"/>
                </a:lnTo>
              </a:path>
            </a:pathLst>
          </a:custGeom>
          <a:ln w="634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3662679" y="3653154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3662679" y="365442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3663314" y="3655695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3663632" y="3657600"/>
            <a:ext cx="969010" cy="0"/>
          </a:xfrm>
          <a:custGeom>
            <a:avLst/>
            <a:gdLst/>
            <a:ahLst/>
            <a:cxnLst/>
            <a:rect l="l" t="t" r="r" b="b"/>
            <a:pathLst>
              <a:path w="969010" h="0">
                <a:moveTo>
                  <a:pt x="0" y="0"/>
                </a:moveTo>
                <a:lnTo>
                  <a:pt x="96900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3661092" y="3645534"/>
            <a:ext cx="974090" cy="0"/>
          </a:xfrm>
          <a:custGeom>
            <a:avLst/>
            <a:gdLst/>
            <a:ahLst/>
            <a:cxnLst/>
            <a:rect l="l" t="t" r="r" b="b"/>
            <a:pathLst>
              <a:path w="974089" h="0">
                <a:moveTo>
                  <a:pt x="0" y="0"/>
                </a:moveTo>
                <a:lnTo>
                  <a:pt x="9740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3661409" y="3647440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34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3661727" y="3649345"/>
            <a:ext cx="972819" cy="0"/>
          </a:xfrm>
          <a:custGeom>
            <a:avLst/>
            <a:gdLst/>
            <a:ahLst/>
            <a:cxnLst/>
            <a:rect l="l" t="t" r="r" b="b"/>
            <a:pathLst>
              <a:path w="972820" h="0">
                <a:moveTo>
                  <a:pt x="0" y="0"/>
                </a:moveTo>
                <a:lnTo>
                  <a:pt x="9728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3662044" y="3650615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21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3662256" y="3651884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1761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3660774" y="3641725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3660140" y="3634104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380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3660774" y="3637279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3660140" y="362902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3660140" y="362267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3660140" y="361632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3660140" y="360997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3660140" y="360362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3660140" y="359727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3660140" y="359060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3660140" y="358394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3660140" y="357759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3660140" y="357124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3660140" y="356489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3660140" y="355854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3660140" y="355187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3660140" y="354457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3660140" y="353663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3660140" y="352837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3660140" y="352012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3660140" y="351186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3660140" y="3503929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3660140" y="349599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3660140" y="348773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3660140" y="347948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3660140" y="347122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3660140" y="346297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3660140" y="345471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3660140" y="344646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3660140" y="343852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3660140" y="343058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3660140" y="342233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3660140" y="341407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/>
          <p:nvPr/>
        </p:nvSpPr>
        <p:spPr>
          <a:xfrm>
            <a:off x="3660140" y="340582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6" name="object 1046"/>
          <p:cNvSpPr/>
          <p:nvPr/>
        </p:nvSpPr>
        <p:spPr>
          <a:xfrm>
            <a:off x="3660140" y="339756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3660140" y="338931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3660140" y="338105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3660140" y="337312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3660140" y="336518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3660140" y="335692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3660140" y="334867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3660140" y="334041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3660140" y="3332479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3660140" y="332454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3660774" y="3314065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3660774" y="3316604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3660140" y="331914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3661409" y="3305809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34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3661092" y="3307715"/>
            <a:ext cx="974090" cy="0"/>
          </a:xfrm>
          <a:custGeom>
            <a:avLst/>
            <a:gdLst/>
            <a:ahLst/>
            <a:cxnLst/>
            <a:rect l="l" t="t" r="r" b="b"/>
            <a:pathLst>
              <a:path w="974089" h="0">
                <a:moveTo>
                  <a:pt x="0" y="0"/>
                </a:moveTo>
                <a:lnTo>
                  <a:pt x="9740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3660774" y="3310254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810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3663314" y="3296284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3663314" y="3297554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3662679" y="329882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3662679" y="330009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3662044" y="3301365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197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3662044" y="3302634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21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3661621" y="3303904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292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3663632" y="3291522"/>
            <a:ext cx="969010" cy="0"/>
          </a:xfrm>
          <a:custGeom>
            <a:avLst/>
            <a:gdLst/>
            <a:ahLst/>
            <a:cxnLst/>
            <a:rect l="l" t="t" r="r" b="b"/>
            <a:pathLst>
              <a:path w="969010" h="0">
                <a:moveTo>
                  <a:pt x="0" y="0"/>
                </a:moveTo>
                <a:lnTo>
                  <a:pt x="969010" y="0"/>
                </a:lnTo>
              </a:path>
            </a:pathLst>
          </a:custGeom>
          <a:ln w="825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3666807" y="3283267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 h="0">
                <a:moveTo>
                  <a:pt x="0" y="0"/>
                </a:moveTo>
                <a:lnTo>
                  <a:pt x="962977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3670934" y="3275012"/>
            <a:ext cx="955040" cy="0"/>
          </a:xfrm>
          <a:custGeom>
            <a:avLst/>
            <a:gdLst/>
            <a:ahLst/>
            <a:cxnLst/>
            <a:rect l="l" t="t" r="r" b="b"/>
            <a:pathLst>
              <a:path w="955039" h="0">
                <a:moveTo>
                  <a:pt x="0" y="0"/>
                </a:moveTo>
                <a:lnTo>
                  <a:pt x="954722" y="0"/>
                </a:lnTo>
              </a:path>
            </a:pathLst>
          </a:custGeom>
          <a:ln w="825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3676014" y="3267075"/>
            <a:ext cx="944244" cy="0"/>
          </a:xfrm>
          <a:custGeom>
            <a:avLst/>
            <a:gdLst/>
            <a:ahLst/>
            <a:cxnLst/>
            <a:rect l="l" t="t" r="r" b="b"/>
            <a:pathLst>
              <a:path w="944245" h="0">
                <a:moveTo>
                  <a:pt x="0" y="0"/>
                </a:moveTo>
                <a:lnTo>
                  <a:pt x="944245" y="0"/>
                </a:lnTo>
              </a:path>
            </a:pathLst>
          </a:custGeom>
          <a:ln w="762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3682364" y="3259137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 h="0">
                <a:moveTo>
                  <a:pt x="0" y="0"/>
                </a:moveTo>
                <a:lnTo>
                  <a:pt x="930910" y="0"/>
                </a:lnTo>
              </a:path>
            </a:pathLst>
          </a:custGeom>
          <a:ln w="825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3691889" y="3250882"/>
            <a:ext cx="912494" cy="0"/>
          </a:xfrm>
          <a:custGeom>
            <a:avLst/>
            <a:gdLst/>
            <a:ahLst/>
            <a:cxnLst/>
            <a:rect l="l" t="t" r="r" b="b"/>
            <a:pathLst>
              <a:path w="912495" h="0">
                <a:moveTo>
                  <a:pt x="0" y="0"/>
                </a:moveTo>
                <a:lnTo>
                  <a:pt x="912495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3704589" y="3242627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 h="0">
                <a:moveTo>
                  <a:pt x="0" y="0"/>
                </a:moveTo>
                <a:lnTo>
                  <a:pt x="886460" y="0"/>
                </a:lnTo>
              </a:path>
            </a:pathLst>
          </a:custGeom>
          <a:ln w="825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3659813" y="3238173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79701" y="0"/>
                </a:moveTo>
                <a:lnTo>
                  <a:pt x="48778" y="6296"/>
                </a:lnTo>
                <a:lnTo>
                  <a:pt x="23433" y="23433"/>
                </a:lnTo>
                <a:lnTo>
                  <a:pt x="6296" y="48778"/>
                </a:lnTo>
                <a:lnTo>
                  <a:pt x="0" y="79701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3660140" y="3317875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0"/>
                </a:moveTo>
                <a:lnTo>
                  <a:pt x="0" y="31750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3659813" y="363537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0" y="0"/>
                </a:moveTo>
                <a:lnTo>
                  <a:pt x="6296" y="30922"/>
                </a:lnTo>
                <a:lnTo>
                  <a:pt x="23433" y="56267"/>
                </a:lnTo>
                <a:lnTo>
                  <a:pt x="48778" y="73404"/>
                </a:lnTo>
                <a:lnTo>
                  <a:pt x="79701" y="79701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3739515" y="3714750"/>
            <a:ext cx="817244" cy="0"/>
          </a:xfrm>
          <a:custGeom>
            <a:avLst/>
            <a:gdLst/>
            <a:ahLst/>
            <a:cxnLst/>
            <a:rect l="l" t="t" r="r" b="b"/>
            <a:pathLst>
              <a:path w="817245" h="0">
                <a:moveTo>
                  <a:pt x="0" y="0"/>
                </a:moveTo>
                <a:lnTo>
                  <a:pt x="81724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4556759" y="363537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0" y="79701"/>
                </a:moveTo>
                <a:lnTo>
                  <a:pt x="30922" y="73404"/>
                </a:lnTo>
                <a:lnTo>
                  <a:pt x="56267" y="56267"/>
                </a:lnTo>
                <a:lnTo>
                  <a:pt x="73404" y="30922"/>
                </a:lnTo>
                <a:lnTo>
                  <a:pt x="79701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4636135" y="3317875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31750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/>
          <p:nvPr/>
        </p:nvSpPr>
        <p:spPr>
          <a:xfrm>
            <a:off x="4556759" y="3238173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79701" y="79701"/>
                </a:moveTo>
                <a:lnTo>
                  <a:pt x="73404" y="48778"/>
                </a:lnTo>
                <a:lnTo>
                  <a:pt x="56267" y="23433"/>
                </a:lnTo>
                <a:lnTo>
                  <a:pt x="30922" y="6296"/>
                </a:ln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3" name="object 1083"/>
          <p:cNvSpPr/>
          <p:nvPr/>
        </p:nvSpPr>
        <p:spPr>
          <a:xfrm>
            <a:off x="3739515" y="3238500"/>
            <a:ext cx="817244" cy="0"/>
          </a:xfrm>
          <a:custGeom>
            <a:avLst/>
            <a:gdLst/>
            <a:ahLst/>
            <a:cxnLst/>
            <a:rect l="l" t="t" r="r" b="b"/>
            <a:pathLst>
              <a:path w="817245" h="0">
                <a:moveTo>
                  <a:pt x="81724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4" name="object 1084"/>
          <p:cNvSpPr txBox="1"/>
          <p:nvPr/>
        </p:nvSpPr>
        <p:spPr>
          <a:xfrm>
            <a:off x="3785234" y="3362959"/>
            <a:ext cx="72517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404</a:t>
            </a:r>
            <a:r>
              <a:rPr dirty="0" sz="1400" spc="-114" b="1">
                <a:latin typeface="Arial"/>
                <a:cs typeface="Arial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页</a:t>
            </a:r>
            <a:r>
              <a:rPr dirty="0" sz="1400" b="1">
                <a:latin typeface="等线"/>
                <a:cs typeface="等线"/>
              </a:rPr>
              <a:t>面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085" name="object 1085"/>
          <p:cNvSpPr/>
          <p:nvPr/>
        </p:nvSpPr>
        <p:spPr>
          <a:xfrm>
            <a:off x="1478280" y="1667510"/>
            <a:ext cx="0" cy="753745"/>
          </a:xfrm>
          <a:custGeom>
            <a:avLst/>
            <a:gdLst/>
            <a:ahLst/>
            <a:cxnLst/>
            <a:rect l="l" t="t" r="r" b="b"/>
            <a:pathLst>
              <a:path w="0" h="753744">
                <a:moveTo>
                  <a:pt x="0" y="0"/>
                </a:moveTo>
                <a:lnTo>
                  <a:pt x="0" y="75374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1421130" y="233553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1478280" y="3074670"/>
            <a:ext cx="0" cy="699770"/>
          </a:xfrm>
          <a:custGeom>
            <a:avLst/>
            <a:gdLst/>
            <a:ahLst/>
            <a:cxnLst/>
            <a:rect l="l" t="t" r="r" b="b"/>
            <a:pathLst>
              <a:path w="0" h="699770">
                <a:moveTo>
                  <a:pt x="0" y="0"/>
                </a:moveTo>
                <a:lnTo>
                  <a:pt x="0" y="69977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1421130" y="368871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2851785" y="2324735"/>
            <a:ext cx="1983739" cy="422275"/>
          </a:xfrm>
          <a:custGeom>
            <a:avLst/>
            <a:gdLst/>
            <a:ahLst/>
            <a:cxnLst/>
            <a:rect l="l" t="t" r="r" b="b"/>
            <a:pathLst>
              <a:path w="1983739" h="422275">
                <a:moveTo>
                  <a:pt x="0" y="422275"/>
                </a:moveTo>
                <a:lnTo>
                  <a:pt x="1983740" y="422275"/>
                </a:lnTo>
                <a:lnTo>
                  <a:pt x="1983740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/>
          <p:nvPr/>
        </p:nvSpPr>
        <p:spPr>
          <a:xfrm>
            <a:off x="4778375" y="232473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0"/>
                </a:moveTo>
                <a:lnTo>
                  <a:pt x="0" y="85725"/>
                </a:lnTo>
                <a:lnTo>
                  <a:pt x="57150" y="0"/>
                </a:lnTo>
                <a:lnTo>
                  <a:pt x="114300" y="85725"/>
                </a:lnTo>
                <a:lnTo>
                  <a:pt x="57150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1" name="object 1091"/>
          <p:cNvSpPr/>
          <p:nvPr/>
        </p:nvSpPr>
        <p:spPr>
          <a:xfrm>
            <a:off x="2407285" y="673100"/>
            <a:ext cx="3203575" cy="738505"/>
          </a:xfrm>
          <a:custGeom>
            <a:avLst/>
            <a:gdLst/>
            <a:ahLst/>
            <a:cxnLst/>
            <a:rect l="l" t="t" r="r" b="b"/>
            <a:pathLst>
              <a:path w="3203575" h="738505">
                <a:moveTo>
                  <a:pt x="0" y="738505"/>
                </a:moveTo>
                <a:lnTo>
                  <a:pt x="3203575" y="738505"/>
                </a:lnTo>
                <a:lnTo>
                  <a:pt x="3203575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5553710" y="67310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0"/>
                </a:moveTo>
                <a:lnTo>
                  <a:pt x="0" y="85725"/>
                </a:lnTo>
                <a:lnTo>
                  <a:pt x="57150" y="0"/>
                </a:lnTo>
                <a:lnTo>
                  <a:pt x="114300" y="85725"/>
                </a:lnTo>
                <a:lnTo>
                  <a:pt x="57150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3" name="object 1093"/>
          <p:cNvSpPr/>
          <p:nvPr/>
        </p:nvSpPr>
        <p:spPr>
          <a:xfrm>
            <a:off x="7009130" y="372110"/>
            <a:ext cx="401955" cy="752475"/>
          </a:xfrm>
          <a:custGeom>
            <a:avLst/>
            <a:gdLst/>
            <a:ahLst/>
            <a:cxnLst/>
            <a:rect l="l" t="t" r="r" b="b"/>
            <a:pathLst>
              <a:path w="401954" h="752475">
                <a:moveTo>
                  <a:pt x="0" y="0"/>
                </a:moveTo>
                <a:lnTo>
                  <a:pt x="401955" y="0"/>
                </a:lnTo>
                <a:lnTo>
                  <a:pt x="401955" y="75247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4" name="object 1094"/>
          <p:cNvSpPr/>
          <p:nvPr/>
        </p:nvSpPr>
        <p:spPr>
          <a:xfrm>
            <a:off x="7353934" y="103886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5" name="object 1095"/>
          <p:cNvSpPr/>
          <p:nvPr/>
        </p:nvSpPr>
        <p:spPr>
          <a:xfrm>
            <a:off x="7410450" y="1654810"/>
            <a:ext cx="0" cy="389255"/>
          </a:xfrm>
          <a:custGeom>
            <a:avLst/>
            <a:gdLst/>
            <a:ahLst/>
            <a:cxnLst/>
            <a:rect l="l" t="t" r="r" b="b"/>
            <a:pathLst>
              <a:path w="0" h="389255">
                <a:moveTo>
                  <a:pt x="0" y="0"/>
                </a:moveTo>
                <a:lnTo>
                  <a:pt x="0" y="38925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6" name="object 1096"/>
          <p:cNvSpPr/>
          <p:nvPr/>
        </p:nvSpPr>
        <p:spPr>
          <a:xfrm>
            <a:off x="7353300" y="1958339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7" name="object 1097"/>
          <p:cNvSpPr/>
          <p:nvPr/>
        </p:nvSpPr>
        <p:spPr>
          <a:xfrm>
            <a:off x="7410450" y="2487295"/>
            <a:ext cx="0" cy="479425"/>
          </a:xfrm>
          <a:custGeom>
            <a:avLst/>
            <a:gdLst/>
            <a:ahLst/>
            <a:cxnLst/>
            <a:rect l="l" t="t" r="r" b="b"/>
            <a:pathLst>
              <a:path w="0" h="479425">
                <a:moveTo>
                  <a:pt x="0" y="0"/>
                </a:moveTo>
                <a:lnTo>
                  <a:pt x="0" y="4794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8" name="object 1098"/>
          <p:cNvSpPr/>
          <p:nvPr/>
        </p:nvSpPr>
        <p:spPr>
          <a:xfrm>
            <a:off x="7353300" y="288099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9" name="object 1099"/>
          <p:cNvSpPr/>
          <p:nvPr/>
        </p:nvSpPr>
        <p:spPr>
          <a:xfrm>
            <a:off x="7410450" y="3629025"/>
            <a:ext cx="0" cy="447675"/>
          </a:xfrm>
          <a:custGeom>
            <a:avLst/>
            <a:gdLst/>
            <a:ahLst/>
            <a:cxnLst/>
            <a:rect l="l" t="t" r="r" b="b"/>
            <a:pathLst>
              <a:path w="0" h="447675">
                <a:moveTo>
                  <a:pt x="0" y="0"/>
                </a:moveTo>
                <a:lnTo>
                  <a:pt x="0" y="44767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0" name="object 1100"/>
          <p:cNvSpPr/>
          <p:nvPr/>
        </p:nvSpPr>
        <p:spPr>
          <a:xfrm>
            <a:off x="7353300" y="3990975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1" name="object 1101"/>
          <p:cNvSpPr/>
          <p:nvPr/>
        </p:nvSpPr>
        <p:spPr>
          <a:xfrm>
            <a:off x="3541395" y="4569777"/>
            <a:ext cx="1612900" cy="0"/>
          </a:xfrm>
          <a:custGeom>
            <a:avLst/>
            <a:gdLst/>
            <a:ahLst/>
            <a:cxnLst/>
            <a:rect l="l" t="t" r="r" b="b"/>
            <a:pathLst>
              <a:path w="1612900" h="0">
                <a:moveTo>
                  <a:pt x="0" y="0"/>
                </a:moveTo>
                <a:lnTo>
                  <a:pt x="1612899" y="0"/>
                </a:lnTo>
              </a:path>
            </a:pathLst>
          </a:custGeom>
          <a:ln w="5714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2" name="object 1102"/>
          <p:cNvSpPr/>
          <p:nvPr/>
        </p:nvSpPr>
        <p:spPr>
          <a:xfrm>
            <a:off x="3527425" y="4563427"/>
            <a:ext cx="1640839" cy="0"/>
          </a:xfrm>
          <a:custGeom>
            <a:avLst/>
            <a:gdLst/>
            <a:ahLst/>
            <a:cxnLst/>
            <a:rect l="l" t="t" r="r" b="b"/>
            <a:pathLst>
              <a:path w="1640839" h="0">
                <a:moveTo>
                  <a:pt x="0" y="0"/>
                </a:moveTo>
                <a:lnTo>
                  <a:pt x="1640839" y="0"/>
                </a:lnTo>
              </a:path>
            </a:pathLst>
          </a:custGeom>
          <a:ln w="6984">
            <a:solidFill>
              <a:srgbClr val="C6B2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3" name="object 1103"/>
          <p:cNvSpPr/>
          <p:nvPr/>
        </p:nvSpPr>
        <p:spPr>
          <a:xfrm>
            <a:off x="3518217" y="4556442"/>
            <a:ext cx="1659255" cy="0"/>
          </a:xfrm>
          <a:custGeom>
            <a:avLst/>
            <a:gdLst/>
            <a:ahLst/>
            <a:cxnLst/>
            <a:rect l="l" t="t" r="r" b="b"/>
            <a:pathLst>
              <a:path w="1659254" h="0">
                <a:moveTo>
                  <a:pt x="0" y="0"/>
                </a:moveTo>
                <a:lnTo>
                  <a:pt x="1659254" y="0"/>
                </a:lnTo>
              </a:path>
            </a:pathLst>
          </a:custGeom>
          <a:ln w="6984">
            <a:solidFill>
              <a:srgbClr val="C7B3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4" name="object 1104"/>
          <p:cNvSpPr/>
          <p:nvPr/>
        </p:nvSpPr>
        <p:spPr>
          <a:xfrm>
            <a:off x="3510915" y="4549457"/>
            <a:ext cx="1673860" cy="0"/>
          </a:xfrm>
          <a:custGeom>
            <a:avLst/>
            <a:gdLst/>
            <a:ahLst/>
            <a:cxnLst/>
            <a:rect l="l" t="t" r="r" b="b"/>
            <a:pathLst>
              <a:path w="1673860" h="0">
                <a:moveTo>
                  <a:pt x="0" y="0"/>
                </a:moveTo>
                <a:lnTo>
                  <a:pt x="1673859" y="0"/>
                </a:lnTo>
              </a:path>
            </a:pathLst>
          </a:custGeom>
          <a:ln w="6985">
            <a:solidFill>
              <a:srgbClr val="C9B4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5" name="object 1105"/>
          <p:cNvSpPr/>
          <p:nvPr/>
        </p:nvSpPr>
        <p:spPr>
          <a:xfrm>
            <a:off x="3505200" y="4542154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 h="0">
                <a:moveTo>
                  <a:pt x="0" y="0"/>
                </a:moveTo>
                <a:lnTo>
                  <a:pt x="1685289" y="0"/>
                </a:lnTo>
              </a:path>
            </a:pathLst>
          </a:custGeom>
          <a:ln w="7619">
            <a:solidFill>
              <a:srgbClr val="CAB6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6" name="object 1106"/>
          <p:cNvSpPr/>
          <p:nvPr/>
        </p:nvSpPr>
        <p:spPr>
          <a:xfrm>
            <a:off x="3501389" y="4534852"/>
            <a:ext cx="1692910" cy="0"/>
          </a:xfrm>
          <a:custGeom>
            <a:avLst/>
            <a:gdLst/>
            <a:ahLst/>
            <a:cxnLst/>
            <a:rect l="l" t="t" r="r" b="b"/>
            <a:pathLst>
              <a:path w="1692910" h="0">
                <a:moveTo>
                  <a:pt x="0" y="0"/>
                </a:moveTo>
                <a:lnTo>
                  <a:pt x="1692909" y="0"/>
                </a:lnTo>
              </a:path>
            </a:pathLst>
          </a:custGeom>
          <a:ln w="6985">
            <a:solidFill>
              <a:srgbClr val="CAB7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7" name="object 1107"/>
          <p:cNvSpPr/>
          <p:nvPr/>
        </p:nvSpPr>
        <p:spPr>
          <a:xfrm>
            <a:off x="3497579" y="4527867"/>
            <a:ext cx="1700530" cy="0"/>
          </a:xfrm>
          <a:custGeom>
            <a:avLst/>
            <a:gdLst/>
            <a:ahLst/>
            <a:cxnLst/>
            <a:rect l="l" t="t" r="r" b="b"/>
            <a:pathLst>
              <a:path w="1700529" h="0">
                <a:moveTo>
                  <a:pt x="0" y="0"/>
                </a:moveTo>
                <a:lnTo>
                  <a:pt x="1700529" y="0"/>
                </a:lnTo>
              </a:path>
            </a:pathLst>
          </a:custGeom>
          <a:ln w="6985">
            <a:solidFill>
              <a:srgbClr val="CB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8" name="object 1108"/>
          <p:cNvSpPr/>
          <p:nvPr/>
        </p:nvSpPr>
        <p:spPr>
          <a:xfrm>
            <a:off x="3495357" y="4520882"/>
            <a:ext cx="1704975" cy="0"/>
          </a:xfrm>
          <a:custGeom>
            <a:avLst/>
            <a:gdLst/>
            <a:ahLst/>
            <a:cxnLst/>
            <a:rect l="l" t="t" r="r" b="b"/>
            <a:pathLst>
              <a:path w="1704975" h="0">
                <a:moveTo>
                  <a:pt x="0" y="0"/>
                </a:moveTo>
                <a:lnTo>
                  <a:pt x="1704974" y="0"/>
                </a:lnTo>
              </a:path>
            </a:pathLst>
          </a:custGeom>
          <a:ln w="6985">
            <a:solidFill>
              <a:srgbClr val="CCB8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9" name="object 1109"/>
          <p:cNvSpPr/>
          <p:nvPr/>
        </p:nvSpPr>
        <p:spPr>
          <a:xfrm>
            <a:off x="3493769" y="4511675"/>
            <a:ext cx="1708150" cy="0"/>
          </a:xfrm>
          <a:custGeom>
            <a:avLst/>
            <a:gdLst/>
            <a:ahLst/>
            <a:cxnLst/>
            <a:rect l="l" t="t" r="r" b="b"/>
            <a:pathLst>
              <a:path w="1708150" h="0">
                <a:moveTo>
                  <a:pt x="0" y="0"/>
                </a:moveTo>
                <a:lnTo>
                  <a:pt x="170814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0" name="object 1110"/>
          <p:cNvSpPr/>
          <p:nvPr/>
        </p:nvSpPr>
        <p:spPr>
          <a:xfrm>
            <a:off x="3494404" y="4512945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 h="0">
                <a:moveTo>
                  <a:pt x="0" y="0"/>
                </a:moveTo>
                <a:lnTo>
                  <a:pt x="170687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1" name="object 1111"/>
          <p:cNvSpPr/>
          <p:nvPr/>
        </p:nvSpPr>
        <p:spPr>
          <a:xfrm>
            <a:off x="3494404" y="4514215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 h="0">
                <a:moveTo>
                  <a:pt x="0" y="0"/>
                </a:moveTo>
                <a:lnTo>
                  <a:pt x="170687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2" name="object 1112"/>
          <p:cNvSpPr/>
          <p:nvPr/>
        </p:nvSpPr>
        <p:spPr>
          <a:xfrm>
            <a:off x="3495039" y="4515484"/>
            <a:ext cx="1705610" cy="0"/>
          </a:xfrm>
          <a:custGeom>
            <a:avLst/>
            <a:gdLst/>
            <a:ahLst/>
            <a:cxnLst/>
            <a:rect l="l" t="t" r="r" b="b"/>
            <a:pathLst>
              <a:path w="1705610" h="0">
                <a:moveTo>
                  <a:pt x="0" y="0"/>
                </a:moveTo>
                <a:lnTo>
                  <a:pt x="170560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3" name="object 1113"/>
          <p:cNvSpPr/>
          <p:nvPr/>
        </p:nvSpPr>
        <p:spPr>
          <a:xfrm>
            <a:off x="3495039" y="4516754"/>
            <a:ext cx="1705610" cy="0"/>
          </a:xfrm>
          <a:custGeom>
            <a:avLst/>
            <a:gdLst/>
            <a:ahLst/>
            <a:cxnLst/>
            <a:rect l="l" t="t" r="r" b="b"/>
            <a:pathLst>
              <a:path w="1705610" h="0">
                <a:moveTo>
                  <a:pt x="0" y="0"/>
                </a:moveTo>
                <a:lnTo>
                  <a:pt x="1705609" y="0"/>
                </a:lnTo>
              </a:path>
            </a:pathLst>
          </a:custGeom>
          <a:ln w="3175">
            <a:solidFill>
              <a:srgbClr val="CCB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4" name="object 1114"/>
          <p:cNvSpPr/>
          <p:nvPr/>
        </p:nvSpPr>
        <p:spPr>
          <a:xfrm>
            <a:off x="3492499" y="4504054"/>
            <a:ext cx="1710689" cy="0"/>
          </a:xfrm>
          <a:custGeom>
            <a:avLst/>
            <a:gdLst/>
            <a:ahLst/>
            <a:cxnLst/>
            <a:rect l="l" t="t" r="r" b="b"/>
            <a:pathLst>
              <a:path w="1710689" h="0">
                <a:moveTo>
                  <a:pt x="0" y="0"/>
                </a:moveTo>
                <a:lnTo>
                  <a:pt x="171068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5" name="object 1115"/>
          <p:cNvSpPr/>
          <p:nvPr/>
        </p:nvSpPr>
        <p:spPr>
          <a:xfrm>
            <a:off x="3492817" y="4505325"/>
            <a:ext cx="1710055" cy="0"/>
          </a:xfrm>
          <a:custGeom>
            <a:avLst/>
            <a:gdLst/>
            <a:ahLst/>
            <a:cxnLst/>
            <a:rect l="l" t="t" r="r" b="b"/>
            <a:pathLst>
              <a:path w="1710054" h="0">
                <a:moveTo>
                  <a:pt x="0" y="0"/>
                </a:moveTo>
                <a:lnTo>
                  <a:pt x="1710054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6" name="object 1116"/>
          <p:cNvSpPr/>
          <p:nvPr/>
        </p:nvSpPr>
        <p:spPr>
          <a:xfrm>
            <a:off x="3493134" y="4507229"/>
            <a:ext cx="1709420" cy="0"/>
          </a:xfrm>
          <a:custGeom>
            <a:avLst/>
            <a:gdLst/>
            <a:ahLst/>
            <a:cxnLst/>
            <a:rect l="l" t="t" r="r" b="b"/>
            <a:pathLst>
              <a:path w="1709420" h="0">
                <a:moveTo>
                  <a:pt x="0" y="0"/>
                </a:moveTo>
                <a:lnTo>
                  <a:pt x="170941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7" name="object 1117"/>
          <p:cNvSpPr/>
          <p:nvPr/>
        </p:nvSpPr>
        <p:spPr>
          <a:xfrm>
            <a:off x="3493134" y="4509134"/>
            <a:ext cx="1709420" cy="0"/>
          </a:xfrm>
          <a:custGeom>
            <a:avLst/>
            <a:gdLst/>
            <a:ahLst/>
            <a:cxnLst/>
            <a:rect l="l" t="t" r="r" b="b"/>
            <a:pathLst>
              <a:path w="1709420" h="0">
                <a:moveTo>
                  <a:pt x="0" y="0"/>
                </a:moveTo>
                <a:lnTo>
                  <a:pt x="1709419" y="0"/>
                </a:lnTo>
              </a:path>
            </a:pathLst>
          </a:custGeom>
          <a:ln w="3175">
            <a:solidFill>
              <a:srgbClr val="CCB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8" name="object 1118"/>
          <p:cNvSpPr/>
          <p:nvPr/>
        </p:nvSpPr>
        <p:spPr>
          <a:xfrm>
            <a:off x="3492182" y="4499927"/>
            <a:ext cx="1711325" cy="0"/>
          </a:xfrm>
          <a:custGeom>
            <a:avLst/>
            <a:gdLst/>
            <a:ahLst/>
            <a:cxnLst/>
            <a:rect l="l" t="t" r="r" b="b"/>
            <a:pathLst>
              <a:path w="1711325" h="0">
                <a:moveTo>
                  <a:pt x="0" y="0"/>
                </a:moveTo>
                <a:lnTo>
                  <a:pt x="1711324" y="0"/>
                </a:lnTo>
              </a:path>
            </a:pathLst>
          </a:custGeom>
          <a:ln w="6985">
            <a:solidFill>
              <a:srgbClr val="CDBB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9" name="object 1119"/>
          <p:cNvSpPr/>
          <p:nvPr/>
        </p:nvSpPr>
        <p:spPr>
          <a:xfrm>
            <a:off x="3491865" y="4492625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350">
            <a:solidFill>
              <a:srgbClr val="CEBD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0" name="object 1120"/>
          <p:cNvSpPr/>
          <p:nvPr/>
        </p:nvSpPr>
        <p:spPr>
          <a:xfrm>
            <a:off x="3492182" y="4496434"/>
            <a:ext cx="1711325" cy="0"/>
          </a:xfrm>
          <a:custGeom>
            <a:avLst/>
            <a:gdLst/>
            <a:ahLst/>
            <a:cxnLst/>
            <a:rect l="l" t="t" r="r" b="b"/>
            <a:pathLst>
              <a:path w="1711325" h="0">
                <a:moveTo>
                  <a:pt x="0" y="0"/>
                </a:moveTo>
                <a:lnTo>
                  <a:pt x="1711324" y="0"/>
                </a:lnTo>
              </a:path>
            </a:pathLst>
          </a:custGeom>
          <a:ln w="3175">
            <a:solidFill>
              <a:srgbClr val="CEBD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1" name="object 1121"/>
          <p:cNvSpPr/>
          <p:nvPr/>
        </p:nvSpPr>
        <p:spPr>
          <a:xfrm>
            <a:off x="3491865" y="448595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0BE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2" name="object 1122"/>
          <p:cNvSpPr/>
          <p:nvPr/>
        </p:nvSpPr>
        <p:spPr>
          <a:xfrm>
            <a:off x="3491865" y="4478654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7620">
            <a:solidFill>
              <a:srgbClr val="D1BF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3" name="object 1123"/>
          <p:cNvSpPr/>
          <p:nvPr/>
        </p:nvSpPr>
        <p:spPr>
          <a:xfrm>
            <a:off x="3491865" y="4471670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350">
            <a:solidFill>
              <a:srgbClr val="D1BF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4" name="object 1124"/>
          <p:cNvSpPr/>
          <p:nvPr/>
        </p:nvSpPr>
        <p:spPr>
          <a:xfrm>
            <a:off x="3491865" y="446500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2C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5" name="object 1125"/>
          <p:cNvSpPr/>
          <p:nvPr/>
        </p:nvSpPr>
        <p:spPr>
          <a:xfrm>
            <a:off x="3491865" y="445801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2C1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6" name="object 1126"/>
          <p:cNvSpPr/>
          <p:nvPr/>
        </p:nvSpPr>
        <p:spPr>
          <a:xfrm>
            <a:off x="3491865" y="445103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3C3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7" name="object 1127"/>
          <p:cNvSpPr/>
          <p:nvPr/>
        </p:nvSpPr>
        <p:spPr>
          <a:xfrm>
            <a:off x="3491865" y="4443729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7620">
            <a:solidFill>
              <a:srgbClr val="D3C4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8" name="object 1128"/>
          <p:cNvSpPr/>
          <p:nvPr/>
        </p:nvSpPr>
        <p:spPr>
          <a:xfrm>
            <a:off x="3491865" y="443642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4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9" name="object 1129"/>
          <p:cNvSpPr/>
          <p:nvPr/>
        </p:nvSpPr>
        <p:spPr>
          <a:xfrm>
            <a:off x="3491865" y="442944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6C5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0" name="object 1130"/>
          <p:cNvSpPr/>
          <p:nvPr/>
        </p:nvSpPr>
        <p:spPr>
          <a:xfrm>
            <a:off x="3491865" y="442245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7C6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1" name="object 1131"/>
          <p:cNvSpPr/>
          <p:nvPr/>
        </p:nvSpPr>
        <p:spPr>
          <a:xfrm>
            <a:off x="3491865" y="441547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6985">
            <a:solidFill>
              <a:srgbClr val="D8C9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2" name="object 1132"/>
          <p:cNvSpPr/>
          <p:nvPr/>
        </p:nvSpPr>
        <p:spPr>
          <a:xfrm>
            <a:off x="3491865" y="440721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8C9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3" name="object 1133"/>
          <p:cNvSpPr/>
          <p:nvPr/>
        </p:nvSpPr>
        <p:spPr>
          <a:xfrm>
            <a:off x="3491865" y="4398010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D8CA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4" name="object 1134"/>
          <p:cNvSpPr/>
          <p:nvPr/>
        </p:nvSpPr>
        <p:spPr>
          <a:xfrm>
            <a:off x="3491865" y="438880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8CBE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5" name="object 1135"/>
          <p:cNvSpPr/>
          <p:nvPr/>
        </p:nvSpPr>
        <p:spPr>
          <a:xfrm>
            <a:off x="3491865" y="437927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9CC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6" name="object 1136"/>
          <p:cNvSpPr/>
          <p:nvPr/>
        </p:nvSpPr>
        <p:spPr>
          <a:xfrm>
            <a:off x="3491865" y="436975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ACC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7" name="object 1137"/>
          <p:cNvSpPr/>
          <p:nvPr/>
        </p:nvSpPr>
        <p:spPr>
          <a:xfrm>
            <a:off x="3491865" y="4360545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DACDE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8" name="object 1138"/>
          <p:cNvSpPr/>
          <p:nvPr/>
        </p:nvSpPr>
        <p:spPr>
          <a:xfrm>
            <a:off x="3491865" y="4351020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10160">
            <a:solidFill>
              <a:srgbClr val="DCCE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9" name="object 1139"/>
          <p:cNvSpPr/>
          <p:nvPr/>
        </p:nvSpPr>
        <p:spPr>
          <a:xfrm>
            <a:off x="3491865" y="4341495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DDD0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0" name="object 1140"/>
          <p:cNvSpPr/>
          <p:nvPr/>
        </p:nvSpPr>
        <p:spPr>
          <a:xfrm>
            <a:off x="3491865" y="433228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ED1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1" name="object 1141"/>
          <p:cNvSpPr/>
          <p:nvPr/>
        </p:nvSpPr>
        <p:spPr>
          <a:xfrm>
            <a:off x="3491865" y="432276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ED2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2" name="object 1142"/>
          <p:cNvSpPr/>
          <p:nvPr/>
        </p:nvSpPr>
        <p:spPr>
          <a:xfrm>
            <a:off x="3491865" y="431323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DFD2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3" name="object 1143"/>
          <p:cNvSpPr/>
          <p:nvPr/>
        </p:nvSpPr>
        <p:spPr>
          <a:xfrm>
            <a:off x="3491865" y="4304029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DFD3F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4" name="object 1144"/>
          <p:cNvSpPr/>
          <p:nvPr/>
        </p:nvSpPr>
        <p:spPr>
          <a:xfrm>
            <a:off x="3491865" y="429482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0D4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5" name="object 1145"/>
          <p:cNvSpPr/>
          <p:nvPr/>
        </p:nvSpPr>
        <p:spPr>
          <a:xfrm>
            <a:off x="3491865" y="428529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1D6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6" name="object 1146"/>
          <p:cNvSpPr/>
          <p:nvPr/>
        </p:nvSpPr>
        <p:spPr>
          <a:xfrm>
            <a:off x="3491865" y="427577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1D7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7" name="object 1147"/>
          <p:cNvSpPr/>
          <p:nvPr/>
        </p:nvSpPr>
        <p:spPr>
          <a:xfrm>
            <a:off x="3491865" y="426624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3D8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8" name="object 1148"/>
          <p:cNvSpPr/>
          <p:nvPr/>
        </p:nvSpPr>
        <p:spPr>
          <a:xfrm>
            <a:off x="3491865" y="4257040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E4D8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9" name="object 1149"/>
          <p:cNvSpPr/>
          <p:nvPr/>
        </p:nvSpPr>
        <p:spPr>
          <a:xfrm>
            <a:off x="3491865" y="424783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5D9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0" name="object 1150"/>
          <p:cNvSpPr/>
          <p:nvPr/>
        </p:nvSpPr>
        <p:spPr>
          <a:xfrm>
            <a:off x="3491865" y="423830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5DA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1" name="object 1151"/>
          <p:cNvSpPr/>
          <p:nvPr/>
        </p:nvSpPr>
        <p:spPr>
          <a:xfrm>
            <a:off x="3491865" y="422878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5DC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2" name="object 1152"/>
          <p:cNvSpPr/>
          <p:nvPr/>
        </p:nvSpPr>
        <p:spPr>
          <a:xfrm>
            <a:off x="3491865" y="4219575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8890">
            <a:solidFill>
              <a:srgbClr val="E6DD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3" name="object 1153"/>
          <p:cNvSpPr/>
          <p:nvPr/>
        </p:nvSpPr>
        <p:spPr>
          <a:xfrm>
            <a:off x="3491865" y="4210367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7DE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4" name="object 1154"/>
          <p:cNvSpPr/>
          <p:nvPr/>
        </p:nvSpPr>
        <p:spPr>
          <a:xfrm>
            <a:off x="3491865" y="4200842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9525">
            <a:solidFill>
              <a:srgbClr val="E9DFF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5" name="object 1155"/>
          <p:cNvSpPr/>
          <p:nvPr/>
        </p:nvSpPr>
        <p:spPr>
          <a:xfrm>
            <a:off x="3492182" y="4187825"/>
            <a:ext cx="1711325" cy="0"/>
          </a:xfrm>
          <a:custGeom>
            <a:avLst/>
            <a:gdLst/>
            <a:ahLst/>
            <a:cxnLst/>
            <a:rect l="l" t="t" r="r" b="b"/>
            <a:pathLst>
              <a:path w="1711325" h="0">
                <a:moveTo>
                  <a:pt x="0" y="0"/>
                </a:moveTo>
                <a:lnTo>
                  <a:pt x="1711324" y="0"/>
                </a:lnTo>
              </a:path>
            </a:pathLst>
          </a:custGeom>
          <a:ln w="3175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6" name="object 1156"/>
          <p:cNvSpPr/>
          <p:nvPr/>
        </p:nvSpPr>
        <p:spPr>
          <a:xfrm>
            <a:off x="3491865" y="4192270"/>
            <a:ext cx="1711960" cy="0"/>
          </a:xfrm>
          <a:custGeom>
            <a:avLst/>
            <a:gdLst/>
            <a:ahLst/>
            <a:cxnLst/>
            <a:rect l="l" t="t" r="r" b="b"/>
            <a:pathLst>
              <a:path w="1711960" h="0">
                <a:moveTo>
                  <a:pt x="0" y="0"/>
                </a:moveTo>
                <a:lnTo>
                  <a:pt x="1711959" y="0"/>
                </a:lnTo>
              </a:path>
            </a:pathLst>
          </a:custGeom>
          <a:ln w="7620">
            <a:solidFill>
              <a:srgbClr val="E9DF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7" name="object 1157"/>
          <p:cNvSpPr/>
          <p:nvPr/>
        </p:nvSpPr>
        <p:spPr>
          <a:xfrm>
            <a:off x="3492711" y="4178934"/>
            <a:ext cx="1710689" cy="0"/>
          </a:xfrm>
          <a:custGeom>
            <a:avLst/>
            <a:gdLst/>
            <a:ahLst/>
            <a:cxnLst/>
            <a:rect l="l" t="t" r="r" b="b"/>
            <a:pathLst>
              <a:path w="1710689" h="0">
                <a:moveTo>
                  <a:pt x="0" y="0"/>
                </a:moveTo>
                <a:lnTo>
                  <a:pt x="1710160" y="0"/>
                </a:lnTo>
              </a:path>
            </a:pathLst>
          </a:custGeom>
          <a:ln w="3175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8" name="object 1158"/>
          <p:cNvSpPr/>
          <p:nvPr/>
        </p:nvSpPr>
        <p:spPr>
          <a:xfrm>
            <a:off x="3492499" y="4183379"/>
            <a:ext cx="1710689" cy="0"/>
          </a:xfrm>
          <a:custGeom>
            <a:avLst/>
            <a:gdLst/>
            <a:ahLst/>
            <a:cxnLst/>
            <a:rect l="l" t="t" r="r" b="b"/>
            <a:pathLst>
              <a:path w="1710689" h="0">
                <a:moveTo>
                  <a:pt x="0" y="0"/>
                </a:moveTo>
                <a:lnTo>
                  <a:pt x="1710689" y="0"/>
                </a:lnTo>
              </a:path>
            </a:pathLst>
          </a:custGeom>
          <a:ln w="7620">
            <a:solidFill>
              <a:srgbClr val="EAE0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9" name="object 1159"/>
          <p:cNvSpPr/>
          <p:nvPr/>
        </p:nvSpPr>
        <p:spPr>
          <a:xfrm>
            <a:off x="3495039" y="4168775"/>
            <a:ext cx="1705610" cy="0"/>
          </a:xfrm>
          <a:custGeom>
            <a:avLst/>
            <a:gdLst/>
            <a:ahLst/>
            <a:cxnLst/>
            <a:rect l="l" t="t" r="r" b="b"/>
            <a:pathLst>
              <a:path w="1705610" h="0">
                <a:moveTo>
                  <a:pt x="0" y="0"/>
                </a:moveTo>
                <a:lnTo>
                  <a:pt x="170560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0" name="object 1160"/>
          <p:cNvSpPr/>
          <p:nvPr/>
        </p:nvSpPr>
        <p:spPr>
          <a:xfrm>
            <a:off x="3494404" y="4170045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 h="0">
                <a:moveTo>
                  <a:pt x="0" y="0"/>
                </a:moveTo>
                <a:lnTo>
                  <a:pt x="170687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1" name="object 1161"/>
          <p:cNvSpPr/>
          <p:nvPr/>
        </p:nvSpPr>
        <p:spPr>
          <a:xfrm>
            <a:off x="3494404" y="4171315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 h="0">
                <a:moveTo>
                  <a:pt x="0" y="0"/>
                </a:moveTo>
                <a:lnTo>
                  <a:pt x="170687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2" name="object 1162"/>
          <p:cNvSpPr/>
          <p:nvPr/>
        </p:nvSpPr>
        <p:spPr>
          <a:xfrm>
            <a:off x="3493769" y="4172584"/>
            <a:ext cx="1708150" cy="0"/>
          </a:xfrm>
          <a:custGeom>
            <a:avLst/>
            <a:gdLst/>
            <a:ahLst/>
            <a:cxnLst/>
            <a:rect l="l" t="t" r="r" b="b"/>
            <a:pathLst>
              <a:path w="1708150" h="0">
                <a:moveTo>
                  <a:pt x="0" y="0"/>
                </a:moveTo>
                <a:lnTo>
                  <a:pt x="170814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3" name="object 1163"/>
          <p:cNvSpPr/>
          <p:nvPr/>
        </p:nvSpPr>
        <p:spPr>
          <a:xfrm>
            <a:off x="3493769" y="4173854"/>
            <a:ext cx="1708150" cy="0"/>
          </a:xfrm>
          <a:custGeom>
            <a:avLst/>
            <a:gdLst/>
            <a:ahLst/>
            <a:cxnLst/>
            <a:rect l="l" t="t" r="r" b="b"/>
            <a:pathLst>
              <a:path w="1708150" h="0">
                <a:moveTo>
                  <a:pt x="0" y="0"/>
                </a:moveTo>
                <a:lnTo>
                  <a:pt x="170814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4" name="object 1164"/>
          <p:cNvSpPr/>
          <p:nvPr/>
        </p:nvSpPr>
        <p:spPr>
          <a:xfrm>
            <a:off x="3493134" y="4175759"/>
            <a:ext cx="1709420" cy="0"/>
          </a:xfrm>
          <a:custGeom>
            <a:avLst/>
            <a:gdLst/>
            <a:ahLst/>
            <a:cxnLst/>
            <a:rect l="l" t="t" r="r" b="b"/>
            <a:pathLst>
              <a:path w="1709420" h="0">
                <a:moveTo>
                  <a:pt x="0" y="0"/>
                </a:moveTo>
                <a:lnTo>
                  <a:pt x="170941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5" name="object 1165"/>
          <p:cNvSpPr/>
          <p:nvPr/>
        </p:nvSpPr>
        <p:spPr>
          <a:xfrm>
            <a:off x="3493134" y="4177665"/>
            <a:ext cx="1709420" cy="0"/>
          </a:xfrm>
          <a:custGeom>
            <a:avLst/>
            <a:gdLst/>
            <a:ahLst/>
            <a:cxnLst/>
            <a:rect l="l" t="t" r="r" b="b"/>
            <a:pathLst>
              <a:path w="1709420" h="0">
                <a:moveTo>
                  <a:pt x="0" y="0"/>
                </a:moveTo>
                <a:lnTo>
                  <a:pt x="1709419" y="0"/>
                </a:lnTo>
              </a:path>
            </a:pathLst>
          </a:custGeom>
          <a:ln w="3175">
            <a:solidFill>
              <a:srgbClr val="EBE1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6" name="object 1166"/>
          <p:cNvSpPr/>
          <p:nvPr/>
        </p:nvSpPr>
        <p:spPr>
          <a:xfrm>
            <a:off x="3495039" y="4163059"/>
            <a:ext cx="1705610" cy="0"/>
          </a:xfrm>
          <a:custGeom>
            <a:avLst/>
            <a:gdLst/>
            <a:ahLst/>
            <a:cxnLst/>
            <a:rect l="l" t="t" r="r" b="b"/>
            <a:pathLst>
              <a:path w="1705610" h="0">
                <a:moveTo>
                  <a:pt x="0" y="0"/>
                </a:moveTo>
                <a:lnTo>
                  <a:pt x="1705609" y="0"/>
                </a:lnTo>
              </a:path>
            </a:pathLst>
          </a:custGeom>
          <a:ln w="8889">
            <a:solidFill>
              <a:srgbClr val="EBE3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7" name="object 1167"/>
          <p:cNvSpPr/>
          <p:nvPr/>
        </p:nvSpPr>
        <p:spPr>
          <a:xfrm>
            <a:off x="3498214" y="4153852"/>
            <a:ext cx="1699260" cy="0"/>
          </a:xfrm>
          <a:custGeom>
            <a:avLst/>
            <a:gdLst/>
            <a:ahLst/>
            <a:cxnLst/>
            <a:rect l="l" t="t" r="r" b="b"/>
            <a:pathLst>
              <a:path w="1699260" h="0">
                <a:moveTo>
                  <a:pt x="0" y="0"/>
                </a:moveTo>
                <a:lnTo>
                  <a:pt x="1699259" y="0"/>
                </a:lnTo>
              </a:path>
            </a:pathLst>
          </a:custGeom>
          <a:ln w="9525">
            <a:solidFill>
              <a:srgbClr val="EBE4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8" name="object 1168"/>
          <p:cNvSpPr/>
          <p:nvPr/>
        </p:nvSpPr>
        <p:spPr>
          <a:xfrm>
            <a:off x="3503294" y="4144327"/>
            <a:ext cx="1689100" cy="0"/>
          </a:xfrm>
          <a:custGeom>
            <a:avLst/>
            <a:gdLst/>
            <a:ahLst/>
            <a:cxnLst/>
            <a:rect l="l" t="t" r="r" b="b"/>
            <a:pathLst>
              <a:path w="1689100" h="0">
                <a:moveTo>
                  <a:pt x="0" y="0"/>
                </a:moveTo>
                <a:lnTo>
                  <a:pt x="1689099" y="0"/>
                </a:lnTo>
              </a:path>
            </a:pathLst>
          </a:custGeom>
          <a:ln w="9525">
            <a:solidFill>
              <a:srgbClr val="ECE5F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9" name="object 1169"/>
          <p:cNvSpPr/>
          <p:nvPr/>
        </p:nvSpPr>
        <p:spPr>
          <a:xfrm>
            <a:off x="3509962" y="4134802"/>
            <a:ext cx="1675764" cy="0"/>
          </a:xfrm>
          <a:custGeom>
            <a:avLst/>
            <a:gdLst/>
            <a:ahLst/>
            <a:cxnLst/>
            <a:rect l="l" t="t" r="r" b="b"/>
            <a:pathLst>
              <a:path w="1675764" h="0">
                <a:moveTo>
                  <a:pt x="0" y="0"/>
                </a:moveTo>
                <a:lnTo>
                  <a:pt x="1675447" y="0"/>
                </a:lnTo>
              </a:path>
            </a:pathLst>
          </a:custGeom>
          <a:ln w="9525">
            <a:solidFill>
              <a:srgbClr val="EDE5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0" name="object 1170"/>
          <p:cNvSpPr/>
          <p:nvPr/>
        </p:nvSpPr>
        <p:spPr>
          <a:xfrm>
            <a:off x="3519169" y="4125595"/>
            <a:ext cx="1656714" cy="0"/>
          </a:xfrm>
          <a:custGeom>
            <a:avLst/>
            <a:gdLst/>
            <a:ahLst/>
            <a:cxnLst/>
            <a:rect l="l" t="t" r="r" b="b"/>
            <a:pathLst>
              <a:path w="1656714" h="0">
                <a:moveTo>
                  <a:pt x="0" y="0"/>
                </a:moveTo>
                <a:lnTo>
                  <a:pt x="1656714" y="0"/>
                </a:lnTo>
              </a:path>
            </a:pathLst>
          </a:custGeom>
          <a:ln w="8889">
            <a:solidFill>
              <a:srgbClr val="EEE6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1" name="object 1171"/>
          <p:cNvSpPr/>
          <p:nvPr/>
        </p:nvSpPr>
        <p:spPr>
          <a:xfrm>
            <a:off x="3532504" y="4116387"/>
            <a:ext cx="1630045" cy="0"/>
          </a:xfrm>
          <a:custGeom>
            <a:avLst/>
            <a:gdLst/>
            <a:ahLst/>
            <a:cxnLst/>
            <a:rect l="l" t="t" r="r" b="b"/>
            <a:pathLst>
              <a:path w="1630045" h="0">
                <a:moveTo>
                  <a:pt x="0" y="0"/>
                </a:moveTo>
                <a:lnTo>
                  <a:pt x="1630045" y="0"/>
                </a:lnTo>
              </a:path>
            </a:pathLst>
          </a:custGeom>
          <a:ln w="9525">
            <a:solidFill>
              <a:srgbClr val="F0E9F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2" name="object 1172"/>
          <p:cNvSpPr/>
          <p:nvPr/>
        </p:nvSpPr>
        <p:spPr>
          <a:xfrm>
            <a:off x="3491550" y="4111310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70">
                <a:moveTo>
                  <a:pt x="77149" y="0"/>
                </a:moveTo>
                <a:lnTo>
                  <a:pt x="47216" y="6095"/>
                </a:lnTo>
                <a:lnTo>
                  <a:pt x="22683" y="22683"/>
                </a:lnTo>
                <a:lnTo>
                  <a:pt x="6095" y="47216"/>
                </a:lnTo>
                <a:lnTo>
                  <a:pt x="0" y="77149"/>
                </a:lnTo>
              </a:path>
            </a:pathLst>
          </a:custGeom>
          <a:ln w="9220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3" name="object 1173"/>
          <p:cNvSpPr/>
          <p:nvPr/>
        </p:nvSpPr>
        <p:spPr>
          <a:xfrm>
            <a:off x="3491865" y="4188460"/>
            <a:ext cx="0" cy="307340"/>
          </a:xfrm>
          <a:custGeom>
            <a:avLst/>
            <a:gdLst/>
            <a:ahLst/>
            <a:cxnLst/>
            <a:rect l="l" t="t" r="r" b="b"/>
            <a:pathLst>
              <a:path w="0" h="307339">
                <a:moveTo>
                  <a:pt x="0" y="0"/>
                </a:moveTo>
                <a:lnTo>
                  <a:pt x="0" y="30734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4" name="object 1174"/>
          <p:cNvSpPr/>
          <p:nvPr/>
        </p:nvSpPr>
        <p:spPr>
          <a:xfrm>
            <a:off x="3491550" y="4495800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70">
                <a:moveTo>
                  <a:pt x="0" y="0"/>
                </a:moveTo>
                <a:lnTo>
                  <a:pt x="6095" y="29932"/>
                </a:lnTo>
                <a:lnTo>
                  <a:pt x="22683" y="54466"/>
                </a:lnTo>
                <a:lnTo>
                  <a:pt x="47216" y="71054"/>
                </a:lnTo>
                <a:lnTo>
                  <a:pt x="77149" y="77149"/>
                </a:lnTo>
              </a:path>
            </a:pathLst>
          </a:custGeom>
          <a:ln w="9220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5" name="object 1175"/>
          <p:cNvSpPr/>
          <p:nvPr/>
        </p:nvSpPr>
        <p:spPr>
          <a:xfrm>
            <a:off x="3568700" y="4572635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89" h="0">
                <a:moveTo>
                  <a:pt x="0" y="0"/>
                </a:moveTo>
                <a:lnTo>
                  <a:pt x="155829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6" name="object 1176"/>
          <p:cNvSpPr/>
          <p:nvPr/>
        </p:nvSpPr>
        <p:spPr>
          <a:xfrm>
            <a:off x="5126990" y="4495800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70">
                <a:moveTo>
                  <a:pt x="0" y="77149"/>
                </a:moveTo>
                <a:lnTo>
                  <a:pt x="29932" y="71054"/>
                </a:lnTo>
                <a:lnTo>
                  <a:pt x="54466" y="54466"/>
                </a:lnTo>
                <a:lnTo>
                  <a:pt x="71054" y="29932"/>
                </a:lnTo>
                <a:lnTo>
                  <a:pt x="77149" y="0"/>
                </a:lnTo>
              </a:path>
            </a:pathLst>
          </a:custGeom>
          <a:ln w="9220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7" name="object 1177"/>
          <p:cNvSpPr/>
          <p:nvPr/>
        </p:nvSpPr>
        <p:spPr>
          <a:xfrm>
            <a:off x="5203825" y="4188460"/>
            <a:ext cx="0" cy="307340"/>
          </a:xfrm>
          <a:custGeom>
            <a:avLst/>
            <a:gdLst/>
            <a:ahLst/>
            <a:cxnLst/>
            <a:rect l="l" t="t" r="r" b="b"/>
            <a:pathLst>
              <a:path w="0" h="307339">
                <a:moveTo>
                  <a:pt x="0" y="307340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8" name="object 1178"/>
          <p:cNvSpPr/>
          <p:nvPr/>
        </p:nvSpPr>
        <p:spPr>
          <a:xfrm>
            <a:off x="5126990" y="4111310"/>
            <a:ext cx="77470" cy="77470"/>
          </a:xfrm>
          <a:custGeom>
            <a:avLst/>
            <a:gdLst/>
            <a:ahLst/>
            <a:cxnLst/>
            <a:rect l="l" t="t" r="r" b="b"/>
            <a:pathLst>
              <a:path w="77470" h="77470">
                <a:moveTo>
                  <a:pt x="77149" y="77149"/>
                </a:moveTo>
                <a:lnTo>
                  <a:pt x="71054" y="47216"/>
                </a:lnTo>
                <a:lnTo>
                  <a:pt x="54466" y="22683"/>
                </a:lnTo>
                <a:lnTo>
                  <a:pt x="29932" y="6095"/>
                </a:lnTo>
                <a:lnTo>
                  <a:pt x="0" y="0"/>
                </a:lnTo>
              </a:path>
            </a:pathLst>
          </a:custGeom>
          <a:ln w="9220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9" name="object 1179"/>
          <p:cNvSpPr/>
          <p:nvPr/>
        </p:nvSpPr>
        <p:spPr>
          <a:xfrm>
            <a:off x="3568700" y="4111625"/>
            <a:ext cx="1558290" cy="0"/>
          </a:xfrm>
          <a:custGeom>
            <a:avLst/>
            <a:gdLst/>
            <a:ahLst/>
            <a:cxnLst/>
            <a:rect l="l" t="t" r="r" b="b"/>
            <a:pathLst>
              <a:path w="1558289" h="0">
                <a:moveTo>
                  <a:pt x="155829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7A5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0" name="object 1180"/>
          <p:cNvSpPr txBox="1"/>
          <p:nvPr/>
        </p:nvSpPr>
        <p:spPr>
          <a:xfrm>
            <a:off x="3801745" y="4229100"/>
            <a:ext cx="10922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是否存在</a:t>
            </a:r>
            <a:r>
              <a:rPr dirty="0" sz="1400" b="1">
                <a:latin typeface="Microsoft JhengHei"/>
                <a:cs typeface="Microsoft JhengHei"/>
              </a:rPr>
              <a:t>异</a:t>
            </a:r>
            <a:r>
              <a:rPr dirty="0" sz="1400" b="1">
                <a:latin typeface="等线"/>
                <a:cs typeface="等线"/>
              </a:rPr>
              <a:t>常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181" name="object 1181"/>
          <p:cNvSpPr/>
          <p:nvPr/>
        </p:nvSpPr>
        <p:spPr>
          <a:xfrm>
            <a:off x="5203190" y="4342129"/>
            <a:ext cx="664845" cy="0"/>
          </a:xfrm>
          <a:custGeom>
            <a:avLst/>
            <a:gdLst/>
            <a:ahLst/>
            <a:cxnLst/>
            <a:rect l="l" t="t" r="r" b="b"/>
            <a:pathLst>
              <a:path w="664845" h="0">
                <a:moveTo>
                  <a:pt x="664845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2" name="object 1182"/>
          <p:cNvSpPr/>
          <p:nvPr/>
        </p:nvSpPr>
        <p:spPr>
          <a:xfrm>
            <a:off x="5203190" y="4284979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3" name="object 1183"/>
          <p:cNvSpPr/>
          <p:nvPr/>
        </p:nvSpPr>
        <p:spPr>
          <a:xfrm>
            <a:off x="3289934" y="4881244"/>
            <a:ext cx="603250" cy="54610"/>
          </a:xfrm>
          <a:custGeom>
            <a:avLst/>
            <a:gdLst/>
            <a:ahLst/>
            <a:cxnLst/>
            <a:rect l="l" t="t" r="r" b="b"/>
            <a:pathLst>
              <a:path w="603250" h="54610">
                <a:moveTo>
                  <a:pt x="0" y="0"/>
                </a:moveTo>
                <a:lnTo>
                  <a:pt x="603249" y="0"/>
                </a:lnTo>
                <a:lnTo>
                  <a:pt x="603249" y="54609"/>
                </a:lnTo>
                <a:lnTo>
                  <a:pt x="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4" name="object 1184"/>
          <p:cNvSpPr/>
          <p:nvPr/>
        </p:nvSpPr>
        <p:spPr>
          <a:xfrm>
            <a:off x="3289934" y="5158104"/>
            <a:ext cx="603250" cy="54610"/>
          </a:xfrm>
          <a:custGeom>
            <a:avLst/>
            <a:gdLst/>
            <a:ahLst/>
            <a:cxnLst/>
            <a:rect l="l" t="t" r="r" b="b"/>
            <a:pathLst>
              <a:path w="603250" h="54610">
                <a:moveTo>
                  <a:pt x="0" y="0"/>
                </a:moveTo>
                <a:lnTo>
                  <a:pt x="603249" y="0"/>
                </a:lnTo>
                <a:lnTo>
                  <a:pt x="603249" y="54609"/>
                </a:lnTo>
                <a:lnTo>
                  <a:pt x="0" y="54609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5" name="object 1185"/>
          <p:cNvSpPr/>
          <p:nvPr/>
        </p:nvSpPr>
        <p:spPr>
          <a:xfrm>
            <a:off x="3235325" y="4935854"/>
            <a:ext cx="712470" cy="222250"/>
          </a:xfrm>
          <a:custGeom>
            <a:avLst/>
            <a:gdLst/>
            <a:ahLst/>
            <a:cxnLst/>
            <a:rect l="l" t="t" r="r" b="b"/>
            <a:pathLst>
              <a:path w="712470" h="222250">
                <a:moveTo>
                  <a:pt x="0" y="0"/>
                </a:moveTo>
                <a:lnTo>
                  <a:pt x="712470" y="0"/>
                </a:lnTo>
                <a:lnTo>
                  <a:pt x="712470" y="222250"/>
                </a:lnTo>
                <a:lnTo>
                  <a:pt x="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6" name="object 1186"/>
          <p:cNvSpPr/>
          <p:nvPr/>
        </p:nvSpPr>
        <p:spPr>
          <a:xfrm>
            <a:off x="3235102" y="48810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32"/>
                </a:moveTo>
                <a:lnTo>
                  <a:pt x="54832" y="54832"/>
                </a:lnTo>
                <a:lnTo>
                  <a:pt x="54832" y="0"/>
                </a:lnTo>
                <a:lnTo>
                  <a:pt x="33558" y="4332"/>
                </a:lnTo>
                <a:lnTo>
                  <a:pt x="16121" y="16121"/>
                </a:lnTo>
                <a:lnTo>
                  <a:pt x="4332" y="33558"/>
                </a:lnTo>
                <a:lnTo>
                  <a:pt x="0" y="5483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7" name="object 1187"/>
          <p:cNvSpPr/>
          <p:nvPr/>
        </p:nvSpPr>
        <p:spPr>
          <a:xfrm>
            <a:off x="3235102" y="515810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32" y="54832"/>
                </a:moveTo>
                <a:lnTo>
                  <a:pt x="54832" y="0"/>
                </a:lnTo>
                <a:lnTo>
                  <a:pt x="0" y="0"/>
                </a:lnTo>
                <a:lnTo>
                  <a:pt x="4332" y="21274"/>
                </a:lnTo>
                <a:lnTo>
                  <a:pt x="16121" y="38710"/>
                </a:lnTo>
                <a:lnTo>
                  <a:pt x="33558" y="50500"/>
                </a:lnTo>
                <a:lnTo>
                  <a:pt x="54832" y="5483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8" name="object 1188"/>
          <p:cNvSpPr/>
          <p:nvPr/>
        </p:nvSpPr>
        <p:spPr>
          <a:xfrm>
            <a:off x="3893184" y="515810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32" y="0"/>
                </a:moveTo>
                <a:lnTo>
                  <a:pt x="0" y="0"/>
                </a:lnTo>
                <a:lnTo>
                  <a:pt x="0" y="54832"/>
                </a:lnTo>
                <a:lnTo>
                  <a:pt x="21274" y="50500"/>
                </a:lnTo>
                <a:lnTo>
                  <a:pt x="38710" y="38710"/>
                </a:lnTo>
                <a:lnTo>
                  <a:pt x="50500" y="21274"/>
                </a:lnTo>
                <a:lnTo>
                  <a:pt x="54832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9" name="object 1189"/>
          <p:cNvSpPr/>
          <p:nvPr/>
        </p:nvSpPr>
        <p:spPr>
          <a:xfrm>
            <a:off x="3893184" y="488102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0" y="54832"/>
                </a:lnTo>
                <a:lnTo>
                  <a:pt x="54832" y="54832"/>
                </a:lnTo>
                <a:lnTo>
                  <a:pt x="50500" y="33558"/>
                </a:lnTo>
                <a:lnTo>
                  <a:pt x="38710" y="16121"/>
                </a:lnTo>
                <a:lnTo>
                  <a:pt x="21274" y="4332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0" name="object 1190"/>
          <p:cNvSpPr txBox="1"/>
          <p:nvPr/>
        </p:nvSpPr>
        <p:spPr>
          <a:xfrm>
            <a:off x="3235325" y="4933315"/>
            <a:ext cx="71247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165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存在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191" name="object 1191"/>
          <p:cNvSpPr/>
          <p:nvPr/>
        </p:nvSpPr>
        <p:spPr>
          <a:xfrm>
            <a:off x="96520" y="5800725"/>
            <a:ext cx="2357120" cy="0"/>
          </a:xfrm>
          <a:custGeom>
            <a:avLst/>
            <a:gdLst/>
            <a:ahLst/>
            <a:cxnLst/>
            <a:rect l="l" t="t" r="r" b="b"/>
            <a:pathLst>
              <a:path w="2357120" h="0">
                <a:moveTo>
                  <a:pt x="0" y="0"/>
                </a:moveTo>
                <a:lnTo>
                  <a:pt x="2357118" y="0"/>
                </a:lnTo>
              </a:path>
            </a:pathLst>
          </a:custGeom>
          <a:ln w="8889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2" name="object 1192"/>
          <p:cNvSpPr/>
          <p:nvPr/>
        </p:nvSpPr>
        <p:spPr>
          <a:xfrm>
            <a:off x="76200" y="5791200"/>
            <a:ext cx="2397760" cy="0"/>
          </a:xfrm>
          <a:custGeom>
            <a:avLst/>
            <a:gdLst/>
            <a:ahLst/>
            <a:cxnLst/>
            <a:rect l="l" t="t" r="r" b="b"/>
            <a:pathLst>
              <a:path w="2397760" h="0">
                <a:moveTo>
                  <a:pt x="0" y="0"/>
                </a:moveTo>
                <a:lnTo>
                  <a:pt x="2397758" y="0"/>
                </a:lnTo>
              </a:path>
            </a:pathLst>
          </a:custGeom>
          <a:ln w="10159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3" name="object 1193"/>
          <p:cNvSpPr/>
          <p:nvPr/>
        </p:nvSpPr>
        <p:spPr>
          <a:xfrm>
            <a:off x="62759" y="5780722"/>
            <a:ext cx="2425065" cy="0"/>
          </a:xfrm>
          <a:custGeom>
            <a:avLst/>
            <a:gdLst/>
            <a:ahLst/>
            <a:cxnLst/>
            <a:rect l="l" t="t" r="r" b="b"/>
            <a:pathLst>
              <a:path w="2425065" h="0">
                <a:moveTo>
                  <a:pt x="0" y="0"/>
                </a:moveTo>
                <a:lnTo>
                  <a:pt x="2424641" y="0"/>
                </a:lnTo>
              </a:path>
            </a:pathLst>
          </a:custGeom>
          <a:ln w="1079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4" name="object 1194"/>
          <p:cNvSpPr/>
          <p:nvPr/>
        </p:nvSpPr>
        <p:spPr>
          <a:xfrm>
            <a:off x="51435" y="5770245"/>
            <a:ext cx="2447290" cy="0"/>
          </a:xfrm>
          <a:custGeom>
            <a:avLst/>
            <a:gdLst/>
            <a:ahLst/>
            <a:cxnLst/>
            <a:rect l="l" t="t" r="r" b="b"/>
            <a:pathLst>
              <a:path w="2447290" h="0">
                <a:moveTo>
                  <a:pt x="0" y="0"/>
                </a:moveTo>
                <a:lnTo>
                  <a:pt x="2447289" y="0"/>
                </a:lnTo>
              </a:path>
            </a:pathLst>
          </a:custGeom>
          <a:ln w="10160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5" name="object 1195"/>
          <p:cNvSpPr/>
          <p:nvPr/>
        </p:nvSpPr>
        <p:spPr>
          <a:xfrm>
            <a:off x="42333" y="5759767"/>
            <a:ext cx="2465705" cy="0"/>
          </a:xfrm>
          <a:custGeom>
            <a:avLst/>
            <a:gdLst/>
            <a:ahLst/>
            <a:cxnLst/>
            <a:rect l="l" t="t" r="r" b="b"/>
            <a:pathLst>
              <a:path w="2465705" h="0">
                <a:moveTo>
                  <a:pt x="0" y="0"/>
                </a:moveTo>
                <a:lnTo>
                  <a:pt x="2465492" y="0"/>
                </a:lnTo>
              </a:path>
            </a:pathLst>
          </a:custGeom>
          <a:ln w="1079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6" name="object 1196"/>
          <p:cNvSpPr/>
          <p:nvPr/>
        </p:nvSpPr>
        <p:spPr>
          <a:xfrm>
            <a:off x="35136" y="5749290"/>
            <a:ext cx="2480310" cy="0"/>
          </a:xfrm>
          <a:custGeom>
            <a:avLst/>
            <a:gdLst/>
            <a:ahLst/>
            <a:cxnLst/>
            <a:rect l="l" t="t" r="r" b="b"/>
            <a:pathLst>
              <a:path w="2480310" h="0">
                <a:moveTo>
                  <a:pt x="0" y="0"/>
                </a:moveTo>
                <a:lnTo>
                  <a:pt x="2479886" y="0"/>
                </a:lnTo>
              </a:path>
            </a:pathLst>
          </a:custGeom>
          <a:ln w="1016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7" name="object 1197"/>
          <p:cNvSpPr/>
          <p:nvPr/>
        </p:nvSpPr>
        <p:spPr>
          <a:xfrm>
            <a:off x="29210" y="5738812"/>
            <a:ext cx="2491740" cy="0"/>
          </a:xfrm>
          <a:custGeom>
            <a:avLst/>
            <a:gdLst/>
            <a:ahLst/>
            <a:cxnLst/>
            <a:rect l="l" t="t" r="r" b="b"/>
            <a:pathLst>
              <a:path w="2491740" h="0">
                <a:moveTo>
                  <a:pt x="0" y="0"/>
                </a:moveTo>
                <a:lnTo>
                  <a:pt x="2491739" y="0"/>
                </a:lnTo>
              </a:path>
            </a:pathLst>
          </a:custGeom>
          <a:ln w="1079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8" name="object 1198"/>
          <p:cNvSpPr/>
          <p:nvPr/>
        </p:nvSpPr>
        <p:spPr>
          <a:xfrm>
            <a:off x="24976" y="5728652"/>
            <a:ext cx="2500630" cy="0"/>
          </a:xfrm>
          <a:custGeom>
            <a:avLst/>
            <a:gdLst/>
            <a:ahLst/>
            <a:cxnLst/>
            <a:rect l="l" t="t" r="r" b="b"/>
            <a:pathLst>
              <a:path w="2500630" h="0">
                <a:moveTo>
                  <a:pt x="0" y="0"/>
                </a:moveTo>
                <a:lnTo>
                  <a:pt x="2500206" y="0"/>
                </a:lnTo>
              </a:path>
            </a:pathLst>
          </a:custGeom>
          <a:ln w="952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9" name="object 1199"/>
          <p:cNvSpPr/>
          <p:nvPr/>
        </p:nvSpPr>
        <p:spPr>
          <a:xfrm>
            <a:off x="21113" y="5718492"/>
            <a:ext cx="2508250" cy="0"/>
          </a:xfrm>
          <a:custGeom>
            <a:avLst/>
            <a:gdLst/>
            <a:ahLst/>
            <a:cxnLst/>
            <a:rect l="l" t="t" r="r" b="b"/>
            <a:pathLst>
              <a:path w="2508250" h="0">
                <a:moveTo>
                  <a:pt x="0" y="0"/>
                </a:moveTo>
                <a:lnTo>
                  <a:pt x="2507932" y="0"/>
                </a:lnTo>
              </a:path>
            </a:pathLst>
          </a:custGeom>
          <a:ln w="1079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0" name="object 1200"/>
          <p:cNvSpPr/>
          <p:nvPr/>
        </p:nvSpPr>
        <p:spPr>
          <a:xfrm>
            <a:off x="18891" y="5708015"/>
            <a:ext cx="2512695" cy="0"/>
          </a:xfrm>
          <a:custGeom>
            <a:avLst/>
            <a:gdLst/>
            <a:ahLst/>
            <a:cxnLst/>
            <a:rect l="l" t="t" r="r" b="b"/>
            <a:pathLst>
              <a:path w="2512695" h="0">
                <a:moveTo>
                  <a:pt x="0" y="0"/>
                </a:moveTo>
                <a:lnTo>
                  <a:pt x="2512377" y="0"/>
                </a:lnTo>
              </a:path>
            </a:pathLst>
          </a:custGeom>
          <a:ln w="10160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1" name="object 1201"/>
          <p:cNvSpPr/>
          <p:nvPr/>
        </p:nvSpPr>
        <p:spPr>
          <a:xfrm>
            <a:off x="17144" y="569340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2" name="object 1202"/>
          <p:cNvSpPr/>
          <p:nvPr/>
        </p:nvSpPr>
        <p:spPr>
          <a:xfrm>
            <a:off x="17780" y="5697220"/>
            <a:ext cx="2514600" cy="0"/>
          </a:xfrm>
          <a:custGeom>
            <a:avLst/>
            <a:gdLst/>
            <a:ahLst/>
            <a:cxnLst/>
            <a:rect l="l" t="t" r="r" b="b"/>
            <a:pathLst>
              <a:path w="2514600" h="0">
                <a:moveTo>
                  <a:pt x="0" y="0"/>
                </a:moveTo>
                <a:lnTo>
                  <a:pt x="2514599" y="0"/>
                </a:lnTo>
              </a:path>
            </a:pathLst>
          </a:custGeom>
          <a:ln w="508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3" name="object 1203"/>
          <p:cNvSpPr/>
          <p:nvPr/>
        </p:nvSpPr>
        <p:spPr>
          <a:xfrm>
            <a:off x="18414" y="5700395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30" h="0">
                <a:moveTo>
                  <a:pt x="0" y="0"/>
                </a:moveTo>
                <a:lnTo>
                  <a:pt x="251332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4" name="object 1204"/>
          <p:cNvSpPr/>
          <p:nvPr/>
        </p:nvSpPr>
        <p:spPr>
          <a:xfrm>
            <a:off x="18732" y="5702300"/>
            <a:ext cx="2512695" cy="0"/>
          </a:xfrm>
          <a:custGeom>
            <a:avLst/>
            <a:gdLst/>
            <a:ahLst/>
            <a:cxnLst/>
            <a:rect l="l" t="t" r="r" b="b"/>
            <a:pathLst>
              <a:path w="2512695" h="0">
                <a:moveTo>
                  <a:pt x="0" y="0"/>
                </a:moveTo>
                <a:lnTo>
                  <a:pt x="251269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5" name="object 1205"/>
          <p:cNvSpPr/>
          <p:nvPr/>
        </p:nvSpPr>
        <p:spPr>
          <a:xfrm>
            <a:off x="16509" y="5685154"/>
            <a:ext cx="2517140" cy="0"/>
          </a:xfrm>
          <a:custGeom>
            <a:avLst/>
            <a:gdLst/>
            <a:ahLst/>
            <a:cxnLst/>
            <a:rect l="l" t="t" r="r" b="b"/>
            <a:pathLst>
              <a:path w="2517140" h="0">
                <a:moveTo>
                  <a:pt x="0" y="0"/>
                </a:moveTo>
                <a:lnTo>
                  <a:pt x="2517139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6" name="object 1206"/>
          <p:cNvSpPr/>
          <p:nvPr/>
        </p:nvSpPr>
        <p:spPr>
          <a:xfrm>
            <a:off x="16827" y="5689600"/>
            <a:ext cx="2516505" cy="0"/>
          </a:xfrm>
          <a:custGeom>
            <a:avLst/>
            <a:gdLst/>
            <a:ahLst/>
            <a:cxnLst/>
            <a:rect l="l" t="t" r="r" b="b"/>
            <a:pathLst>
              <a:path w="2516505" h="0">
                <a:moveTo>
                  <a:pt x="0" y="0"/>
                </a:moveTo>
                <a:lnTo>
                  <a:pt x="251650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7" name="object 1207"/>
          <p:cNvSpPr/>
          <p:nvPr/>
        </p:nvSpPr>
        <p:spPr>
          <a:xfrm>
            <a:off x="17144" y="5691504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8" name="object 1208"/>
          <p:cNvSpPr/>
          <p:nvPr/>
        </p:nvSpPr>
        <p:spPr>
          <a:xfrm>
            <a:off x="15875" y="5674359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508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9" name="object 1209"/>
          <p:cNvSpPr/>
          <p:nvPr/>
        </p:nvSpPr>
        <p:spPr>
          <a:xfrm>
            <a:off x="16192" y="5678170"/>
            <a:ext cx="2517775" cy="0"/>
          </a:xfrm>
          <a:custGeom>
            <a:avLst/>
            <a:gdLst/>
            <a:ahLst/>
            <a:cxnLst/>
            <a:rect l="l" t="t" r="r" b="b"/>
            <a:pathLst>
              <a:path w="2517775" h="0">
                <a:moveTo>
                  <a:pt x="0" y="0"/>
                </a:moveTo>
                <a:lnTo>
                  <a:pt x="251777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0" name="object 1210"/>
          <p:cNvSpPr/>
          <p:nvPr/>
        </p:nvSpPr>
        <p:spPr>
          <a:xfrm>
            <a:off x="16509" y="5680709"/>
            <a:ext cx="2517140" cy="0"/>
          </a:xfrm>
          <a:custGeom>
            <a:avLst/>
            <a:gdLst/>
            <a:ahLst/>
            <a:cxnLst/>
            <a:rect l="l" t="t" r="r" b="b"/>
            <a:pathLst>
              <a:path w="2517140" h="0">
                <a:moveTo>
                  <a:pt x="0" y="0"/>
                </a:moveTo>
                <a:lnTo>
                  <a:pt x="251713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1" name="object 1211"/>
          <p:cNvSpPr/>
          <p:nvPr/>
        </p:nvSpPr>
        <p:spPr>
          <a:xfrm>
            <a:off x="15875" y="5666104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2" name="object 1212"/>
          <p:cNvSpPr/>
          <p:nvPr/>
        </p:nvSpPr>
        <p:spPr>
          <a:xfrm>
            <a:off x="15875" y="5655945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16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3" name="object 1213"/>
          <p:cNvSpPr/>
          <p:nvPr/>
        </p:nvSpPr>
        <p:spPr>
          <a:xfrm>
            <a:off x="15875" y="5645467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4" name="object 1214"/>
          <p:cNvSpPr/>
          <p:nvPr/>
        </p:nvSpPr>
        <p:spPr>
          <a:xfrm>
            <a:off x="15875" y="5635307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952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5" name="object 1215"/>
          <p:cNvSpPr/>
          <p:nvPr/>
        </p:nvSpPr>
        <p:spPr>
          <a:xfrm>
            <a:off x="15875" y="5625147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6" name="object 1216"/>
          <p:cNvSpPr/>
          <p:nvPr/>
        </p:nvSpPr>
        <p:spPr>
          <a:xfrm>
            <a:off x="15875" y="5614670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16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7" name="object 1217"/>
          <p:cNvSpPr/>
          <p:nvPr/>
        </p:nvSpPr>
        <p:spPr>
          <a:xfrm>
            <a:off x="15875" y="5604192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8" name="object 1218"/>
          <p:cNvSpPr/>
          <p:nvPr/>
        </p:nvSpPr>
        <p:spPr>
          <a:xfrm>
            <a:off x="15875" y="5593715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16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9" name="object 1219"/>
          <p:cNvSpPr/>
          <p:nvPr/>
        </p:nvSpPr>
        <p:spPr>
          <a:xfrm>
            <a:off x="15875" y="5583237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0" name="object 1220"/>
          <p:cNvSpPr/>
          <p:nvPr/>
        </p:nvSpPr>
        <p:spPr>
          <a:xfrm>
            <a:off x="15875" y="5572760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16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1" name="object 1221"/>
          <p:cNvSpPr/>
          <p:nvPr/>
        </p:nvSpPr>
        <p:spPr>
          <a:xfrm>
            <a:off x="15875" y="5562282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2" name="object 1222"/>
          <p:cNvSpPr/>
          <p:nvPr/>
        </p:nvSpPr>
        <p:spPr>
          <a:xfrm>
            <a:off x="15875" y="5552122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952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3" name="object 1223"/>
          <p:cNvSpPr/>
          <p:nvPr/>
        </p:nvSpPr>
        <p:spPr>
          <a:xfrm>
            <a:off x="15875" y="5541962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1079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4" name="object 1224"/>
          <p:cNvSpPr/>
          <p:nvPr/>
        </p:nvSpPr>
        <p:spPr>
          <a:xfrm>
            <a:off x="15875" y="5523229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5" name="object 1225"/>
          <p:cNvSpPr/>
          <p:nvPr/>
        </p:nvSpPr>
        <p:spPr>
          <a:xfrm>
            <a:off x="15875" y="550989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6" name="object 1226"/>
          <p:cNvSpPr/>
          <p:nvPr/>
        </p:nvSpPr>
        <p:spPr>
          <a:xfrm>
            <a:off x="15875" y="5497195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7" name="object 1227"/>
          <p:cNvSpPr/>
          <p:nvPr/>
        </p:nvSpPr>
        <p:spPr>
          <a:xfrm>
            <a:off x="15875" y="548386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8" name="object 1228"/>
          <p:cNvSpPr/>
          <p:nvPr/>
        </p:nvSpPr>
        <p:spPr>
          <a:xfrm>
            <a:off x="15875" y="547052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9" name="object 1229"/>
          <p:cNvSpPr/>
          <p:nvPr/>
        </p:nvSpPr>
        <p:spPr>
          <a:xfrm>
            <a:off x="15875" y="5457825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0" name="object 1230"/>
          <p:cNvSpPr/>
          <p:nvPr/>
        </p:nvSpPr>
        <p:spPr>
          <a:xfrm>
            <a:off x="15875" y="544449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1" name="object 1231"/>
          <p:cNvSpPr/>
          <p:nvPr/>
        </p:nvSpPr>
        <p:spPr>
          <a:xfrm>
            <a:off x="15875" y="5431154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2" name="object 1232"/>
          <p:cNvSpPr/>
          <p:nvPr/>
        </p:nvSpPr>
        <p:spPr>
          <a:xfrm>
            <a:off x="15875" y="5418454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3" name="object 1233"/>
          <p:cNvSpPr/>
          <p:nvPr/>
        </p:nvSpPr>
        <p:spPr>
          <a:xfrm>
            <a:off x="15875" y="5404485"/>
            <a:ext cx="2518410" cy="13970"/>
          </a:xfrm>
          <a:custGeom>
            <a:avLst/>
            <a:gdLst/>
            <a:ahLst/>
            <a:cxnLst/>
            <a:rect l="l" t="t" r="r" b="b"/>
            <a:pathLst>
              <a:path w="2518410" h="13970">
                <a:moveTo>
                  <a:pt x="0" y="13970"/>
                </a:moveTo>
                <a:lnTo>
                  <a:pt x="2518409" y="13970"/>
                </a:lnTo>
                <a:lnTo>
                  <a:pt x="25184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4" name="object 1234"/>
          <p:cNvSpPr/>
          <p:nvPr/>
        </p:nvSpPr>
        <p:spPr>
          <a:xfrm>
            <a:off x="15875" y="539115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5" name="object 1235"/>
          <p:cNvSpPr/>
          <p:nvPr/>
        </p:nvSpPr>
        <p:spPr>
          <a:xfrm>
            <a:off x="15875" y="5378450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6" name="object 1236"/>
          <p:cNvSpPr/>
          <p:nvPr/>
        </p:nvSpPr>
        <p:spPr>
          <a:xfrm>
            <a:off x="15875" y="536511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7" name="object 1237"/>
          <p:cNvSpPr/>
          <p:nvPr/>
        </p:nvSpPr>
        <p:spPr>
          <a:xfrm>
            <a:off x="15875" y="5351779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8" name="object 1238"/>
          <p:cNvSpPr/>
          <p:nvPr/>
        </p:nvSpPr>
        <p:spPr>
          <a:xfrm>
            <a:off x="15875" y="5339079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9" name="object 1239"/>
          <p:cNvSpPr/>
          <p:nvPr/>
        </p:nvSpPr>
        <p:spPr>
          <a:xfrm>
            <a:off x="15875" y="532574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0" name="object 1240"/>
          <p:cNvSpPr/>
          <p:nvPr/>
        </p:nvSpPr>
        <p:spPr>
          <a:xfrm>
            <a:off x="15875" y="5313045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1" name="object 1241"/>
          <p:cNvSpPr/>
          <p:nvPr/>
        </p:nvSpPr>
        <p:spPr>
          <a:xfrm>
            <a:off x="15875" y="529971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2" name="object 1242"/>
          <p:cNvSpPr/>
          <p:nvPr/>
        </p:nvSpPr>
        <p:spPr>
          <a:xfrm>
            <a:off x="15875" y="5285740"/>
            <a:ext cx="2518410" cy="13970"/>
          </a:xfrm>
          <a:custGeom>
            <a:avLst/>
            <a:gdLst/>
            <a:ahLst/>
            <a:cxnLst/>
            <a:rect l="l" t="t" r="r" b="b"/>
            <a:pathLst>
              <a:path w="2518410" h="13970">
                <a:moveTo>
                  <a:pt x="0" y="13970"/>
                </a:moveTo>
                <a:lnTo>
                  <a:pt x="2518409" y="13970"/>
                </a:lnTo>
                <a:lnTo>
                  <a:pt x="251840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3" name="object 1243"/>
          <p:cNvSpPr/>
          <p:nvPr/>
        </p:nvSpPr>
        <p:spPr>
          <a:xfrm>
            <a:off x="15875" y="5272404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4" name="object 1244"/>
          <p:cNvSpPr/>
          <p:nvPr/>
        </p:nvSpPr>
        <p:spPr>
          <a:xfrm>
            <a:off x="15875" y="5259704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5" name="object 1245"/>
          <p:cNvSpPr/>
          <p:nvPr/>
        </p:nvSpPr>
        <p:spPr>
          <a:xfrm>
            <a:off x="15875" y="524637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6" name="object 1246"/>
          <p:cNvSpPr/>
          <p:nvPr/>
        </p:nvSpPr>
        <p:spPr>
          <a:xfrm>
            <a:off x="15875" y="523303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7" name="object 1247"/>
          <p:cNvSpPr/>
          <p:nvPr/>
        </p:nvSpPr>
        <p:spPr>
          <a:xfrm>
            <a:off x="15875" y="5220335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8" name="object 1248"/>
          <p:cNvSpPr/>
          <p:nvPr/>
        </p:nvSpPr>
        <p:spPr>
          <a:xfrm>
            <a:off x="15875" y="5207000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9" name="object 1249"/>
          <p:cNvSpPr/>
          <p:nvPr/>
        </p:nvSpPr>
        <p:spPr>
          <a:xfrm>
            <a:off x="15875" y="5194300"/>
            <a:ext cx="2518410" cy="12700"/>
          </a:xfrm>
          <a:custGeom>
            <a:avLst/>
            <a:gdLst/>
            <a:ahLst/>
            <a:cxnLst/>
            <a:rect l="l" t="t" r="r" b="b"/>
            <a:pathLst>
              <a:path w="2518410" h="12700">
                <a:moveTo>
                  <a:pt x="0" y="12700"/>
                </a:moveTo>
                <a:lnTo>
                  <a:pt x="2518409" y="12700"/>
                </a:lnTo>
                <a:lnTo>
                  <a:pt x="251840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0" name="object 1250"/>
          <p:cNvSpPr/>
          <p:nvPr/>
        </p:nvSpPr>
        <p:spPr>
          <a:xfrm>
            <a:off x="15875" y="5180965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1" name="object 1251"/>
          <p:cNvSpPr/>
          <p:nvPr/>
        </p:nvSpPr>
        <p:spPr>
          <a:xfrm>
            <a:off x="15875" y="5167629"/>
            <a:ext cx="2518410" cy="13335"/>
          </a:xfrm>
          <a:custGeom>
            <a:avLst/>
            <a:gdLst/>
            <a:ahLst/>
            <a:cxnLst/>
            <a:rect l="l" t="t" r="r" b="b"/>
            <a:pathLst>
              <a:path w="2518410" h="13335">
                <a:moveTo>
                  <a:pt x="0" y="13335"/>
                </a:moveTo>
                <a:lnTo>
                  <a:pt x="2518409" y="13335"/>
                </a:lnTo>
                <a:lnTo>
                  <a:pt x="251840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2" name="object 1252"/>
          <p:cNvSpPr/>
          <p:nvPr/>
        </p:nvSpPr>
        <p:spPr>
          <a:xfrm>
            <a:off x="16509" y="5158104"/>
            <a:ext cx="2517140" cy="0"/>
          </a:xfrm>
          <a:custGeom>
            <a:avLst/>
            <a:gdLst/>
            <a:ahLst/>
            <a:cxnLst/>
            <a:rect l="l" t="t" r="r" b="b"/>
            <a:pathLst>
              <a:path w="2517140" h="0">
                <a:moveTo>
                  <a:pt x="0" y="0"/>
                </a:moveTo>
                <a:lnTo>
                  <a:pt x="2517139" y="0"/>
                </a:lnTo>
              </a:path>
            </a:pathLst>
          </a:custGeom>
          <a:ln w="888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3" name="object 1253"/>
          <p:cNvSpPr/>
          <p:nvPr/>
        </p:nvSpPr>
        <p:spPr>
          <a:xfrm>
            <a:off x="16192" y="5163184"/>
            <a:ext cx="2517775" cy="0"/>
          </a:xfrm>
          <a:custGeom>
            <a:avLst/>
            <a:gdLst/>
            <a:ahLst/>
            <a:cxnLst/>
            <a:rect l="l" t="t" r="r" b="b"/>
            <a:pathLst>
              <a:path w="2517775" h="0">
                <a:moveTo>
                  <a:pt x="0" y="0"/>
                </a:moveTo>
                <a:lnTo>
                  <a:pt x="251777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4" name="object 1254"/>
          <p:cNvSpPr/>
          <p:nvPr/>
        </p:nvSpPr>
        <p:spPr>
          <a:xfrm>
            <a:off x="15875" y="5165725"/>
            <a:ext cx="2518410" cy="0"/>
          </a:xfrm>
          <a:custGeom>
            <a:avLst/>
            <a:gdLst/>
            <a:ahLst/>
            <a:cxnLst/>
            <a:rect l="l" t="t" r="r" b="b"/>
            <a:pathLst>
              <a:path w="2518410" h="0">
                <a:moveTo>
                  <a:pt x="0" y="0"/>
                </a:moveTo>
                <a:lnTo>
                  <a:pt x="2518409" y="0"/>
                </a:lnTo>
              </a:path>
            </a:pathLst>
          </a:custGeom>
          <a:ln w="380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5" name="object 1255"/>
          <p:cNvSpPr/>
          <p:nvPr/>
        </p:nvSpPr>
        <p:spPr>
          <a:xfrm>
            <a:off x="18414" y="5141595"/>
            <a:ext cx="2513330" cy="0"/>
          </a:xfrm>
          <a:custGeom>
            <a:avLst/>
            <a:gdLst/>
            <a:ahLst/>
            <a:cxnLst/>
            <a:rect l="l" t="t" r="r" b="b"/>
            <a:pathLst>
              <a:path w="2513330" h="0">
                <a:moveTo>
                  <a:pt x="0" y="0"/>
                </a:moveTo>
                <a:lnTo>
                  <a:pt x="251332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6" name="object 1256"/>
          <p:cNvSpPr/>
          <p:nvPr/>
        </p:nvSpPr>
        <p:spPr>
          <a:xfrm>
            <a:off x="18097" y="514350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 h="0">
                <a:moveTo>
                  <a:pt x="0" y="0"/>
                </a:moveTo>
                <a:lnTo>
                  <a:pt x="251396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7" name="object 1257"/>
          <p:cNvSpPr/>
          <p:nvPr/>
        </p:nvSpPr>
        <p:spPr>
          <a:xfrm>
            <a:off x="17779" y="5145404"/>
            <a:ext cx="2515235" cy="0"/>
          </a:xfrm>
          <a:custGeom>
            <a:avLst/>
            <a:gdLst/>
            <a:ahLst/>
            <a:cxnLst/>
            <a:rect l="l" t="t" r="r" b="b"/>
            <a:pathLst>
              <a:path w="2515235" h="0">
                <a:moveTo>
                  <a:pt x="0" y="0"/>
                </a:moveTo>
                <a:lnTo>
                  <a:pt x="2514917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8" name="object 1258"/>
          <p:cNvSpPr/>
          <p:nvPr/>
        </p:nvSpPr>
        <p:spPr>
          <a:xfrm>
            <a:off x="17462" y="5147309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552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9" name="object 1259"/>
          <p:cNvSpPr/>
          <p:nvPr/>
        </p:nvSpPr>
        <p:spPr>
          <a:xfrm>
            <a:off x="17144" y="5149850"/>
            <a:ext cx="2515870" cy="0"/>
          </a:xfrm>
          <a:custGeom>
            <a:avLst/>
            <a:gdLst/>
            <a:ahLst/>
            <a:cxnLst/>
            <a:rect l="l" t="t" r="r" b="b"/>
            <a:pathLst>
              <a:path w="2515870" h="0">
                <a:moveTo>
                  <a:pt x="0" y="0"/>
                </a:moveTo>
                <a:lnTo>
                  <a:pt x="251586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0" name="object 1260"/>
          <p:cNvSpPr/>
          <p:nvPr/>
        </p:nvSpPr>
        <p:spPr>
          <a:xfrm>
            <a:off x="16827" y="5152390"/>
            <a:ext cx="2516505" cy="0"/>
          </a:xfrm>
          <a:custGeom>
            <a:avLst/>
            <a:gdLst/>
            <a:ahLst/>
            <a:cxnLst/>
            <a:rect l="l" t="t" r="r" b="b"/>
            <a:pathLst>
              <a:path w="2516505" h="0">
                <a:moveTo>
                  <a:pt x="0" y="0"/>
                </a:moveTo>
                <a:lnTo>
                  <a:pt x="251650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1" name="object 1261"/>
          <p:cNvSpPr/>
          <p:nvPr/>
        </p:nvSpPr>
        <p:spPr>
          <a:xfrm>
            <a:off x="18414" y="5127625"/>
            <a:ext cx="2513330" cy="13335"/>
          </a:xfrm>
          <a:custGeom>
            <a:avLst/>
            <a:gdLst/>
            <a:ahLst/>
            <a:cxnLst/>
            <a:rect l="l" t="t" r="r" b="b"/>
            <a:pathLst>
              <a:path w="2513330" h="13335">
                <a:moveTo>
                  <a:pt x="0" y="13335"/>
                </a:moveTo>
                <a:lnTo>
                  <a:pt x="2513329" y="13335"/>
                </a:lnTo>
                <a:lnTo>
                  <a:pt x="251332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2" name="object 1262"/>
          <p:cNvSpPr/>
          <p:nvPr/>
        </p:nvSpPr>
        <p:spPr>
          <a:xfrm>
            <a:off x="21907" y="5114925"/>
            <a:ext cx="2506980" cy="12700"/>
          </a:xfrm>
          <a:custGeom>
            <a:avLst/>
            <a:gdLst/>
            <a:ahLst/>
            <a:cxnLst/>
            <a:rect l="l" t="t" r="r" b="b"/>
            <a:pathLst>
              <a:path w="2506980" h="12700">
                <a:moveTo>
                  <a:pt x="0" y="12700"/>
                </a:moveTo>
                <a:lnTo>
                  <a:pt x="2506821" y="12700"/>
                </a:lnTo>
                <a:lnTo>
                  <a:pt x="2506821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3" name="object 1263"/>
          <p:cNvSpPr/>
          <p:nvPr/>
        </p:nvSpPr>
        <p:spPr>
          <a:xfrm>
            <a:off x="26352" y="5101590"/>
            <a:ext cx="2497455" cy="13335"/>
          </a:xfrm>
          <a:custGeom>
            <a:avLst/>
            <a:gdLst/>
            <a:ahLst/>
            <a:cxnLst/>
            <a:rect l="l" t="t" r="r" b="b"/>
            <a:pathLst>
              <a:path w="2497455" h="13335">
                <a:moveTo>
                  <a:pt x="0" y="13335"/>
                </a:moveTo>
                <a:lnTo>
                  <a:pt x="2497455" y="13335"/>
                </a:lnTo>
                <a:lnTo>
                  <a:pt x="2497455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4" name="object 1264"/>
          <p:cNvSpPr/>
          <p:nvPr/>
        </p:nvSpPr>
        <p:spPr>
          <a:xfrm>
            <a:off x="32384" y="5088254"/>
            <a:ext cx="2485390" cy="13335"/>
          </a:xfrm>
          <a:custGeom>
            <a:avLst/>
            <a:gdLst/>
            <a:ahLst/>
            <a:cxnLst/>
            <a:rect l="l" t="t" r="r" b="b"/>
            <a:pathLst>
              <a:path w="2485390" h="13335">
                <a:moveTo>
                  <a:pt x="0" y="13335"/>
                </a:moveTo>
                <a:lnTo>
                  <a:pt x="2484966" y="13335"/>
                </a:lnTo>
                <a:lnTo>
                  <a:pt x="2484966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5" name="object 1265"/>
          <p:cNvSpPr/>
          <p:nvPr/>
        </p:nvSpPr>
        <p:spPr>
          <a:xfrm>
            <a:off x="41274" y="5075554"/>
            <a:ext cx="2468245" cy="12700"/>
          </a:xfrm>
          <a:custGeom>
            <a:avLst/>
            <a:gdLst/>
            <a:ahLst/>
            <a:cxnLst/>
            <a:rect l="l" t="t" r="r" b="b"/>
            <a:pathLst>
              <a:path w="2468245" h="12700">
                <a:moveTo>
                  <a:pt x="0" y="12700"/>
                </a:moveTo>
                <a:lnTo>
                  <a:pt x="2467821" y="12700"/>
                </a:lnTo>
                <a:lnTo>
                  <a:pt x="2467821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6" name="object 1266"/>
          <p:cNvSpPr/>
          <p:nvPr/>
        </p:nvSpPr>
        <p:spPr>
          <a:xfrm>
            <a:off x="51990" y="5062220"/>
            <a:ext cx="2446655" cy="13335"/>
          </a:xfrm>
          <a:custGeom>
            <a:avLst/>
            <a:gdLst/>
            <a:ahLst/>
            <a:cxnLst/>
            <a:rect l="l" t="t" r="r" b="b"/>
            <a:pathLst>
              <a:path w="2446655" h="13335">
                <a:moveTo>
                  <a:pt x="0" y="13335"/>
                </a:moveTo>
                <a:lnTo>
                  <a:pt x="2446417" y="13335"/>
                </a:lnTo>
                <a:lnTo>
                  <a:pt x="2446417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7" name="object 1267"/>
          <p:cNvSpPr/>
          <p:nvPr/>
        </p:nvSpPr>
        <p:spPr>
          <a:xfrm>
            <a:off x="66674" y="5055552"/>
            <a:ext cx="2416175" cy="0"/>
          </a:xfrm>
          <a:custGeom>
            <a:avLst/>
            <a:gdLst/>
            <a:ahLst/>
            <a:cxnLst/>
            <a:rect l="l" t="t" r="r" b="b"/>
            <a:pathLst>
              <a:path w="2416175" h="0">
                <a:moveTo>
                  <a:pt x="0" y="0"/>
                </a:moveTo>
                <a:lnTo>
                  <a:pt x="2416175" y="0"/>
                </a:lnTo>
              </a:path>
            </a:pathLst>
          </a:custGeom>
          <a:ln w="1333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8" name="object 1268"/>
          <p:cNvSpPr/>
          <p:nvPr/>
        </p:nvSpPr>
        <p:spPr>
          <a:xfrm>
            <a:off x="88582" y="5042217"/>
            <a:ext cx="2372360" cy="0"/>
          </a:xfrm>
          <a:custGeom>
            <a:avLst/>
            <a:gdLst/>
            <a:ahLst/>
            <a:cxnLst/>
            <a:rect l="l" t="t" r="r" b="b"/>
            <a:pathLst>
              <a:path w="2372360" h="0">
                <a:moveTo>
                  <a:pt x="0" y="0"/>
                </a:moveTo>
                <a:lnTo>
                  <a:pt x="2372360" y="0"/>
                </a:lnTo>
              </a:path>
            </a:pathLst>
          </a:custGeom>
          <a:ln w="1333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9" name="object 1269"/>
          <p:cNvSpPr txBox="1"/>
          <p:nvPr/>
        </p:nvSpPr>
        <p:spPr>
          <a:xfrm>
            <a:off x="159385" y="5086984"/>
            <a:ext cx="220027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由</a:t>
            </a:r>
            <a:r>
              <a:rPr dirty="0" sz="1400" spc="-20" b="1">
                <a:latin typeface="等线"/>
                <a:cs typeface="等线"/>
              </a:rPr>
              <a:t> </a:t>
            </a:r>
            <a:r>
              <a:rPr dirty="0" sz="1400" spc="-5" b="1">
                <a:latin typeface="Calibri"/>
                <a:cs typeface="Calibri"/>
              </a:rPr>
              <a:t>HandlerExceptionResolver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70" name="object 1270"/>
          <p:cNvSpPr txBox="1"/>
          <p:nvPr/>
        </p:nvSpPr>
        <p:spPr>
          <a:xfrm>
            <a:off x="284479" y="5303520"/>
            <a:ext cx="19812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组</a:t>
            </a:r>
            <a:r>
              <a:rPr dirty="0" sz="1400" b="1">
                <a:latin typeface="等线"/>
                <a:cs typeface="等线"/>
              </a:rPr>
              <a:t>件</a:t>
            </a:r>
            <a:r>
              <a:rPr dirty="0" sz="1400" b="1">
                <a:latin typeface="Microsoft JhengHei"/>
                <a:cs typeface="Microsoft JhengHei"/>
              </a:rPr>
              <a:t>处</a:t>
            </a:r>
            <a:r>
              <a:rPr dirty="0" sz="1400" b="1">
                <a:latin typeface="等线"/>
                <a:cs typeface="等线"/>
              </a:rPr>
              <a:t>理</a:t>
            </a:r>
            <a:r>
              <a:rPr dirty="0" sz="1400" b="1">
                <a:latin typeface="Microsoft JhengHei"/>
                <a:cs typeface="Microsoft JhengHei"/>
              </a:rPr>
              <a:t>异</a:t>
            </a:r>
            <a:r>
              <a:rPr dirty="0" sz="1400" b="1">
                <a:latin typeface="等线"/>
                <a:cs typeface="等线"/>
              </a:rPr>
              <a:t>常，得到新的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271" name="object 1271"/>
          <p:cNvSpPr txBox="1"/>
          <p:nvPr/>
        </p:nvSpPr>
        <p:spPr>
          <a:xfrm>
            <a:off x="492125" y="5520054"/>
            <a:ext cx="156527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ModelAndView</a:t>
            </a:r>
            <a:r>
              <a:rPr dirty="0" sz="1400" spc="-9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对</a:t>
            </a:r>
            <a:r>
              <a:rPr dirty="0" sz="1400" b="1"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272" name="object 1272"/>
          <p:cNvSpPr/>
          <p:nvPr/>
        </p:nvSpPr>
        <p:spPr>
          <a:xfrm>
            <a:off x="5927724" y="5655945"/>
            <a:ext cx="2965450" cy="0"/>
          </a:xfrm>
          <a:custGeom>
            <a:avLst/>
            <a:gdLst/>
            <a:ahLst/>
            <a:cxnLst/>
            <a:rect l="l" t="t" r="r" b="b"/>
            <a:pathLst>
              <a:path w="2965450" h="0">
                <a:moveTo>
                  <a:pt x="0" y="0"/>
                </a:moveTo>
                <a:lnTo>
                  <a:pt x="2965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3" name="object 1273"/>
          <p:cNvSpPr/>
          <p:nvPr/>
        </p:nvSpPr>
        <p:spPr>
          <a:xfrm>
            <a:off x="5932169" y="5657215"/>
            <a:ext cx="2956560" cy="0"/>
          </a:xfrm>
          <a:custGeom>
            <a:avLst/>
            <a:gdLst/>
            <a:ahLst/>
            <a:cxnLst/>
            <a:rect l="l" t="t" r="r" b="b"/>
            <a:pathLst>
              <a:path w="2956559" h="0">
                <a:moveTo>
                  <a:pt x="0" y="0"/>
                </a:moveTo>
                <a:lnTo>
                  <a:pt x="29565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4" name="object 1274"/>
          <p:cNvSpPr/>
          <p:nvPr/>
        </p:nvSpPr>
        <p:spPr>
          <a:xfrm>
            <a:off x="5935344" y="5658167"/>
            <a:ext cx="2950210" cy="0"/>
          </a:xfrm>
          <a:custGeom>
            <a:avLst/>
            <a:gdLst/>
            <a:ahLst/>
            <a:cxnLst/>
            <a:rect l="l" t="t" r="r" b="b"/>
            <a:pathLst>
              <a:path w="2950209" h="0">
                <a:moveTo>
                  <a:pt x="0" y="0"/>
                </a:moveTo>
                <a:lnTo>
                  <a:pt x="295020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5" name="object 1275"/>
          <p:cNvSpPr/>
          <p:nvPr/>
        </p:nvSpPr>
        <p:spPr>
          <a:xfrm>
            <a:off x="5938519" y="5658802"/>
            <a:ext cx="2943860" cy="0"/>
          </a:xfrm>
          <a:custGeom>
            <a:avLst/>
            <a:gdLst/>
            <a:ahLst/>
            <a:cxnLst/>
            <a:rect l="l" t="t" r="r" b="b"/>
            <a:pathLst>
              <a:path w="2943859" h="0">
                <a:moveTo>
                  <a:pt x="0" y="0"/>
                </a:moveTo>
                <a:lnTo>
                  <a:pt x="29438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6" name="object 1276"/>
          <p:cNvSpPr/>
          <p:nvPr/>
        </p:nvSpPr>
        <p:spPr>
          <a:xfrm>
            <a:off x="5941059" y="5659437"/>
            <a:ext cx="2938780" cy="0"/>
          </a:xfrm>
          <a:custGeom>
            <a:avLst/>
            <a:gdLst/>
            <a:ahLst/>
            <a:cxnLst/>
            <a:rect l="l" t="t" r="r" b="b"/>
            <a:pathLst>
              <a:path w="2938779" h="0">
                <a:moveTo>
                  <a:pt x="0" y="0"/>
                </a:moveTo>
                <a:lnTo>
                  <a:pt x="29387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7" name="object 1277"/>
          <p:cNvSpPr/>
          <p:nvPr/>
        </p:nvSpPr>
        <p:spPr>
          <a:xfrm>
            <a:off x="5946139" y="5660072"/>
            <a:ext cx="2928620" cy="0"/>
          </a:xfrm>
          <a:custGeom>
            <a:avLst/>
            <a:gdLst/>
            <a:ahLst/>
            <a:cxnLst/>
            <a:rect l="l" t="t" r="r" b="b"/>
            <a:pathLst>
              <a:path w="2928620" h="0">
                <a:moveTo>
                  <a:pt x="0" y="0"/>
                </a:moveTo>
                <a:lnTo>
                  <a:pt x="292861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8" name="object 1278"/>
          <p:cNvSpPr/>
          <p:nvPr/>
        </p:nvSpPr>
        <p:spPr>
          <a:xfrm>
            <a:off x="5955029" y="5660707"/>
            <a:ext cx="2910840" cy="0"/>
          </a:xfrm>
          <a:custGeom>
            <a:avLst/>
            <a:gdLst/>
            <a:ahLst/>
            <a:cxnLst/>
            <a:rect l="l" t="t" r="r" b="b"/>
            <a:pathLst>
              <a:path w="2910840" h="0">
                <a:moveTo>
                  <a:pt x="0" y="0"/>
                </a:moveTo>
                <a:lnTo>
                  <a:pt x="2910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9" name="object 1279"/>
          <p:cNvSpPr/>
          <p:nvPr/>
        </p:nvSpPr>
        <p:spPr>
          <a:xfrm>
            <a:off x="5911215" y="5651817"/>
            <a:ext cx="2998470" cy="0"/>
          </a:xfrm>
          <a:custGeom>
            <a:avLst/>
            <a:gdLst/>
            <a:ahLst/>
            <a:cxnLst/>
            <a:rect l="l" t="t" r="r" b="b"/>
            <a:pathLst>
              <a:path w="2998470" h="0">
                <a:moveTo>
                  <a:pt x="0" y="0"/>
                </a:moveTo>
                <a:lnTo>
                  <a:pt x="2998468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0" name="object 1280"/>
          <p:cNvSpPr/>
          <p:nvPr/>
        </p:nvSpPr>
        <p:spPr>
          <a:xfrm>
            <a:off x="5900420" y="5644514"/>
            <a:ext cx="3020060" cy="0"/>
          </a:xfrm>
          <a:custGeom>
            <a:avLst/>
            <a:gdLst/>
            <a:ahLst/>
            <a:cxnLst/>
            <a:rect l="l" t="t" r="r" b="b"/>
            <a:pathLst>
              <a:path w="3020059" h="0">
                <a:moveTo>
                  <a:pt x="0" y="0"/>
                </a:moveTo>
                <a:lnTo>
                  <a:pt x="3020059" y="0"/>
                </a:lnTo>
              </a:path>
            </a:pathLst>
          </a:custGeom>
          <a:ln w="7619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1" name="object 1281"/>
          <p:cNvSpPr/>
          <p:nvPr/>
        </p:nvSpPr>
        <p:spPr>
          <a:xfrm>
            <a:off x="5893434" y="5637212"/>
            <a:ext cx="3034030" cy="0"/>
          </a:xfrm>
          <a:custGeom>
            <a:avLst/>
            <a:gdLst/>
            <a:ahLst/>
            <a:cxnLst/>
            <a:rect l="l" t="t" r="r" b="b"/>
            <a:pathLst>
              <a:path w="3034029" h="0">
                <a:moveTo>
                  <a:pt x="0" y="0"/>
                </a:moveTo>
                <a:lnTo>
                  <a:pt x="303402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2" name="object 1282"/>
          <p:cNvSpPr/>
          <p:nvPr/>
        </p:nvSpPr>
        <p:spPr>
          <a:xfrm>
            <a:off x="5886450" y="5629909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 h="0">
                <a:moveTo>
                  <a:pt x="0" y="0"/>
                </a:moveTo>
                <a:lnTo>
                  <a:pt x="3047999" y="0"/>
                </a:lnTo>
              </a:path>
            </a:pathLst>
          </a:custGeom>
          <a:ln w="7619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3" name="object 1283"/>
          <p:cNvSpPr/>
          <p:nvPr/>
        </p:nvSpPr>
        <p:spPr>
          <a:xfrm>
            <a:off x="5882322" y="5622925"/>
            <a:ext cx="3056255" cy="0"/>
          </a:xfrm>
          <a:custGeom>
            <a:avLst/>
            <a:gdLst/>
            <a:ahLst/>
            <a:cxnLst/>
            <a:rect l="l" t="t" r="r" b="b"/>
            <a:pathLst>
              <a:path w="3056254" h="0">
                <a:moveTo>
                  <a:pt x="0" y="0"/>
                </a:moveTo>
                <a:lnTo>
                  <a:pt x="305625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4" name="object 1284"/>
          <p:cNvSpPr/>
          <p:nvPr/>
        </p:nvSpPr>
        <p:spPr>
          <a:xfrm>
            <a:off x="5877983" y="5615940"/>
            <a:ext cx="3065145" cy="0"/>
          </a:xfrm>
          <a:custGeom>
            <a:avLst/>
            <a:gdLst/>
            <a:ahLst/>
            <a:cxnLst/>
            <a:rect l="l" t="t" r="r" b="b"/>
            <a:pathLst>
              <a:path w="3065145" h="0">
                <a:moveTo>
                  <a:pt x="0" y="0"/>
                </a:moveTo>
                <a:lnTo>
                  <a:pt x="3064932" y="0"/>
                </a:lnTo>
              </a:path>
            </a:pathLst>
          </a:custGeom>
          <a:ln w="762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5" name="object 1285"/>
          <p:cNvSpPr/>
          <p:nvPr/>
        </p:nvSpPr>
        <p:spPr>
          <a:xfrm>
            <a:off x="5874808" y="5608637"/>
            <a:ext cx="3071495" cy="0"/>
          </a:xfrm>
          <a:custGeom>
            <a:avLst/>
            <a:gdLst/>
            <a:ahLst/>
            <a:cxnLst/>
            <a:rect l="l" t="t" r="r" b="b"/>
            <a:pathLst>
              <a:path w="3071495" h="0">
                <a:moveTo>
                  <a:pt x="0" y="0"/>
                </a:moveTo>
                <a:lnTo>
                  <a:pt x="3071282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6" name="object 1286"/>
          <p:cNvSpPr/>
          <p:nvPr/>
        </p:nvSpPr>
        <p:spPr>
          <a:xfrm>
            <a:off x="5872479" y="559879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93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7" name="object 1287"/>
          <p:cNvSpPr/>
          <p:nvPr/>
        </p:nvSpPr>
        <p:spPr>
          <a:xfrm>
            <a:off x="5872691" y="560006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51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8" name="object 1288"/>
          <p:cNvSpPr/>
          <p:nvPr/>
        </p:nvSpPr>
        <p:spPr>
          <a:xfrm>
            <a:off x="5873432" y="5601970"/>
            <a:ext cx="3074035" cy="0"/>
          </a:xfrm>
          <a:custGeom>
            <a:avLst/>
            <a:gdLst/>
            <a:ahLst/>
            <a:cxnLst/>
            <a:rect l="l" t="t" r="r" b="b"/>
            <a:pathLst>
              <a:path w="3074034" h="0">
                <a:moveTo>
                  <a:pt x="0" y="0"/>
                </a:moveTo>
                <a:lnTo>
                  <a:pt x="307403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9" name="object 1289"/>
          <p:cNvSpPr/>
          <p:nvPr/>
        </p:nvSpPr>
        <p:spPr>
          <a:xfrm>
            <a:off x="5874596" y="5604509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 h="0">
                <a:moveTo>
                  <a:pt x="0" y="0"/>
                </a:moveTo>
                <a:lnTo>
                  <a:pt x="307170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0" name="object 1290"/>
          <p:cNvSpPr/>
          <p:nvPr/>
        </p:nvSpPr>
        <p:spPr>
          <a:xfrm>
            <a:off x="5870574" y="559117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1" name="object 1291"/>
          <p:cNvSpPr/>
          <p:nvPr/>
        </p:nvSpPr>
        <p:spPr>
          <a:xfrm>
            <a:off x="5870574" y="559244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2" name="object 1292"/>
          <p:cNvSpPr/>
          <p:nvPr/>
        </p:nvSpPr>
        <p:spPr>
          <a:xfrm>
            <a:off x="5871209" y="559371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3" name="object 1293"/>
          <p:cNvSpPr/>
          <p:nvPr/>
        </p:nvSpPr>
        <p:spPr>
          <a:xfrm>
            <a:off x="5871421" y="5595620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05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4" name="object 1294"/>
          <p:cNvSpPr/>
          <p:nvPr/>
        </p:nvSpPr>
        <p:spPr>
          <a:xfrm>
            <a:off x="5872162" y="5597525"/>
            <a:ext cx="3076575" cy="0"/>
          </a:xfrm>
          <a:custGeom>
            <a:avLst/>
            <a:gdLst/>
            <a:ahLst/>
            <a:cxnLst/>
            <a:rect l="l" t="t" r="r" b="b"/>
            <a:pathLst>
              <a:path w="3076575" h="0">
                <a:moveTo>
                  <a:pt x="0" y="0"/>
                </a:moveTo>
                <a:lnTo>
                  <a:pt x="30765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5" name="object 1295"/>
          <p:cNvSpPr/>
          <p:nvPr/>
        </p:nvSpPr>
        <p:spPr>
          <a:xfrm>
            <a:off x="5869304" y="5584825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6" name="object 1296"/>
          <p:cNvSpPr/>
          <p:nvPr/>
        </p:nvSpPr>
        <p:spPr>
          <a:xfrm>
            <a:off x="5869516" y="5586729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186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7" name="object 1297"/>
          <p:cNvSpPr/>
          <p:nvPr/>
        </p:nvSpPr>
        <p:spPr>
          <a:xfrm>
            <a:off x="5869939" y="558863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8" name="object 1298"/>
          <p:cNvSpPr/>
          <p:nvPr/>
        </p:nvSpPr>
        <p:spPr>
          <a:xfrm>
            <a:off x="5870257" y="5589904"/>
            <a:ext cx="3080385" cy="0"/>
          </a:xfrm>
          <a:custGeom>
            <a:avLst/>
            <a:gdLst/>
            <a:ahLst/>
            <a:cxnLst/>
            <a:rect l="l" t="t" r="r" b="b"/>
            <a:pathLst>
              <a:path w="3080384" h="0">
                <a:moveTo>
                  <a:pt x="0" y="0"/>
                </a:moveTo>
                <a:lnTo>
                  <a:pt x="30803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9" name="object 1299"/>
          <p:cNvSpPr/>
          <p:nvPr/>
        </p:nvSpPr>
        <p:spPr>
          <a:xfrm>
            <a:off x="5868669" y="557910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8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0" name="object 1300"/>
          <p:cNvSpPr/>
          <p:nvPr/>
        </p:nvSpPr>
        <p:spPr>
          <a:xfrm>
            <a:off x="5868987" y="5582284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 h="0">
                <a:moveTo>
                  <a:pt x="0" y="0"/>
                </a:moveTo>
                <a:lnTo>
                  <a:pt x="308292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1" name="object 1301"/>
          <p:cNvSpPr/>
          <p:nvPr/>
        </p:nvSpPr>
        <p:spPr>
          <a:xfrm>
            <a:off x="5869304" y="558355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2" name="object 1302"/>
          <p:cNvSpPr/>
          <p:nvPr/>
        </p:nvSpPr>
        <p:spPr>
          <a:xfrm>
            <a:off x="5868035" y="557085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3" name="object 1303"/>
          <p:cNvSpPr/>
          <p:nvPr/>
        </p:nvSpPr>
        <p:spPr>
          <a:xfrm>
            <a:off x="5868352" y="5573395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419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4" name="object 1304"/>
          <p:cNvSpPr/>
          <p:nvPr/>
        </p:nvSpPr>
        <p:spPr>
          <a:xfrm>
            <a:off x="5868669" y="557530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5" name="object 1305"/>
          <p:cNvSpPr/>
          <p:nvPr/>
        </p:nvSpPr>
        <p:spPr>
          <a:xfrm>
            <a:off x="5868035" y="556545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6" name="object 1306"/>
          <p:cNvSpPr/>
          <p:nvPr/>
        </p:nvSpPr>
        <p:spPr>
          <a:xfrm>
            <a:off x="5868035" y="555847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7" name="object 1307"/>
          <p:cNvSpPr/>
          <p:nvPr/>
        </p:nvSpPr>
        <p:spPr>
          <a:xfrm>
            <a:off x="5868035" y="55514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8" name="object 1308"/>
          <p:cNvSpPr/>
          <p:nvPr/>
        </p:nvSpPr>
        <p:spPr>
          <a:xfrm>
            <a:off x="5868035" y="55445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9" name="object 1309"/>
          <p:cNvSpPr/>
          <p:nvPr/>
        </p:nvSpPr>
        <p:spPr>
          <a:xfrm>
            <a:off x="5868035" y="55372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0" name="object 1310"/>
          <p:cNvSpPr/>
          <p:nvPr/>
        </p:nvSpPr>
        <p:spPr>
          <a:xfrm>
            <a:off x="5868035" y="55298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1" name="object 1311"/>
          <p:cNvSpPr/>
          <p:nvPr/>
        </p:nvSpPr>
        <p:spPr>
          <a:xfrm>
            <a:off x="5868035" y="552291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2" name="object 1312"/>
          <p:cNvSpPr/>
          <p:nvPr/>
        </p:nvSpPr>
        <p:spPr>
          <a:xfrm>
            <a:off x="5868035" y="551592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3" name="object 1313"/>
          <p:cNvSpPr/>
          <p:nvPr/>
        </p:nvSpPr>
        <p:spPr>
          <a:xfrm>
            <a:off x="5868035" y="550862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4" name="object 1314"/>
          <p:cNvSpPr/>
          <p:nvPr/>
        </p:nvSpPr>
        <p:spPr>
          <a:xfrm>
            <a:off x="5868035" y="550132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5" name="object 1315"/>
          <p:cNvSpPr/>
          <p:nvPr/>
        </p:nvSpPr>
        <p:spPr>
          <a:xfrm>
            <a:off x="5868035" y="549402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6" name="object 1316"/>
          <p:cNvSpPr/>
          <p:nvPr/>
        </p:nvSpPr>
        <p:spPr>
          <a:xfrm>
            <a:off x="5868035" y="548703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7" name="object 1317"/>
          <p:cNvSpPr/>
          <p:nvPr/>
        </p:nvSpPr>
        <p:spPr>
          <a:xfrm>
            <a:off x="5868035" y="548005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8" name="object 1318"/>
          <p:cNvSpPr/>
          <p:nvPr/>
        </p:nvSpPr>
        <p:spPr>
          <a:xfrm>
            <a:off x="5868035" y="54717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9" name="object 1319"/>
          <p:cNvSpPr/>
          <p:nvPr/>
        </p:nvSpPr>
        <p:spPr>
          <a:xfrm>
            <a:off x="5868035" y="54625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0" name="object 1320"/>
          <p:cNvSpPr/>
          <p:nvPr/>
        </p:nvSpPr>
        <p:spPr>
          <a:xfrm>
            <a:off x="5868035" y="545337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1" name="object 1321"/>
          <p:cNvSpPr/>
          <p:nvPr/>
        </p:nvSpPr>
        <p:spPr>
          <a:xfrm>
            <a:off x="5868035" y="54444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2" name="object 1322"/>
          <p:cNvSpPr/>
          <p:nvPr/>
        </p:nvSpPr>
        <p:spPr>
          <a:xfrm>
            <a:off x="5868035" y="54356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3" name="object 1323"/>
          <p:cNvSpPr/>
          <p:nvPr/>
        </p:nvSpPr>
        <p:spPr>
          <a:xfrm>
            <a:off x="5868035" y="542671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4" name="object 1324"/>
          <p:cNvSpPr/>
          <p:nvPr/>
        </p:nvSpPr>
        <p:spPr>
          <a:xfrm>
            <a:off x="5868035" y="54175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5" name="object 1325"/>
          <p:cNvSpPr/>
          <p:nvPr/>
        </p:nvSpPr>
        <p:spPr>
          <a:xfrm>
            <a:off x="5868035" y="54082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6" name="object 1326"/>
          <p:cNvSpPr/>
          <p:nvPr/>
        </p:nvSpPr>
        <p:spPr>
          <a:xfrm>
            <a:off x="5868035" y="539940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7" name="object 1327"/>
          <p:cNvSpPr/>
          <p:nvPr/>
        </p:nvSpPr>
        <p:spPr>
          <a:xfrm>
            <a:off x="5868035" y="53901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8" name="object 1328"/>
          <p:cNvSpPr/>
          <p:nvPr/>
        </p:nvSpPr>
        <p:spPr>
          <a:xfrm>
            <a:off x="5868035" y="53809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9" name="object 1329"/>
          <p:cNvSpPr/>
          <p:nvPr/>
        </p:nvSpPr>
        <p:spPr>
          <a:xfrm>
            <a:off x="5868035" y="53721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0" name="object 1330"/>
          <p:cNvSpPr/>
          <p:nvPr/>
        </p:nvSpPr>
        <p:spPr>
          <a:xfrm>
            <a:off x="5868035" y="536289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1" name="object 1331"/>
          <p:cNvSpPr/>
          <p:nvPr/>
        </p:nvSpPr>
        <p:spPr>
          <a:xfrm>
            <a:off x="5868035" y="535368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2" name="object 1332"/>
          <p:cNvSpPr/>
          <p:nvPr/>
        </p:nvSpPr>
        <p:spPr>
          <a:xfrm>
            <a:off x="5868035" y="53447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3" name="object 1333"/>
          <p:cNvSpPr/>
          <p:nvPr/>
        </p:nvSpPr>
        <p:spPr>
          <a:xfrm>
            <a:off x="5868035" y="533590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4" name="object 1334"/>
          <p:cNvSpPr/>
          <p:nvPr/>
        </p:nvSpPr>
        <p:spPr>
          <a:xfrm>
            <a:off x="5868035" y="532669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5" name="object 1335"/>
          <p:cNvSpPr/>
          <p:nvPr/>
        </p:nvSpPr>
        <p:spPr>
          <a:xfrm>
            <a:off x="5868035" y="53174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6" name="object 1336"/>
          <p:cNvSpPr/>
          <p:nvPr/>
        </p:nvSpPr>
        <p:spPr>
          <a:xfrm>
            <a:off x="5868035" y="530828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7" name="object 1337"/>
          <p:cNvSpPr/>
          <p:nvPr/>
        </p:nvSpPr>
        <p:spPr>
          <a:xfrm>
            <a:off x="5868035" y="52990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8" name="object 1338"/>
          <p:cNvSpPr/>
          <p:nvPr/>
        </p:nvSpPr>
        <p:spPr>
          <a:xfrm>
            <a:off x="5868035" y="529018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9" name="object 1339"/>
          <p:cNvSpPr/>
          <p:nvPr/>
        </p:nvSpPr>
        <p:spPr>
          <a:xfrm>
            <a:off x="5868035" y="528129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0" name="object 1340"/>
          <p:cNvSpPr/>
          <p:nvPr/>
        </p:nvSpPr>
        <p:spPr>
          <a:xfrm>
            <a:off x="5868035" y="52720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1" name="object 1341"/>
          <p:cNvSpPr/>
          <p:nvPr/>
        </p:nvSpPr>
        <p:spPr>
          <a:xfrm>
            <a:off x="5868035" y="526287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2" name="object 1342"/>
          <p:cNvSpPr/>
          <p:nvPr/>
        </p:nvSpPr>
        <p:spPr>
          <a:xfrm>
            <a:off x="5868035" y="52539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3" name="object 1343"/>
          <p:cNvSpPr/>
          <p:nvPr/>
        </p:nvSpPr>
        <p:spPr>
          <a:xfrm>
            <a:off x="5868035" y="52451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4" name="object 1344"/>
          <p:cNvSpPr/>
          <p:nvPr/>
        </p:nvSpPr>
        <p:spPr>
          <a:xfrm>
            <a:off x="5868035" y="523621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5" name="object 1345"/>
          <p:cNvSpPr/>
          <p:nvPr/>
        </p:nvSpPr>
        <p:spPr>
          <a:xfrm>
            <a:off x="5868035" y="522700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6" name="object 1346"/>
          <p:cNvSpPr/>
          <p:nvPr/>
        </p:nvSpPr>
        <p:spPr>
          <a:xfrm>
            <a:off x="5868669" y="521589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7" name="object 1347"/>
          <p:cNvSpPr/>
          <p:nvPr/>
        </p:nvSpPr>
        <p:spPr>
          <a:xfrm>
            <a:off x="5868351" y="5219065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 h="0">
                <a:moveTo>
                  <a:pt x="0" y="0"/>
                </a:moveTo>
                <a:lnTo>
                  <a:pt x="3084194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8" name="object 1348"/>
          <p:cNvSpPr/>
          <p:nvPr/>
        </p:nvSpPr>
        <p:spPr>
          <a:xfrm>
            <a:off x="5868035" y="522097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9" name="object 1349"/>
          <p:cNvSpPr/>
          <p:nvPr/>
        </p:nvSpPr>
        <p:spPr>
          <a:xfrm>
            <a:off x="5869727" y="5205095"/>
            <a:ext cx="3081655" cy="0"/>
          </a:xfrm>
          <a:custGeom>
            <a:avLst/>
            <a:gdLst/>
            <a:ahLst/>
            <a:cxnLst/>
            <a:rect l="l" t="t" r="r" b="b"/>
            <a:pathLst>
              <a:path w="3081654" h="0">
                <a:moveTo>
                  <a:pt x="0" y="0"/>
                </a:moveTo>
                <a:lnTo>
                  <a:pt x="308144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0" name="object 1350"/>
          <p:cNvSpPr/>
          <p:nvPr/>
        </p:nvSpPr>
        <p:spPr>
          <a:xfrm>
            <a:off x="5869304" y="520700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1" name="object 1351"/>
          <p:cNvSpPr/>
          <p:nvPr/>
        </p:nvSpPr>
        <p:spPr>
          <a:xfrm>
            <a:off x="5869304" y="520890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2" name="object 1352"/>
          <p:cNvSpPr/>
          <p:nvPr/>
        </p:nvSpPr>
        <p:spPr>
          <a:xfrm>
            <a:off x="5868881" y="521017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03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3" name="object 1353"/>
          <p:cNvSpPr/>
          <p:nvPr/>
        </p:nvSpPr>
        <p:spPr>
          <a:xfrm>
            <a:off x="5868669" y="521207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59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4" name="object 1354"/>
          <p:cNvSpPr/>
          <p:nvPr/>
        </p:nvSpPr>
        <p:spPr>
          <a:xfrm>
            <a:off x="5871526" y="5196204"/>
            <a:ext cx="3077845" cy="0"/>
          </a:xfrm>
          <a:custGeom>
            <a:avLst/>
            <a:gdLst/>
            <a:ahLst/>
            <a:cxnLst/>
            <a:rect l="l" t="t" r="r" b="b"/>
            <a:pathLst>
              <a:path w="3077845" h="0">
                <a:moveTo>
                  <a:pt x="0" y="0"/>
                </a:moveTo>
                <a:lnTo>
                  <a:pt x="307773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5" name="object 1355"/>
          <p:cNvSpPr/>
          <p:nvPr/>
        </p:nvSpPr>
        <p:spPr>
          <a:xfrm>
            <a:off x="5871209" y="519747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6" name="object 1356"/>
          <p:cNvSpPr/>
          <p:nvPr/>
        </p:nvSpPr>
        <p:spPr>
          <a:xfrm>
            <a:off x="5871209" y="519874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7" name="object 1357"/>
          <p:cNvSpPr/>
          <p:nvPr/>
        </p:nvSpPr>
        <p:spPr>
          <a:xfrm>
            <a:off x="5870574" y="520001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8" name="object 1358"/>
          <p:cNvSpPr/>
          <p:nvPr/>
        </p:nvSpPr>
        <p:spPr>
          <a:xfrm>
            <a:off x="5870574" y="5201284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9" name="object 1359"/>
          <p:cNvSpPr/>
          <p:nvPr/>
        </p:nvSpPr>
        <p:spPr>
          <a:xfrm>
            <a:off x="5870151" y="520255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049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0" name="object 1360"/>
          <p:cNvSpPr/>
          <p:nvPr/>
        </p:nvSpPr>
        <p:spPr>
          <a:xfrm>
            <a:off x="5869939" y="520382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1" name="object 1361"/>
          <p:cNvSpPr/>
          <p:nvPr/>
        </p:nvSpPr>
        <p:spPr>
          <a:xfrm>
            <a:off x="5872056" y="5190490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09" h="0">
                <a:moveTo>
                  <a:pt x="0" y="0"/>
                </a:moveTo>
                <a:lnTo>
                  <a:pt x="3076680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2" name="object 1362"/>
          <p:cNvSpPr/>
          <p:nvPr/>
        </p:nvSpPr>
        <p:spPr>
          <a:xfrm>
            <a:off x="5875337" y="5181282"/>
            <a:ext cx="3070225" cy="0"/>
          </a:xfrm>
          <a:custGeom>
            <a:avLst/>
            <a:gdLst/>
            <a:ahLst/>
            <a:cxnLst/>
            <a:rect l="l" t="t" r="r" b="b"/>
            <a:pathLst>
              <a:path w="3070225" h="0">
                <a:moveTo>
                  <a:pt x="0" y="0"/>
                </a:moveTo>
                <a:lnTo>
                  <a:pt x="3070225" y="0"/>
                </a:lnTo>
              </a:path>
            </a:pathLst>
          </a:custGeom>
          <a:ln w="952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3" name="object 1363"/>
          <p:cNvSpPr/>
          <p:nvPr/>
        </p:nvSpPr>
        <p:spPr>
          <a:xfrm>
            <a:off x="5879464" y="5172075"/>
            <a:ext cx="3061970" cy="0"/>
          </a:xfrm>
          <a:custGeom>
            <a:avLst/>
            <a:gdLst/>
            <a:ahLst/>
            <a:cxnLst/>
            <a:rect l="l" t="t" r="r" b="b"/>
            <a:pathLst>
              <a:path w="3061970" h="0">
                <a:moveTo>
                  <a:pt x="0" y="0"/>
                </a:moveTo>
                <a:lnTo>
                  <a:pt x="306165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4" name="object 1364"/>
          <p:cNvSpPr/>
          <p:nvPr/>
        </p:nvSpPr>
        <p:spPr>
          <a:xfrm>
            <a:off x="5885814" y="5163185"/>
            <a:ext cx="3049905" cy="0"/>
          </a:xfrm>
          <a:custGeom>
            <a:avLst/>
            <a:gdLst/>
            <a:ahLst/>
            <a:cxnLst/>
            <a:rect l="l" t="t" r="r" b="b"/>
            <a:pathLst>
              <a:path w="3049904" h="0">
                <a:moveTo>
                  <a:pt x="0" y="0"/>
                </a:moveTo>
                <a:lnTo>
                  <a:pt x="3049587" y="0"/>
                </a:lnTo>
              </a:path>
            </a:pathLst>
          </a:custGeom>
          <a:ln w="889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5" name="object 1365"/>
          <p:cNvSpPr/>
          <p:nvPr/>
        </p:nvSpPr>
        <p:spPr>
          <a:xfrm>
            <a:off x="5893117" y="5154295"/>
            <a:ext cx="3034665" cy="0"/>
          </a:xfrm>
          <a:custGeom>
            <a:avLst/>
            <a:gdLst/>
            <a:ahLst/>
            <a:cxnLst/>
            <a:rect l="l" t="t" r="r" b="b"/>
            <a:pathLst>
              <a:path w="3034665" h="0">
                <a:moveTo>
                  <a:pt x="0" y="0"/>
                </a:moveTo>
                <a:lnTo>
                  <a:pt x="303434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6" name="object 1366"/>
          <p:cNvSpPr/>
          <p:nvPr/>
        </p:nvSpPr>
        <p:spPr>
          <a:xfrm>
            <a:off x="5902959" y="5145404"/>
            <a:ext cx="3014980" cy="0"/>
          </a:xfrm>
          <a:custGeom>
            <a:avLst/>
            <a:gdLst/>
            <a:ahLst/>
            <a:cxnLst/>
            <a:rect l="l" t="t" r="r" b="b"/>
            <a:pathLst>
              <a:path w="3014979" h="0">
                <a:moveTo>
                  <a:pt x="0" y="0"/>
                </a:moveTo>
                <a:lnTo>
                  <a:pt x="3014980" y="0"/>
                </a:lnTo>
              </a:path>
            </a:pathLst>
          </a:custGeom>
          <a:ln w="889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7" name="object 1367"/>
          <p:cNvSpPr/>
          <p:nvPr/>
        </p:nvSpPr>
        <p:spPr>
          <a:xfrm>
            <a:off x="5917563" y="5136197"/>
            <a:ext cx="2985135" cy="0"/>
          </a:xfrm>
          <a:custGeom>
            <a:avLst/>
            <a:gdLst/>
            <a:ahLst/>
            <a:cxnLst/>
            <a:rect l="l" t="t" r="r" b="b"/>
            <a:pathLst>
              <a:path w="2985134" h="0">
                <a:moveTo>
                  <a:pt x="0" y="0"/>
                </a:moveTo>
                <a:lnTo>
                  <a:pt x="2985135" y="0"/>
                </a:lnTo>
              </a:path>
            </a:pathLst>
          </a:custGeom>
          <a:ln w="952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8" name="object 1368"/>
          <p:cNvSpPr txBox="1"/>
          <p:nvPr/>
        </p:nvSpPr>
        <p:spPr>
          <a:xfrm>
            <a:off x="6407784" y="5170804"/>
            <a:ext cx="200533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由 </a:t>
            </a:r>
            <a:r>
              <a:rPr dirty="0" sz="1400" spc="-5" b="1">
                <a:latin typeface="Calibri"/>
                <a:cs typeface="Calibri"/>
              </a:rPr>
              <a:t>ViewResolver</a:t>
            </a:r>
            <a:r>
              <a:rPr dirty="0" sz="1400" spc="-114" b="1"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组</a:t>
            </a:r>
            <a:r>
              <a:rPr dirty="0" sz="1400" b="1">
                <a:latin typeface="等线"/>
                <a:cs typeface="等线"/>
              </a:rPr>
              <a:t>件根据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369" name="object 1369"/>
          <p:cNvSpPr txBox="1"/>
          <p:nvPr/>
        </p:nvSpPr>
        <p:spPr>
          <a:xfrm>
            <a:off x="5979159" y="5387340"/>
            <a:ext cx="286512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ModelAndView </a:t>
            </a:r>
            <a:r>
              <a:rPr dirty="0" sz="1400" b="1">
                <a:latin typeface="Microsoft JhengHei"/>
                <a:cs typeface="Microsoft JhengHei"/>
              </a:rPr>
              <a:t>对</a:t>
            </a:r>
            <a:r>
              <a:rPr dirty="0" sz="1400" b="1">
                <a:latin typeface="等线"/>
                <a:cs typeface="等线"/>
              </a:rPr>
              <a:t>象得到</a:t>
            </a:r>
            <a:r>
              <a:rPr dirty="0" sz="1400" b="1">
                <a:latin typeface="Microsoft JhengHei"/>
                <a:cs typeface="Microsoft JhengHei"/>
              </a:rPr>
              <a:t>实际</a:t>
            </a:r>
            <a:r>
              <a:rPr dirty="0" sz="1400" b="1">
                <a:latin typeface="等线"/>
                <a:cs typeface="等线"/>
              </a:rPr>
              <a:t>的</a:t>
            </a:r>
            <a:r>
              <a:rPr dirty="0" sz="1400" spc="-150" b="1">
                <a:latin typeface="等线"/>
                <a:cs typeface="等线"/>
              </a:rPr>
              <a:t> </a:t>
            </a:r>
            <a:r>
              <a:rPr dirty="0" sz="1400" spc="-5" b="1">
                <a:latin typeface="Calibri"/>
                <a:cs typeface="Calibri"/>
              </a:rPr>
              <a:t>View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70" name="object 1370"/>
          <p:cNvSpPr/>
          <p:nvPr/>
        </p:nvSpPr>
        <p:spPr>
          <a:xfrm>
            <a:off x="2534285" y="4342129"/>
            <a:ext cx="957580" cy="1078865"/>
          </a:xfrm>
          <a:custGeom>
            <a:avLst/>
            <a:gdLst/>
            <a:ahLst/>
            <a:cxnLst/>
            <a:rect l="l" t="t" r="r" b="b"/>
            <a:pathLst>
              <a:path w="957579" h="1078864">
                <a:moveTo>
                  <a:pt x="957580" y="0"/>
                </a:moveTo>
                <a:lnTo>
                  <a:pt x="626745" y="0"/>
                </a:lnTo>
                <a:lnTo>
                  <a:pt x="626745" y="1078865"/>
                </a:lnTo>
                <a:lnTo>
                  <a:pt x="0" y="107886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1" name="object 1371"/>
          <p:cNvSpPr/>
          <p:nvPr/>
        </p:nvSpPr>
        <p:spPr>
          <a:xfrm>
            <a:off x="2534285" y="536384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150"/>
                </a:moveTo>
                <a:lnTo>
                  <a:pt x="85725" y="114300"/>
                </a:lnTo>
                <a:lnTo>
                  <a:pt x="0" y="57150"/>
                </a:lnTo>
                <a:lnTo>
                  <a:pt x="85725" y="0"/>
                </a:lnTo>
                <a:lnTo>
                  <a:pt x="0" y="5715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2" name="object 1372"/>
          <p:cNvSpPr/>
          <p:nvPr/>
        </p:nvSpPr>
        <p:spPr>
          <a:xfrm>
            <a:off x="7506112" y="49911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32" y="54832"/>
                </a:moveTo>
                <a:lnTo>
                  <a:pt x="54832" y="0"/>
                </a:lnTo>
                <a:lnTo>
                  <a:pt x="0" y="0"/>
                </a:lnTo>
                <a:lnTo>
                  <a:pt x="4332" y="21274"/>
                </a:lnTo>
                <a:lnTo>
                  <a:pt x="16121" y="38710"/>
                </a:lnTo>
                <a:lnTo>
                  <a:pt x="33558" y="50500"/>
                </a:lnTo>
                <a:lnTo>
                  <a:pt x="54832" y="54832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3" name="object 1373"/>
          <p:cNvSpPr/>
          <p:nvPr/>
        </p:nvSpPr>
        <p:spPr>
          <a:xfrm>
            <a:off x="8351519" y="4991100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32" y="0"/>
                </a:moveTo>
                <a:lnTo>
                  <a:pt x="0" y="0"/>
                </a:lnTo>
                <a:lnTo>
                  <a:pt x="0" y="54832"/>
                </a:lnTo>
                <a:lnTo>
                  <a:pt x="21274" y="50500"/>
                </a:lnTo>
                <a:lnTo>
                  <a:pt x="38710" y="38710"/>
                </a:lnTo>
                <a:lnTo>
                  <a:pt x="50500" y="21274"/>
                </a:lnTo>
                <a:lnTo>
                  <a:pt x="54832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4" name="object 1374"/>
          <p:cNvSpPr/>
          <p:nvPr/>
        </p:nvSpPr>
        <p:spPr>
          <a:xfrm>
            <a:off x="8351519" y="471401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0"/>
                </a:moveTo>
                <a:lnTo>
                  <a:pt x="0" y="54832"/>
                </a:lnTo>
                <a:lnTo>
                  <a:pt x="54832" y="54832"/>
                </a:lnTo>
                <a:lnTo>
                  <a:pt x="50500" y="33558"/>
                </a:lnTo>
                <a:lnTo>
                  <a:pt x="38710" y="16121"/>
                </a:lnTo>
                <a:lnTo>
                  <a:pt x="21274" y="4332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5" name="object 1375"/>
          <p:cNvSpPr txBox="1"/>
          <p:nvPr/>
        </p:nvSpPr>
        <p:spPr>
          <a:xfrm>
            <a:off x="7506334" y="4714239"/>
            <a:ext cx="899794" cy="33147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409"/>
              </a:spcBef>
            </a:pP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不存在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376" name="object 1376"/>
          <p:cNvSpPr/>
          <p:nvPr/>
        </p:nvSpPr>
        <p:spPr>
          <a:xfrm>
            <a:off x="4347845" y="4572635"/>
            <a:ext cx="3063240" cy="558800"/>
          </a:xfrm>
          <a:custGeom>
            <a:avLst/>
            <a:gdLst/>
            <a:ahLst/>
            <a:cxnLst/>
            <a:rect l="l" t="t" r="r" b="b"/>
            <a:pathLst>
              <a:path w="3063240" h="558800">
                <a:moveTo>
                  <a:pt x="0" y="0"/>
                </a:moveTo>
                <a:lnTo>
                  <a:pt x="0" y="279400"/>
                </a:lnTo>
                <a:lnTo>
                  <a:pt x="3063240" y="279400"/>
                </a:lnTo>
                <a:lnTo>
                  <a:pt x="3063240" y="55880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7" name="object 1377"/>
          <p:cNvSpPr/>
          <p:nvPr/>
        </p:nvSpPr>
        <p:spPr>
          <a:xfrm>
            <a:off x="7353934" y="504571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8" name="object 1378"/>
          <p:cNvSpPr/>
          <p:nvPr/>
        </p:nvSpPr>
        <p:spPr>
          <a:xfrm>
            <a:off x="1275080" y="5395595"/>
            <a:ext cx="4592955" cy="636905"/>
          </a:xfrm>
          <a:custGeom>
            <a:avLst/>
            <a:gdLst/>
            <a:ahLst/>
            <a:cxnLst/>
            <a:rect l="l" t="t" r="r" b="b"/>
            <a:pathLst>
              <a:path w="4592955" h="636904">
                <a:moveTo>
                  <a:pt x="0" y="408940"/>
                </a:moveTo>
                <a:lnTo>
                  <a:pt x="0" y="636905"/>
                </a:lnTo>
                <a:lnTo>
                  <a:pt x="2926080" y="636905"/>
                </a:lnTo>
                <a:lnTo>
                  <a:pt x="2926080" y="0"/>
                </a:lnTo>
                <a:lnTo>
                  <a:pt x="4592955" y="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9" name="object 1379"/>
          <p:cNvSpPr/>
          <p:nvPr/>
        </p:nvSpPr>
        <p:spPr>
          <a:xfrm>
            <a:off x="5782310" y="533844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0" name="object 1380"/>
          <p:cNvSpPr/>
          <p:nvPr/>
        </p:nvSpPr>
        <p:spPr>
          <a:xfrm>
            <a:off x="6872604" y="6807834"/>
            <a:ext cx="1075690" cy="0"/>
          </a:xfrm>
          <a:custGeom>
            <a:avLst/>
            <a:gdLst/>
            <a:ahLst/>
            <a:cxnLst/>
            <a:rect l="l" t="t" r="r" b="b"/>
            <a:pathLst>
              <a:path w="1075690" h="0">
                <a:moveTo>
                  <a:pt x="0" y="0"/>
                </a:moveTo>
                <a:lnTo>
                  <a:pt x="107568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1" name="object 1381"/>
          <p:cNvSpPr/>
          <p:nvPr/>
        </p:nvSpPr>
        <p:spPr>
          <a:xfrm>
            <a:off x="6877049" y="6809105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 h="0">
                <a:moveTo>
                  <a:pt x="0" y="0"/>
                </a:moveTo>
                <a:lnTo>
                  <a:pt x="10667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2" name="object 1382"/>
          <p:cNvSpPr/>
          <p:nvPr/>
        </p:nvSpPr>
        <p:spPr>
          <a:xfrm>
            <a:off x="6880224" y="6810057"/>
            <a:ext cx="1060450" cy="0"/>
          </a:xfrm>
          <a:custGeom>
            <a:avLst/>
            <a:gdLst/>
            <a:ahLst/>
            <a:cxnLst/>
            <a:rect l="l" t="t" r="r" b="b"/>
            <a:pathLst>
              <a:path w="1060450" h="0">
                <a:moveTo>
                  <a:pt x="0" y="0"/>
                </a:moveTo>
                <a:lnTo>
                  <a:pt x="106044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3" name="object 1383"/>
          <p:cNvSpPr/>
          <p:nvPr/>
        </p:nvSpPr>
        <p:spPr>
          <a:xfrm>
            <a:off x="6883399" y="6810692"/>
            <a:ext cx="1054100" cy="0"/>
          </a:xfrm>
          <a:custGeom>
            <a:avLst/>
            <a:gdLst/>
            <a:ahLst/>
            <a:cxnLst/>
            <a:rect l="l" t="t" r="r" b="b"/>
            <a:pathLst>
              <a:path w="1054100" h="0">
                <a:moveTo>
                  <a:pt x="0" y="0"/>
                </a:moveTo>
                <a:lnTo>
                  <a:pt x="10540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4" name="object 1384"/>
          <p:cNvSpPr/>
          <p:nvPr/>
        </p:nvSpPr>
        <p:spPr>
          <a:xfrm>
            <a:off x="6885939" y="6811326"/>
            <a:ext cx="1049020" cy="0"/>
          </a:xfrm>
          <a:custGeom>
            <a:avLst/>
            <a:gdLst/>
            <a:ahLst/>
            <a:cxnLst/>
            <a:rect l="l" t="t" r="r" b="b"/>
            <a:pathLst>
              <a:path w="1049020" h="0">
                <a:moveTo>
                  <a:pt x="0" y="0"/>
                </a:moveTo>
                <a:lnTo>
                  <a:pt x="104901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5" name="object 1385"/>
          <p:cNvSpPr/>
          <p:nvPr/>
        </p:nvSpPr>
        <p:spPr>
          <a:xfrm>
            <a:off x="6891019" y="6811962"/>
            <a:ext cx="1038860" cy="0"/>
          </a:xfrm>
          <a:custGeom>
            <a:avLst/>
            <a:gdLst/>
            <a:ahLst/>
            <a:cxnLst/>
            <a:rect l="l" t="t" r="r" b="b"/>
            <a:pathLst>
              <a:path w="1038859" h="0">
                <a:moveTo>
                  <a:pt x="0" y="0"/>
                </a:moveTo>
                <a:lnTo>
                  <a:pt x="10388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6" name="object 1386"/>
          <p:cNvSpPr/>
          <p:nvPr/>
        </p:nvSpPr>
        <p:spPr>
          <a:xfrm>
            <a:off x="6899909" y="6812597"/>
            <a:ext cx="1021080" cy="0"/>
          </a:xfrm>
          <a:custGeom>
            <a:avLst/>
            <a:gdLst/>
            <a:ahLst/>
            <a:cxnLst/>
            <a:rect l="l" t="t" r="r" b="b"/>
            <a:pathLst>
              <a:path w="1021079" h="0">
                <a:moveTo>
                  <a:pt x="0" y="0"/>
                </a:moveTo>
                <a:lnTo>
                  <a:pt x="10210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7" name="object 1387"/>
          <p:cNvSpPr/>
          <p:nvPr/>
        </p:nvSpPr>
        <p:spPr>
          <a:xfrm>
            <a:off x="6856095" y="6803707"/>
            <a:ext cx="1108710" cy="0"/>
          </a:xfrm>
          <a:custGeom>
            <a:avLst/>
            <a:gdLst/>
            <a:ahLst/>
            <a:cxnLst/>
            <a:rect l="l" t="t" r="r" b="b"/>
            <a:pathLst>
              <a:path w="1108709" h="0">
                <a:moveTo>
                  <a:pt x="0" y="0"/>
                </a:moveTo>
                <a:lnTo>
                  <a:pt x="1108708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8" name="object 1388"/>
          <p:cNvSpPr/>
          <p:nvPr/>
        </p:nvSpPr>
        <p:spPr>
          <a:xfrm>
            <a:off x="6845300" y="6796404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 h="0">
                <a:moveTo>
                  <a:pt x="0" y="0"/>
                </a:moveTo>
                <a:lnTo>
                  <a:pt x="1130299" y="0"/>
                </a:lnTo>
              </a:path>
            </a:pathLst>
          </a:custGeom>
          <a:ln w="7619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9" name="object 1389"/>
          <p:cNvSpPr/>
          <p:nvPr/>
        </p:nvSpPr>
        <p:spPr>
          <a:xfrm>
            <a:off x="6838314" y="6789102"/>
            <a:ext cx="1144270" cy="0"/>
          </a:xfrm>
          <a:custGeom>
            <a:avLst/>
            <a:gdLst/>
            <a:ahLst/>
            <a:cxnLst/>
            <a:rect l="l" t="t" r="r" b="b"/>
            <a:pathLst>
              <a:path w="1144270" h="0">
                <a:moveTo>
                  <a:pt x="0" y="0"/>
                </a:moveTo>
                <a:lnTo>
                  <a:pt x="114426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0" name="object 1390"/>
          <p:cNvSpPr/>
          <p:nvPr/>
        </p:nvSpPr>
        <p:spPr>
          <a:xfrm>
            <a:off x="6831330" y="6781800"/>
            <a:ext cx="1158240" cy="0"/>
          </a:xfrm>
          <a:custGeom>
            <a:avLst/>
            <a:gdLst/>
            <a:ahLst/>
            <a:cxnLst/>
            <a:rect l="l" t="t" r="r" b="b"/>
            <a:pathLst>
              <a:path w="1158240" h="0">
                <a:moveTo>
                  <a:pt x="0" y="0"/>
                </a:moveTo>
                <a:lnTo>
                  <a:pt x="1158239" y="0"/>
                </a:lnTo>
              </a:path>
            </a:pathLst>
          </a:custGeom>
          <a:ln w="7619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1" name="object 1391"/>
          <p:cNvSpPr/>
          <p:nvPr/>
        </p:nvSpPr>
        <p:spPr>
          <a:xfrm>
            <a:off x="6827201" y="6774815"/>
            <a:ext cx="1166495" cy="0"/>
          </a:xfrm>
          <a:custGeom>
            <a:avLst/>
            <a:gdLst/>
            <a:ahLst/>
            <a:cxnLst/>
            <a:rect l="l" t="t" r="r" b="b"/>
            <a:pathLst>
              <a:path w="1166495" h="0">
                <a:moveTo>
                  <a:pt x="0" y="0"/>
                </a:moveTo>
                <a:lnTo>
                  <a:pt x="116649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2" name="object 1392"/>
          <p:cNvSpPr/>
          <p:nvPr/>
        </p:nvSpPr>
        <p:spPr>
          <a:xfrm>
            <a:off x="6822863" y="6767830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4" h="0">
                <a:moveTo>
                  <a:pt x="0" y="0"/>
                </a:moveTo>
                <a:lnTo>
                  <a:pt x="1175173" y="0"/>
                </a:lnTo>
              </a:path>
            </a:pathLst>
          </a:custGeom>
          <a:ln w="762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3" name="object 1393"/>
          <p:cNvSpPr/>
          <p:nvPr/>
        </p:nvSpPr>
        <p:spPr>
          <a:xfrm>
            <a:off x="6819688" y="6760527"/>
            <a:ext cx="1181735" cy="0"/>
          </a:xfrm>
          <a:custGeom>
            <a:avLst/>
            <a:gdLst/>
            <a:ahLst/>
            <a:cxnLst/>
            <a:rect l="l" t="t" r="r" b="b"/>
            <a:pathLst>
              <a:path w="1181734" h="0">
                <a:moveTo>
                  <a:pt x="0" y="0"/>
                </a:moveTo>
                <a:lnTo>
                  <a:pt x="1181523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4" name="object 1394"/>
          <p:cNvSpPr/>
          <p:nvPr/>
        </p:nvSpPr>
        <p:spPr>
          <a:xfrm>
            <a:off x="6817359" y="6750684"/>
            <a:ext cx="1186180" cy="0"/>
          </a:xfrm>
          <a:custGeom>
            <a:avLst/>
            <a:gdLst/>
            <a:ahLst/>
            <a:cxnLst/>
            <a:rect l="l" t="t" r="r" b="b"/>
            <a:pathLst>
              <a:path w="1186179" h="0">
                <a:moveTo>
                  <a:pt x="0" y="0"/>
                </a:moveTo>
                <a:lnTo>
                  <a:pt x="118617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5" name="object 1395"/>
          <p:cNvSpPr/>
          <p:nvPr/>
        </p:nvSpPr>
        <p:spPr>
          <a:xfrm>
            <a:off x="6817571" y="6751955"/>
            <a:ext cx="1186180" cy="0"/>
          </a:xfrm>
          <a:custGeom>
            <a:avLst/>
            <a:gdLst/>
            <a:ahLst/>
            <a:cxnLst/>
            <a:rect l="l" t="t" r="r" b="b"/>
            <a:pathLst>
              <a:path w="1186179" h="0">
                <a:moveTo>
                  <a:pt x="0" y="0"/>
                </a:moveTo>
                <a:lnTo>
                  <a:pt x="118575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6" name="object 1396"/>
          <p:cNvSpPr/>
          <p:nvPr/>
        </p:nvSpPr>
        <p:spPr>
          <a:xfrm>
            <a:off x="6818312" y="6753859"/>
            <a:ext cx="1184275" cy="0"/>
          </a:xfrm>
          <a:custGeom>
            <a:avLst/>
            <a:gdLst/>
            <a:ahLst/>
            <a:cxnLst/>
            <a:rect l="l" t="t" r="r" b="b"/>
            <a:pathLst>
              <a:path w="1184275" h="0">
                <a:moveTo>
                  <a:pt x="0" y="0"/>
                </a:moveTo>
                <a:lnTo>
                  <a:pt x="1184274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7" name="object 1397"/>
          <p:cNvSpPr/>
          <p:nvPr/>
        </p:nvSpPr>
        <p:spPr>
          <a:xfrm>
            <a:off x="6819475" y="6756400"/>
            <a:ext cx="1182370" cy="0"/>
          </a:xfrm>
          <a:custGeom>
            <a:avLst/>
            <a:gdLst/>
            <a:ahLst/>
            <a:cxnLst/>
            <a:rect l="l" t="t" r="r" b="b"/>
            <a:pathLst>
              <a:path w="1182370" h="0">
                <a:moveTo>
                  <a:pt x="0" y="0"/>
                </a:moveTo>
                <a:lnTo>
                  <a:pt x="118194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8" name="object 1398"/>
          <p:cNvSpPr/>
          <p:nvPr/>
        </p:nvSpPr>
        <p:spPr>
          <a:xfrm>
            <a:off x="6815454" y="6743065"/>
            <a:ext cx="1189990" cy="0"/>
          </a:xfrm>
          <a:custGeom>
            <a:avLst/>
            <a:gdLst/>
            <a:ahLst/>
            <a:cxnLst/>
            <a:rect l="l" t="t" r="r" b="b"/>
            <a:pathLst>
              <a:path w="1189990" h="0">
                <a:moveTo>
                  <a:pt x="0" y="0"/>
                </a:moveTo>
                <a:lnTo>
                  <a:pt x="118998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9" name="object 1399"/>
          <p:cNvSpPr/>
          <p:nvPr/>
        </p:nvSpPr>
        <p:spPr>
          <a:xfrm>
            <a:off x="6815454" y="6744334"/>
            <a:ext cx="1189990" cy="0"/>
          </a:xfrm>
          <a:custGeom>
            <a:avLst/>
            <a:gdLst/>
            <a:ahLst/>
            <a:cxnLst/>
            <a:rect l="l" t="t" r="r" b="b"/>
            <a:pathLst>
              <a:path w="1189990" h="0">
                <a:moveTo>
                  <a:pt x="0" y="0"/>
                </a:moveTo>
                <a:lnTo>
                  <a:pt x="118998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0" name="object 1400"/>
          <p:cNvSpPr/>
          <p:nvPr/>
        </p:nvSpPr>
        <p:spPr>
          <a:xfrm>
            <a:off x="6816089" y="6745605"/>
            <a:ext cx="1188720" cy="0"/>
          </a:xfrm>
          <a:custGeom>
            <a:avLst/>
            <a:gdLst/>
            <a:ahLst/>
            <a:cxnLst/>
            <a:rect l="l" t="t" r="r" b="b"/>
            <a:pathLst>
              <a:path w="1188720" h="0">
                <a:moveTo>
                  <a:pt x="0" y="0"/>
                </a:moveTo>
                <a:lnTo>
                  <a:pt x="118871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1" name="object 1401"/>
          <p:cNvSpPr/>
          <p:nvPr/>
        </p:nvSpPr>
        <p:spPr>
          <a:xfrm>
            <a:off x="6816300" y="6747509"/>
            <a:ext cx="1188720" cy="0"/>
          </a:xfrm>
          <a:custGeom>
            <a:avLst/>
            <a:gdLst/>
            <a:ahLst/>
            <a:cxnLst/>
            <a:rect l="l" t="t" r="r" b="b"/>
            <a:pathLst>
              <a:path w="1188720" h="0">
                <a:moveTo>
                  <a:pt x="0" y="0"/>
                </a:moveTo>
                <a:lnTo>
                  <a:pt x="118829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2" name="object 1402"/>
          <p:cNvSpPr/>
          <p:nvPr/>
        </p:nvSpPr>
        <p:spPr>
          <a:xfrm>
            <a:off x="6817042" y="6749415"/>
            <a:ext cx="1186815" cy="0"/>
          </a:xfrm>
          <a:custGeom>
            <a:avLst/>
            <a:gdLst/>
            <a:ahLst/>
            <a:cxnLst/>
            <a:rect l="l" t="t" r="r" b="b"/>
            <a:pathLst>
              <a:path w="1186815" h="0">
                <a:moveTo>
                  <a:pt x="0" y="0"/>
                </a:moveTo>
                <a:lnTo>
                  <a:pt x="11868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3" name="object 1403"/>
          <p:cNvSpPr/>
          <p:nvPr/>
        </p:nvSpPr>
        <p:spPr>
          <a:xfrm>
            <a:off x="6814184" y="6736715"/>
            <a:ext cx="1192530" cy="0"/>
          </a:xfrm>
          <a:custGeom>
            <a:avLst/>
            <a:gdLst/>
            <a:ahLst/>
            <a:cxnLst/>
            <a:rect l="l" t="t" r="r" b="b"/>
            <a:pathLst>
              <a:path w="1192529" h="0">
                <a:moveTo>
                  <a:pt x="0" y="0"/>
                </a:moveTo>
                <a:lnTo>
                  <a:pt x="119252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4" name="object 1404"/>
          <p:cNvSpPr/>
          <p:nvPr/>
        </p:nvSpPr>
        <p:spPr>
          <a:xfrm>
            <a:off x="6814396" y="6738619"/>
            <a:ext cx="1192530" cy="0"/>
          </a:xfrm>
          <a:custGeom>
            <a:avLst/>
            <a:gdLst/>
            <a:ahLst/>
            <a:cxnLst/>
            <a:rect l="l" t="t" r="r" b="b"/>
            <a:pathLst>
              <a:path w="1192529" h="0">
                <a:moveTo>
                  <a:pt x="0" y="0"/>
                </a:moveTo>
                <a:lnTo>
                  <a:pt x="119210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5" name="object 1405"/>
          <p:cNvSpPr/>
          <p:nvPr/>
        </p:nvSpPr>
        <p:spPr>
          <a:xfrm>
            <a:off x="6814819" y="6740525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 h="0">
                <a:moveTo>
                  <a:pt x="0" y="0"/>
                </a:moveTo>
                <a:lnTo>
                  <a:pt x="119125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6" name="object 1406"/>
          <p:cNvSpPr/>
          <p:nvPr/>
        </p:nvSpPr>
        <p:spPr>
          <a:xfrm>
            <a:off x="6815137" y="6741794"/>
            <a:ext cx="1190625" cy="0"/>
          </a:xfrm>
          <a:custGeom>
            <a:avLst/>
            <a:gdLst/>
            <a:ahLst/>
            <a:cxnLst/>
            <a:rect l="l" t="t" r="r" b="b"/>
            <a:pathLst>
              <a:path w="1190625" h="0">
                <a:moveTo>
                  <a:pt x="0" y="0"/>
                </a:moveTo>
                <a:lnTo>
                  <a:pt x="119062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7" name="object 1407"/>
          <p:cNvSpPr/>
          <p:nvPr/>
        </p:nvSpPr>
        <p:spPr>
          <a:xfrm>
            <a:off x="6813549" y="673100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 h="0">
                <a:moveTo>
                  <a:pt x="0" y="0"/>
                </a:moveTo>
                <a:lnTo>
                  <a:pt x="1193799" y="0"/>
                </a:lnTo>
              </a:path>
            </a:pathLst>
          </a:custGeom>
          <a:ln w="5079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8" name="object 1408"/>
          <p:cNvSpPr/>
          <p:nvPr/>
        </p:nvSpPr>
        <p:spPr>
          <a:xfrm>
            <a:off x="6813867" y="6734175"/>
            <a:ext cx="1193165" cy="0"/>
          </a:xfrm>
          <a:custGeom>
            <a:avLst/>
            <a:gdLst/>
            <a:ahLst/>
            <a:cxnLst/>
            <a:rect l="l" t="t" r="r" b="b"/>
            <a:pathLst>
              <a:path w="1193165" h="0">
                <a:moveTo>
                  <a:pt x="0" y="0"/>
                </a:moveTo>
                <a:lnTo>
                  <a:pt x="1193164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9" name="object 1409"/>
          <p:cNvSpPr/>
          <p:nvPr/>
        </p:nvSpPr>
        <p:spPr>
          <a:xfrm>
            <a:off x="6814184" y="6735444"/>
            <a:ext cx="1192530" cy="0"/>
          </a:xfrm>
          <a:custGeom>
            <a:avLst/>
            <a:gdLst/>
            <a:ahLst/>
            <a:cxnLst/>
            <a:rect l="l" t="t" r="r" b="b"/>
            <a:pathLst>
              <a:path w="1192529" h="0">
                <a:moveTo>
                  <a:pt x="0" y="0"/>
                </a:moveTo>
                <a:lnTo>
                  <a:pt x="119252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0" name="object 1410"/>
          <p:cNvSpPr/>
          <p:nvPr/>
        </p:nvSpPr>
        <p:spPr>
          <a:xfrm>
            <a:off x="6812915" y="6722744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1" name="object 1411"/>
          <p:cNvSpPr/>
          <p:nvPr/>
        </p:nvSpPr>
        <p:spPr>
          <a:xfrm>
            <a:off x="6813232" y="6725284"/>
            <a:ext cx="1194435" cy="0"/>
          </a:xfrm>
          <a:custGeom>
            <a:avLst/>
            <a:gdLst/>
            <a:ahLst/>
            <a:cxnLst/>
            <a:rect l="l" t="t" r="r" b="b"/>
            <a:pathLst>
              <a:path w="1194434" h="0">
                <a:moveTo>
                  <a:pt x="0" y="0"/>
                </a:moveTo>
                <a:lnTo>
                  <a:pt x="119443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2" name="object 1412"/>
          <p:cNvSpPr/>
          <p:nvPr/>
        </p:nvSpPr>
        <p:spPr>
          <a:xfrm>
            <a:off x="6813549" y="672719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 h="0">
                <a:moveTo>
                  <a:pt x="0" y="0"/>
                </a:moveTo>
                <a:lnTo>
                  <a:pt x="1193799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3" name="object 1413"/>
          <p:cNvSpPr/>
          <p:nvPr/>
        </p:nvSpPr>
        <p:spPr>
          <a:xfrm>
            <a:off x="6812915" y="671734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4" name="object 1414"/>
          <p:cNvSpPr/>
          <p:nvPr/>
        </p:nvSpPr>
        <p:spPr>
          <a:xfrm>
            <a:off x="6812915" y="671036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5" name="object 1415"/>
          <p:cNvSpPr/>
          <p:nvPr/>
        </p:nvSpPr>
        <p:spPr>
          <a:xfrm>
            <a:off x="6812915" y="670337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6" name="object 1416"/>
          <p:cNvSpPr/>
          <p:nvPr/>
        </p:nvSpPr>
        <p:spPr>
          <a:xfrm>
            <a:off x="6812915" y="669639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7" name="object 1417"/>
          <p:cNvSpPr/>
          <p:nvPr/>
        </p:nvSpPr>
        <p:spPr>
          <a:xfrm>
            <a:off x="6812915" y="668909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762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8" name="object 1418"/>
          <p:cNvSpPr/>
          <p:nvPr/>
        </p:nvSpPr>
        <p:spPr>
          <a:xfrm>
            <a:off x="6812915" y="668178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9" name="object 1419"/>
          <p:cNvSpPr/>
          <p:nvPr/>
        </p:nvSpPr>
        <p:spPr>
          <a:xfrm>
            <a:off x="6812915" y="667480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0" name="object 1420"/>
          <p:cNvSpPr/>
          <p:nvPr/>
        </p:nvSpPr>
        <p:spPr>
          <a:xfrm>
            <a:off x="6812915" y="666781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1" name="object 1421"/>
          <p:cNvSpPr/>
          <p:nvPr/>
        </p:nvSpPr>
        <p:spPr>
          <a:xfrm>
            <a:off x="6812915" y="666051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2" name="object 1422"/>
          <p:cNvSpPr/>
          <p:nvPr/>
        </p:nvSpPr>
        <p:spPr>
          <a:xfrm>
            <a:off x="6812915" y="665321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98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3" name="object 1423"/>
          <p:cNvSpPr/>
          <p:nvPr/>
        </p:nvSpPr>
        <p:spPr>
          <a:xfrm>
            <a:off x="6812915" y="6645909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4" name="object 1424"/>
          <p:cNvSpPr/>
          <p:nvPr/>
        </p:nvSpPr>
        <p:spPr>
          <a:xfrm>
            <a:off x="6812915" y="663892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5" name="object 1425"/>
          <p:cNvSpPr/>
          <p:nvPr/>
        </p:nvSpPr>
        <p:spPr>
          <a:xfrm>
            <a:off x="6812915" y="663194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6" name="object 1426"/>
          <p:cNvSpPr/>
          <p:nvPr/>
        </p:nvSpPr>
        <p:spPr>
          <a:xfrm>
            <a:off x="6812915" y="6623684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7" name="object 1427"/>
          <p:cNvSpPr/>
          <p:nvPr/>
        </p:nvSpPr>
        <p:spPr>
          <a:xfrm>
            <a:off x="6812915" y="661447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8" name="object 1428"/>
          <p:cNvSpPr/>
          <p:nvPr/>
        </p:nvSpPr>
        <p:spPr>
          <a:xfrm>
            <a:off x="6812915" y="660527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9" name="object 1429"/>
          <p:cNvSpPr/>
          <p:nvPr/>
        </p:nvSpPr>
        <p:spPr>
          <a:xfrm>
            <a:off x="6812915" y="659638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0" name="object 1430"/>
          <p:cNvSpPr/>
          <p:nvPr/>
        </p:nvSpPr>
        <p:spPr>
          <a:xfrm>
            <a:off x="6812915" y="658749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1" name="object 1431"/>
          <p:cNvSpPr/>
          <p:nvPr/>
        </p:nvSpPr>
        <p:spPr>
          <a:xfrm>
            <a:off x="6812915" y="657860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2" name="object 1432"/>
          <p:cNvSpPr/>
          <p:nvPr/>
        </p:nvSpPr>
        <p:spPr>
          <a:xfrm>
            <a:off x="6812915" y="656939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3" name="object 1433"/>
          <p:cNvSpPr/>
          <p:nvPr/>
        </p:nvSpPr>
        <p:spPr>
          <a:xfrm>
            <a:off x="6812915" y="6560184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4" name="object 1434"/>
          <p:cNvSpPr/>
          <p:nvPr/>
        </p:nvSpPr>
        <p:spPr>
          <a:xfrm>
            <a:off x="6812915" y="655129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5" name="object 1435"/>
          <p:cNvSpPr/>
          <p:nvPr/>
        </p:nvSpPr>
        <p:spPr>
          <a:xfrm>
            <a:off x="6812915" y="654208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6" name="object 1436"/>
          <p:cNvSpPr/>
          <p:nvPr/>
        </p:nvSpPr>
        <p:spPr>
          <a:xfrm>
            <a:off x="6812915" y="653288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7" name="object 1437"/>
          <p:cNvSpPr/>
          <p:nvPr/>
        </p:nvSpPr>
        <p:spPr>
          <a:xfrm>
            <a:off x="6812915" y="652399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8" name="object 1438"/>
          <p:cNvSpPr/>
          <p:nvPr/>
        </p:nvSpPr>
        <p:spPr>
          <a:xfrm>
            <a:off x="6812915" y="651478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9" name="object 1439"/>
          <p:cNvSpPr/>
          <p:nvPr/>
        </p:nvSpPr>
        <p:spPr>
          <a:xfrm>
            <a:off x="6812915" y="650557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0" name="object 1440"/>
          <p:cNvSpPr/>
          <p:nvPr/>
        </p:nvSpPr>
        <p:spPr>
          <a:xfrm>
            <a:off x="6812915" y="649668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1" name="object 1441"/>
          <p:cNvSpPr/>
          <p:nvPr/>
        </p:nvSpPr>
        <p:spPr>
          <a:xfrm>
            <a:off x="6812915" y="648779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2" name="object 1442"/>
          <p:cNvSpPr/>
          <p:nvPr/>
        </p:nvSpPr>
        <p:spPr>
          <a:xfrm>
            <a:off x="6812915" y="647858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3" name="object 1443"/>
          <p:cNvSpPr/>
          <p:nvPr/>
        </p:nvSpPr>
        <p:spPr>
          <a:xfrm>
            <a:off x="6812915" y="6469379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4" name="object 1444"/>
          <p:cNvSpPr/>
          <p:nvPr/>
        </p:nvSpPr>
        <p:spPr>
          <a:xfrm>
            <a:off x="6812915" y="646017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5" name="object 1445"/>
          <p:cNvSpPr/>
          <p:nvPr/>
        </p:nvSpPr>
        <p:spPr>
          <a:xfrm>
            <a:off x="6812915" y="645096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6" name="object 1446"/>
          <p:cNvSpPr/>
          <p:nvPr/>
        </p:nvSpPr>
        <p:spPr>
          <a:xfrm>
            <a:off x="6812915" y="644207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7" name="object 1447"/>
          <p:cNvSpPr/>
          <p:nvPr/>
        </p:nvSpPr>
        <p:spPr>
          <a:xfrm>
            <a:off x="6812915" y="6433185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8" name="object 1448"/>
          <p:cNvSpPr/>
          <p:nvPr/>
        </p:nvSpPr>
        <p:spPr>
          <a:xfrm>
            <a:off x="6812915" y="6423977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9" name="object 1449"/>
          <p:cNvSpPr/>
          <p:nvPr/>
        </p:nvSpPr>
        <p:spPr>
          <a:xfrm>
            <a:off x="6812915" y="641477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0" name="object 1450"/>
          <p:cNvSpPr/>
          <p:nvPr/>
        </p:nvSpPr>
        <p:spPr>
          <a:xfrm>
            <a:off x="6812915" y="6405879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1" name="object 1451"/>
          <p:cNvSpPr/>
          <p:nvPr/>
        </p:nvSpPr>
        <p:spPr>
          <a:xfrm>
            <a:off x="6812915" y="639699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2" name="object 1452"/>
          <p:cNvSpPr/>
          <p:nvPr/>
        </p:nvSpPr>
        <p:spPr>
          <a:xfrm>
            <a:off x="6812915" y="6388100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3" name="object 1453"/>
          <p:cNvSpPr/>
          <p:nvPr/>
        </p:nvSpPr>
        <p:spPr>
          <a:xfrm>
            <a:off x="6812915" y="6378892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952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4" name="object 1454"/>
          <p:cNvSpPr/>
          <p:nvPr/>
        </p:nvSpPr>
        <p:spPr>
          <a:xfrm>
            <a:off x="6813549" y="6367779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 h="0">
                <a:moveTo>
                  <a:pt x="0" y="0"/>
                </a:moveTo>
                <a:lnTo>
                  <a:pt x="119379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5" name="object 1455"/>
          <p:cNvSpPr/>
          <p:nvPr/>
        </p:nvSpPr>
        <p:spPr>
          <a:xfrm>
            <a:off x="6813232" y="6370954"/>
            <a:ext cx="1194435" cy="0"/>
          </a:xfrm>
          <a:custGeom>
            <a:avLst/>
            <a:gdLst/>
            <a:ahLst/>
            <a:cxnLst/>
            <a:rect l="l" t="t" r="r" b="b"/>
            <a:pathLst>
              <a:path w="1194434" h="0">
                <a:moveTo>
                  <a:pt x="0" y="0"/>
                </a:moveTo>
                <a:lnTo>
                  <a:pt x="1194435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6" name="object 1456"/>
          <p:cNvSpPr/>
          <p:nvPr/>
        </p:nvSpPr>
        <p:spPr>
          <a:xfrm>
            <a:off x="6812915" y="6372859"/>
            <a:ext cx="1195070" cy="0"/>
          </a:xfrm>
          <a:custGeom>
            <a:avLst/>
            <a:gdLst/>
            <a:ahLst/>
            <a:cxnLst/>
            <a:rect l="l" t="t" r="r" b="b"/>
            <a:pathLst>
              <a:path w="1195070" h="0">
                <a:moveTo>
                  <a:pt x="0" y="0"/>
                </a:moveTo>
                <a:lnTo>
                  <a:pt x="119506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7" name="object 1457"/>
          <p:cNvSpPr/>
          <p:nvPr/>
        </p:nvSpPr>
        <p:spPr>
          <a:xfrm>
            <a:off x="6814608" y="6356984"/>
            <a:ext cx="1191895" cy="0"/>
          </a:xfrm>
          <a:custGeom>
            <a:avLst/>
            <a:gdLst/>
            <a:ahLst/>
            <a:cxnLst/>
            <a:rect l="l" t="t" r="r" b="b"/>
            <a:pathLst>
              <a:path w="1191895" h="0">
                <a:moveTo>
                  <a:pt x="0" y="0"/>
                </a:moveTo>
                <a:lnTo>
                  <a:pt x="119168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8" name="object 1458"/>
          <p:cNvSpPr/>
          <p:nvPr/>
        </p:nvSpPr>
        <p:spPr>
          <a:xfrm>
            <a:off x="6814184" y="6358890"/>
            <a:ext cx="1192530" cy="0"/>
          </a:xfrm>
          <a:custGeom>
            <a:avLst/>
            <a:gdLst/>
            <a:ahLst/>
            <a:cxnLst/>
            <a:rect l="l" t="t" r="r" b="b"/>
            <a:pathLst>
              <a:path w="1192529" h="0">
                <a:moveTo>
                  <a:pt x="0" y="0"/>
                </a:moveTo>
                <a:lnTo>
                  <a:pt x="119252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9" name="object 1459"/>
          <p:cNvSpPr/>
          <p:nvPr/>
        </p:nvSpPr>
        <p:spPr>
          <a:xfrm>
            <a:off x="6814184" y="6360795"/>
            <a:ext cx="1192530" cy="0"/>
          </a:xfrm>
          <a:custGeom>
            <a:avLst/>
            <a:gdLst/>
            <a:ahLst/>
            <a:cxnLst/>
            <a:rect l="l" t="t" r="r" b="b"/>
            <a:pathLst>
              <a:path w="1192529" h="0">
                <a:moveTo>
                  <a:pt x="0" y="0"/>
                </a:moveTo>
                <a:lnTo>
                  <a:pt x="119252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0" name="object 1460"/>
          <p:cNvSpPr/>
          <p:nvPr/>
        </p:nvSpPr>
        <p:spPr>
          <a:xfrm>
            <a:off x="6813760" y="6362065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 h="0">
                <a:moveTo>
                  <a:pt x="0" y="0"/>
                </a:moveTo>
                <a:lnTo>
                  <a:pt x="1193270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1" name="object 1461"/>
          <p:cNvSpPr/>
          <p:nvPr/>
        </p:nvSpPr>
        <p:spPr>
          <a:xfrm>
            <a:off x="6813549" y="6363970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 h="0">
                <a:moveTo>
                  <a:pt x="0" y="0"/>
                </a:moveTo>
                <a:lnTo>
                  <a:pt x="119379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2" name="object 1462"/>
          <p:cNvSpPr/>
          <p:nvPr/>
        </p:nvSpPr>
        <p:spPr>
          <a:xfrm>
            <a:off x="6816407" y="6348095"/>
            <a:ext cx="1188085" cy="0"/>
          </a:xfrm>
          <a:custGeom>
            <a:avLst/>
            <a:gdLst/>
            <a:ahLst/>
            <a:cxnLst/>
            <a:rect l="l" t="t" r="r" b="b"/>
            <a:pathLst>
              <a:path w="1188084" h="0">
                <a:moveTo>
                  <a:pt x="0" y="0"/>
                </a:moveTo>
                <a:lnTo>
                  <a:pt x="11879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3" name="object 1463"/>
          <p:cNvSpPr/>
          <p:nvPr/>
        </p:nvSpPr>
        <p:spPr>
          <a:xfrm>
            <a:off x="6816089" y="6349365"/>
            <a:ext cx="1188720" cy="0"/>
          </a:xfrm>
          <a:custGeom>
            <a:avLst/>
            <a:gdLst/>
            <a:ahLst/>
            <a:cxnLst/>
            <a:rect l="l" t="t" r="r" b="b"/>
            <a:pathLst>
              <a:path w="1188720" h="0">
                <a:moveTo>
                  <a:pt x="0" y="0"/>
                </a:moveTo>
                <a:lnTo>
                  <a:pt x="11887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4" name="object 1464"/>
          <p:cNvSpPr/>
          <p:nvPr/>
        </p:nvSpPr>
        <p:spPr>
          <a:xfrm>
            <a:off x="6816089" y="6350634"/>
            <a:ext cx="1188720" cy="0"/>
          </a:xfrm>
          <a:custGeom>
            <a:avLst/>
            <a:gdLst/>
            <a:ahLst/>
            <a:cxnLst/>
            <a:rect l="l" t="t" r="r" b="b"/>
            <a:pathLst>
              <a:path w="1188720" h="0">
                <a:moveTo>
                  <a:pt x="0" y="0"/>
                </a:moveTo>
                <a:lnTo>
                  <a:pt x="11887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5" name="object 1465"/>
          <p:cNvSpPr/>
          <p:nvPr/>
        </p:nvSpPr>
        <p:spPr>
          <a:xfrm>
            <a:off x="6815454" y="6351904"/>
            <a:ext cx="1189990" cy="0"/>
          </a:xfrm>
          <a:custGeom>
            <a:avLst/>
            <a:gdLst/>
            <a:ahLst/>
            <a:cxnLst/>
            <a:rect l="l" t="t" r="r" b="b"/>
            <a:pathLst>
              <a:path w="1189990" h="0">
                <a:moveTo>
                  <a:pt x="0" y="0"/>
                </a:moveTo>
                <a:lnTo>
                  <a:pt x="118998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6" name="object 1466"/>
          <p:cNvSpPr/>
          <p:nvPr/>
        </p:nvSpPr>
        <p:spPr>
          <a:xfrm>
            <a:off x="6815454" y="6353175"/>
            <a:ext cx="1189990" cy="0"/>
          </a:xfrm>
          <a:custGeom>
            <a:avLst/>
            <a:gdLst/>
            <a:ahLst/>
            <a:cxnLst/>
            <a:rect l="l" t="t" r="r" b="b"/>
            <a:pathLst>
              <a:path w="1189990" h="0">
                <a:moveTo>
                  <a:pt x="0" y="0"/>
                </a:moveTo>
                <a:lnTo>
                  <a:pt x="118998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7" name="object 1467"/>
          <p:cNvSpPr/>
          <p:nvPr/>
        </p:nvSpPr>
        <p:spPr>
          <a:xfrm>
            <a:off x="6815031" y="6354445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 h="0">
                <a:moveTo>
                  <a:pt x="0" y="0"/>
                </a:moveTo>
                <a:lnTo>
                  <a:pt x="1190730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8" name="object 1468"/>
          <p:cNvSpPr/>
          <p:nvPr/>
        </p:nvSpPr>
        <p:spPr>
          <a:xfrm>
            <a:off x="6814819" y="6355715"/>
            <a:ext cx="1191260" cy="0"/>
          </a:xfrm>
          <a:custGeom>
            <a:avLst/>
            <a:gdLst/>
            <a:ahLst/>
            <a:cxnLst/>
            <a:rect l="l" t="t" r="r" b="b"/>
            <a:pathLst>
              <a:path w="1191259" h="0">
                <a:moveTo>
                  <a:pt x="0" y="0"/>
                </a:moveTo>
                <a:lnTo>
                  <a:pt x="119125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9" name="object 1469"/>
          <p:cNvSpPr/>
          <p:nvPr/>
        </p:nvSpPr>
        <p:spPr>
          <a:xfrm>
            <a:off x="6816935" y="6342379"/>
            <a:ext cx="1187450" cy="0"/>
          </a:xfrm>
          <a:custGeom>
            <a:avLst/>
            <a:gdLst/>
            <a:ahLst/>
            <a:cxnLst/>
            <a:rect l="l" t="t" r="r" b="b"/>
            <a:pathLst>
              <a:path w="1187450" h="0">
                <a:moveTo>
                  <a:pt x="0" y="0"/>
                </a:moveTo>
                <a:lnTo>
                  <a:pt x="1186921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0" name="object 1470"/>
          <p:cNvSpPr/>
          <p:nvPr/>
        </p:nvSpPr>
        <p:spPr>
          <a:xfrm>
            <a:off x="6820217" y="6333172"/>
            <a:ext cx="1180465" cy="0"/>
          </a:xfrm>
          <a:custGeom>
            <a:avLst/>
            <a:gdLst/>
            <a:ahLst/>
            <a:cxnLst/>
            <a:rect l="l" t="t" r="r" b="b"/>
            <a:pathLst>
              <a:path w="1180465" h="0">
                <a:moveTo>
                  <a:pt x="0" y="0"/>
                </a:moveTo>
                <a:lnTo>
                  <a:pt x="1180465" y="0"/>
                </a:lnTo>
              </a:path>
            </a:pathLst>
          </a:custGeom>
          <a:ln w="952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1" name="object 1471"/>
          <p:cNvSpPr/>
          <p:nvPr/>
        </p:nvSpPr>
        <p:spPr>
          <a:xfrm>
            <a:off x="6824344" y="6323965"/>
            <a:ext cx="1172210" cy="0"/>
          </a:xfrm>
          <a:custGeom>
            <a:avLst/>
            <a:gdLst/>
            <a:ahLst/>
            <a:cxnLst/>
            <a:rect l="l" t="t" r="r" b="b"/>
            <a:pathLst>
              <a:path w="1172209" h="0">
                <a:moveTo>
                  <a:pt x="0" y="0"/>
                </a:moveTo>
                <a:lnTo>
                  <a:pt x="117189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2" name="object 1472"/>
          <p:cNvSpPr/>
          <p:nvPr/>
        </p:nvSpPr>
        <p:spPr>
          <a:xfrm>
            <a:off x="6830694" y="6315075"/>
            <a:ext cx="1160145" cy="0"/>
          </a:xfrm>
          <a:custGeom>
            <a:avLst/>
            <a:gdLst/>
            <a:ahLst/>
            <a:cxnLst/>
            <a:rect l="l" t="t" r="r" b="b"/>
            <a:pathLst>
              <a:path w="1160145" h="0">
                <a:moveTo>
                  <a:pt x="0" y="0"/>
                </a:moveTo>
                <a:lnTo>
                  <a:pt x="1159827" y="0"/>
                </a:lnTo>
              </a:path>
            </a:pathLst>
          </a:custGeom>
          <a:ln w="889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3" name="object 1473"/>
          <p:cNvSpPr/>
          <p:nvPr/>
        </p:nvSpPr>
        <p:spPr>
          <a:xfrm>
            <a:off x="6837996" y="6306185"/>
            <a:ext cx="1144905" cy="0"/>
          </a:xfrm>
          <a:custGeom>
            <a:avLst/>
            <a:gdLst/>
            <a:ahLst/>
            <a:cxnLst/>
            <a:rect l="l" t="t" r="r" b="b"/>
            <a:pathLst>
              <a:path w="1144904" h="0">
                <a:moveTo>
                  <a:pt x="0" y="0"/>
                </a:moveTo>
                <a:lnTo>
                  <a:pt x="114458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4" name="object 1474"/>
          <p:cNvSpPr/>
          <p:nvPr/>
        </p:nvSpPr>
        <p:spPr>
          <a:xfrm>
            <a:off x="6847839" y="6297295"/>
            <a:ext cx="1125220" cy="0"/>
          </a:xfrm>
          <a:custGeom>
            <a:avLst/>
            <a:gdLst/>
            <a:ahLst/>
            <a:cxnLst/>
            <a:rect l="l" t="t" r="r" b="b"/>
            <a:pathLst>
              <a:path w="1125220" h="0">
                <a:moveTo>
                  <a:pt x="0" y="0"/>
                </a:moveTo>
                <a:lnTo>
                  <a:pt x="1125220" y="0"/>
                </a:lnTo>
              </a:path>
            </a:pathLst>
          </a:custGeom>
          <a:ln w="889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5" name="object 1475"/>
          <p:cNvSpPr/>
          <p:nvPr/>
        </p:nvSpPr>
        <p:spPr>
          <a:xfrm>
            <a:off x="6862443" y="6288087"/>
            <a:ext cx="1095375" cy="0"/>
          </a:xfrm>
          <a:custGeom>
            <a:avLst/>
            <a:gdLst/>
            <a:ahLst/>
            <a:cxnLst/>
            <a:rect l="l" t="t" r="r" b="b"/>
            <a:pathLst>
              <a:path w="1095375" h="0">
                <a:moveTo>
                  <a:pt x="0" y="0"/>
                </a:moveTo>
                <a:lnTo>
                  <a:pt x="1095375" y="0"/>
                </a:lnTo>
              </a:path>
            </a:pathLst>
          </a:custGeom>
          <a:ln w="952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6" name="object 1476"/>
          <p:cNvSpPr txBox="1"/>
          <p:nvPr/>
        </p:nvSpPr>
        <p:spPr>
          <a:xfrm>
            <a:off x="7042150" y="6435090"/>
            <a:ext cx="7366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Yu Mincho Demibold"/>
                <a:cs typeface="Yu Mincho Demibold"/>
              </a:rPr>
              <a:t>渲</a:t>
            </a:r>
            <a:r>
              <a:rPr dirty="0" sz="1400" b="1">
                <a:latin typeface="等线"/>
                <a:cs typeface="等线"/>
              </a:rPr>
              <a:t>染</a:t>
            </a:r>
            <a:r>
              <a:rPr dirty="0" sz="1400" b="1">
                <a:latin typeface="Microsoft JhengHei"/>
                <a:cs typeface="Microsoft JhengHei"/>
              </a:rPr>
              <a:t>视图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1477" name="object 1477"/>
          <p:cNvSpPr/>
          <p:nvPr/>
        </p:nvSpPr>
        <p:spPr>
          <a:xfrm>
            <a:off x="7410450" y="5661025"/>
            <a:ext cx="0" cy="622300"/>
          </a:xfrm>
          <a:custGeom>
            <a:avLst/>
            <a:gdLst/>
            <a:ahLst/>
            <a:cxnLst/>
            <a:rect l="l" t="t" r="r" b="b"/>
            <a:pathLst>
              <a:path w="0" h="622300">
                <a:moveTo>
                  <a:pt x="0" y="0"/>
                </a:moveTo>
                <a:lnTo>
                  <a:pt x="0" y="62230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8" name="object 1478"/>
          <p:cNvSpPr/>
          <p:nvPr/>
        </p:nvSpPr>
        <p:spPr>
          <a:xfrm>
            <a:off x="7353300" y="619760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9" name="object 1479"/>
          <p:cNvSpPr/>
          <p:nvPr/>
        </p:nvSpPr>
        <p:spPr>
          <a:xfrm>
            <a:off x="3152140" y="6811009"/>
            <a:ext cx="2967990" cy="0"/>
          </a:xfrm>
          <a:custGeom>
            <a:avLst/>
            <a:gdLst/>
            <a:ahLst/>
            <a:cxnLst/>
            <a:rect l="l" t="t" r="r" b="b"/>
            <a:pathLst>
              <a:path w="2967990" h="0">
                <a:moveTo>
                  <a:pt x="0" y="0"/>
                </a:moveTo>
                <a:lnTo>
                  <a:pt x="2967988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0" name="object 1480"/>
          <p:cNvSpPr/>
          <p:nvPr/>
        </p:nvSpPr>
        <p:spPr>
          <a:xfrm>
            <a:off x="3156584" y="6811644"/>
            <a:ext cx="2959100" cy="0"/>
          </a:xfrm>
          <a:custGeom>
            <a:avLst/>
            <a:gdLst/>
            <a:ahLst/>
            <a:cxnLst/>
            <a:rect l="l" t="t" r="r" b="b"/>
            <a:pathLst>
              <a:path w="2959100" h="0">
                <a:moveTo>
                  <a:pt x="0" y="0"/>
                </a:moveTo>
                <a:lnTo>
                  <a:pt x="295909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1" name="object 1481"/>
          <p:cNvSpPr/>
          <p:nvPr/>
        </p:nvSpPr>
        <p:spPr>
          <a:xfrm>
            <a:off x="3161029" y="6813232"/>
            <a:ext cx="2950210" cy="0"/>
          </a:xfrm>
          <a:custGeom>
            <a:avLst/>
            <a:gdLst/>
            <a:ahLst/>
            <a:cxnLst/>
            <a:rect l="l" t="t" r="r" b="b"/>
            <a:pathLst>
              <a:path w="2950210" h="0">
                <a:moveTo>
                  <a:pt x="0" y="0"/>
                </a:moveTo>
                <a:lnTo>
                  <a:pt x="295020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2" name="object 1482"/>
          <p:cNvSpPr/>
          <p:nvPr/>
        </p:nvSpPr>
        <p:spPr>
          <a:xfrm>
            <a:off x="3164204" y="6813867"/>
            <a:ext cx="2943860" cy="0"/>
          </a:xfrm>
          <a:custGeom>
            <a:avLst/>
            <a:gdLst/>
            <a:ahLst/>
            <a:cxnLst/>
            <a:rect l="l" t="t" r="r" b="b"/>
            <a:pathLst>
              <a:path w="2943860" h="0">
                <a:moveTo>
                  <a:pt x="0" y="0"/>
                </a:moveTo>
                <a:lnTo>
                  <a:pt x="294385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3" name="object 1483"/>
          <p:cNvSpPr/>
          <p:nvPr/>
        </p:nvSpPr>
        <p:spPr>
          <a:xfrm>
            <a:off x="3166744" y="6814501"/>
            <a:ext cx="2938780" cy="0"/>
          </a:xfrm>
          <a:custGeom>
            <a:avLst/>
            <a:gdLst/>
            <a:ahLst/>
            <a:cxnLst/>
            <a:rect l="l" t="t" r="r" b="b"/>
            <a:pathLst>
              <a:path w="2938779" h="0">
                <a:moveTo>
                  <a:pt x="0" y="0"/>
                </a:moveTo>
                <a:lnTo>
                  <a:pt x="293877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4" name="object 1484"/>
          <p:cNvSpPr/>
          <p:nvPr/>
        </p:nvSpPr>
        <p:spPr>
          <a:xfrm>
            <a:off x="3171824" y="6815137"/>
            <a:ext cx="2928620" cy="0"/>
          </a:xfrm>
          <a:custGeom>
            <a:avLst/>
            <a:gdLst/>
            <a:ahLst/>
            <a:cxnLst/>
            <a:rect l="l" t="t" r="r" b="b"/>
            <a:pathLst>
              <a:path w="2928620" h="0">
                <a:moveTo>
                  <a:pt x="0" y="0"/>
                </a:moveTo>
                <a:lnTo>
                  <a:pt x="292861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5" name="object 1485"/>
          <p:cNvSpPr/>
          <p:nvPr/>
        </p:nvSpPr>
        <p:spPr>
          <a:xfrm>
            <a:off x="3180714" y="6815772"/>
            <a:ext cx="2910840" cy="0"/>
          </a:xfrm>
          <a:custGeom>
            <a:avLst/>
            <a:gdLst/>
            <a:ahLst/>
            <a:cxnLst/>
            <a:rect l="l" t="t" r="r" b="b"/>
            <a:pathLst>
              <a:path w="2910840" h="0">
                <a:moveTo>
                  <a:pt x="0" y="0"/>
                </a:moveTo>
                <a:lnTo>
                  <a:pt x="2910839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6" name="object 1486"/>
          <p:cNvSpPr/>
          <p:nvPr/>
        </p:nvSpPr>
        <p:spPr>
          <a:xfrm>
            <a:off x="3136900" y="6806882"/>
            <a:ext cx="2998470" cy="0"/>
          </a:xfrm>
          <a:custGeom>
            <a:avLst/>
            <a:gdLst/>
            <a:ahLst/>
            <a:cxnLst/>
            <a:rect l="l" t="t" r="r" b="b"/>
            <a:pathLst>
              <a:path w="2998470" h="0">
                <a:moveTo>
                  <a:pt x="0" y="0"/>
                </a:moveTo>
                <a:lnTo>
                  <a:pt x="2998468" y="0"/>
                </a:lnTo>
              </a:path>
            </a:pathLst>
          </a:custGeom>
          <a:ln w="698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7" name="object 1487"/>
          <p:cNvSpPr/>
          <p:nvPr/>
        </p:nvSpPr>
        <p:spPr>
          <a:xfrm>
            <a:off x="3126105" y="6799579"/>
            <a:ext cx="3020060" cy="0"/>
          </a:xfrm>
          <a:custGeom>
            <a:avLst/>
            <a:gdLst/>
            <a:ahLst/>
            <a:cxnLst/>
            <a:rect l="l" t="t" r="r" b="b"/>
            <a:pathLst>
              <a:path w="3020060" h="0">
                <a:moveTo>
                  <a:pt x="0" y="0"/>
                </a:moveTo>
                <a:lnTo>
                  <a:pt x="3020059" y="0"/>
                </a:lnTo>
              </a:path>
            </a:pathLst>
          </a:custGeom>
          <a:ln w="7619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8" name="object 1488"/>
          <p:cNvSpPr/>
          <p:nvPr/>
        </p:nvSpPr>
        <p:spPr>
          <a:xfrm>
            <a:off x="3119120" y="6792277"/>
            <a:ext cx="3034030" cy="0"/>
          </a:xfrm>
          <a:custGeom>
            <a:avLst/>
            <a:gdLst/>
            <a:ahLst/>
            <a:cxnLst/>
            <a:rect l="l" t="t" r="r" b="b"/>
            <a:pathLst>
              <a:path w="3034029" h="0">
                <a:moveTo>
                  <a:pt x="0" y="0"/>
                </a:moveTo>
                <a:lnTo>
                  <a:pt x="3034029" y="0"/>
                </a:lnTo>
              </a:path>
            </a:pathLst>
          </a:custGeom>
          <a:ln w="698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9" name="object 1489"/>
          <p:cNvSpPr/>
          <p:nvPr/>
        </p:nvSpPr>
        <p:spPr>
          <a:xfrm>
            <a:off x="3112135" y="6784975"/>
            <a:ext cx="3048000" cy="0"/>
          </a:xfrm>
          <a:custGeom>
            <a:avLst/>
            <a:gdLst/>
            <a:ahLst/>
            <a:cxnLst/>
            <a:rect l="l" t="t" r="r" b="b"/>
            <a:pathLst>
              <a:path w="3048000" h="0">
                <a:moveTo>
                  <a:pt x="0" y="0"/>
                </a:moveTo>
                <a:lnTo>
                  <a:pt x="3047999" y="0"/>
                </a:lnTo>
              </a:path>
            </a:pathLst>
          </a:custGeom>
          <a:ln w="7619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0" name="object 1490"/>
          <p:cNvSpPr/>
          <p:nvPr/>
        </p:nvSpPr>
        <p:spPr>
          <a:xfrm>
            <a:off x="3108007" y="6777990"/>
            <a:ext cx="3056255" cy="0"/>
          </a:xfrm>
          <a:custGeom>
            <a:avLst/>
            <a:gdLst/>
            <a:ahLst/>
            <a:cxnLst/>
            <a:rect l="l" t="t" r="r" b="b"/>
            <a:pathLst>
              <a:path w="3056254" h="0">
                <a:moveTo>
                  <a:pt x="0" y="0"/>
                </a:moveTo>
                <a:lnTo>
                  <a:pt x="3056254" y="0"/>
                </a:lnTo>
              </a:path>
            </a:pathLst>
          </a:custGeom>
          <a:ln w="6350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1" name="object 1491"/>
          <p:cNvSpPr/>
          <p:nvPr/>
        </p:nvSpPr>
        <p:spPr>
          <a:xfrm>
            <a:off x="3103668" y="6771005"/>
            <a:ext cx="3065145" cy="0"/>
          </a:xfrm>
          <a:custGeom>
            <a:avLst/>
            <a:gdLst/>
            <a:ahLst/>
            <a:cxnLst/>
            <a:rect l="l" t="t" r="r" b="b"/>
            <a:pathLst>
              <a:path w="3065145" h="0">
                <a:moveTo>
                  <a:pt x="0" y="0"/>
                </a:moveTo>
                <a:lnTo>
                  <a:pt x="3064932" y="0"/>
                </a:lnTo>
              </a:path>
            </a:pathLst>
          </a:custGeom>
          <a:ln w="7620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2" name="object 1492"/>
          <p:cNvSpPr/>
          <p:nvPr/>
        </p:nvSpPr>
        <p:spPr>
          <a:xfrm>
            <a:off x="3100493" y="6763702"/>
            <a:ext cx="3071495" cy="0"/>
          </a:xfrm>
          <a:custGeom>
            <a:avLst/>
            <a:gdLst/>
            <a:ahLst/>
            <a:cxnLst/>
            <a:rect l="l" t="t" r="r" b="b"/>
            <a:pathLst>
              <a:path w="3071495" h="0">
                <a:moveTo>
                  <a:pt x="0" y="0"/>
                </a:moveTo>
                <a:lnTo>
                  <a:pt x="3071282" y="0"/>
                </a:lnTo>
              </a:path>
            </a:pathLst>
          </a:custGeom>
          <a:ln w="698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3" name="object 1493"/>
          <p:cNvSpPr/>
          <p:nvPr/>
        </p:nvSpPr>
        <p:spPr>
          <a:xfrm>
            <a:off x="3098164" y="6753225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93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4" name="object 1494"/>
          <p:cNvSpPr/>
          <p:nvPr/>
        </p:nvSpPr>
        <p:spPr>
          <a:xfrm>
            <a:off x="3098376" y="6755130"/>
            <a:ext cx="3075940" cy="0"/>
          </a:xfrm>
          <a:custGeom>
            <a:avLst/>
            <a:gdLst/>
            <a:ahLst/>
            <a:cxnLst/>
            <a:rect l="l" t="t" r="r" b="b"/>
            <a:pathLst>
              <a:path w="3075940" h="0">
                <a:moveTo>
                  <a:pt x="0" y="0"/>
                </a:moveTo>
                <a:lnTo>
                  <a:pt x="307551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5" name="object 1495"/>
          <p:cNvSpPr/>
          <p:nvPr/>
        </p:nvSpPr>
        <p:spPr>
          <a:xfrm>
            <a:off x="3099434" y="6757669"/>
            <a:ext cx="3073400" cy="0"/>
          </a:xfrm>
          <a:custGeom>
            <a:avLst/>
            <a:gdLst/>
            <a:ahLst/>
            <a:cxnLst/>
            <a:rect l="l" t="t" r="r" b="b"/>
            <a:pathLst>
              <a:path w="3073400" h="0">
                <a:moveTo>
                  <a:pt x="0" y="0"/>
                </a:moveTo>
                <a:lnTo>
                  <a:pt x="3073399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6" name="object 1496"/>
          <p:cNvSpPr/>
          <p:nvPr/>
        </p:nvSpPr>
        <p:spPr>
          <a:xfrm>
            <a:off x="3100281" y="6759575"/>
            <a:ext cx="3072130" cy="0"/>
          </a:xfrm>
          <a:custGeom>
            <a:avLst/>
            <a:gdLst/>
            <a:ahLst/>
            <a:cxnLst/>
            <a:rect l="l" t="t" r="r" b="b"/>
            <a:pathLst>
              <a:path w="3072129" h="0">
                <a:moveTo>
                  <a:pt x="0" y="0"/>
                </a:moveTo>
                <a:lnTo>
                  <a:pt x="3071706" y="0"/>
                </a:lnTo>
              </a:path>
            </a:pathLst>
          </a:custGeom>
          <a:ln w="317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7" name="object 1497"/>
          <p:cNvSpPr/>
          <p:nvPr/>
        </p:nvSpPr>
        <p:spPr>
          <a:xfrm>
            <a:off x="3096259" y="674687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8" name="object 1498"/>
          <p:cNvSpPr/>
          <p:nvPr/>
        </p:nvSpPr>
        <p:spPr>
          <a:xfrm>
            <a:off x="3096577" y="6748144"/>
            <a:ext cx="3079115" cy="0"/>
          </a:xfrm>
          <a:custGeom>
            <a:avLst/>
            <a:gdLst/>
            <a:ahLst/>
            <a:cxnLst/>
            <a:rect l="l" t="t" r="r" b="b"/>
            <a:pathLst>
              <a:path w="3079115" h="0">
                <a:moveTo>
                  <a:pt x="0" y="0"/>
                </a:moveTo>
                <a:lnTo>
                  <a:pt x="30791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9" name="object 1499"/>
          <p:cNvSpPr/>
          <p:nvPr/>
        </p:nvSpPr>
        <p:spPr>
          <a:xfrm>
            <a:off x="3096894" y="674941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0" name="object 1500"/>
          <p:cNvSpPr/>
          <p:nvPr/>
        </p:nvSpPr>
        <p:spPr>
          <a:xfrm>
            <a:off x="3097106" y="6750684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056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1" name="object 1501"/>
          <p:cNvSpPr/>
          <p:nvPr/>
        </p:nvSpPr>
        <p:spPr>
          <a:xfrm>
            <a:off x="3097529" y="6751955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10" h="0">
                <a:moveTo>
                  <a:pt x="0" y="0"/>
                </a:moveTo>
                <a:lnTo>
                  <a:pt x="3077209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2" name="object 1502"/>
          <p:cNvSpPr/>
          <p:nvPr/>
        </p:nvSpPr>
        <p:spPr>
          <a:xfrm>
            <a:off x="3094989" y="673989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3" name="object 1503"/>
          <p:cNvSpPr/>
          <p:nvPr/>
        </p:nvSpPr>
        <p:spPr>
          <a:xfrm>
            <a:off x="3095201" y="674179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1866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4" name="object 1504"/>
          <p:cNvSpPr/>
          <p:nvPr/>
        </p:nvSpPr>
        <p:spPr>
          <a:xfrm>
            <a:off x="3095624" y="6743065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5" name="object 1505"/>
          <p:cNvSpPr/>
          <p:nvPr/>
        </p:nvSpPr>
        <p:spPr>
          <a:xfrm>
            <a:off x="3095624" y="674433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6" name="object 1506"/>
          <p:cNvSpPr/>
          <p:nvPr/>
        </p:nvSpPr>
        <p:spPr>
          <a:xfrm>
            <a:off x="3094354" y="673417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809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7" name="object 1507"/>
          <p:cNvSpPr/>
          <p:nvPr/>
        </p:nvSpPr>
        <p:spPr>
          <a:xfrm>
            <a:off x="3094354" y="673671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8" name="object 1508"/>
          <p:cNvSpPr/>
          <p:nvPr/>
        </p:nvSpPr>
        <p:spPr>
          <a:xfrm>
            <a:off x="3094989" y="6737984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9" name="object 1509"/>
          <p:cNvSpPr/>
          <p:nvPr/>
        </p:nvSpPr>
        <p:spPr>
          <a:xfrm>
            <a:off x="3093720" y="672655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0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0" name="object 1510"/>
          <p:cNvSpPr/>
          <p:nvPr/>
        </p:nvSpPr>
        <p:spPr>
          <a:xfrm>
            <a:off x="3094354" y="673036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81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1" name="object 1511"/>
          <p:cNvSpPr/>
          <p:nvPr/>
        </p:nvSpPr>
        <p:spPr>
          <a:xfrm>
            <a:off x="3093720" y="672052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2" name="object 1512"/>
          <p:cNvSpPr/>
          <p:nvPr/>
        </p:nvSpPr>
        <p:spPr>
          <a:xfrm>
            <a:off x="3093720" y="671353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3" name="object 1513"/>
          <p:cNvSpPr/>
          <p:nvPr/>
        </p:nvSpPr>
        <p:spPr>
          <a:xfrm>
            <a:off x="3093720" y="670655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4" name="object 1514"/>
          <p:cNvSpPr/>
          <p:nvPr/>
        </p:nvSpPr>
        <p:spPr>
          <a:xfrm>
            <a:off x="3093720" y="669956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5" name="object 1515"/>
          <p:cNvSpPr/>
          <p:nvPr/>
        </p:nvSpPr>
        <p:spPr>
          <a:xfrm>
            <a:off x="3093720" y="669226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6" name="object 1516"/>
          <p:cNvSpPr/>
          <p:nvPr/>
        </p:nvSpPr>
        <p:spPr>
          <a:xfrm>
            <a:off x="3093720" y="668496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7" name="object 1517"/>
          <p:cNvSpPr/>
          <p:nvPr/>
        </p:nvSpPr>
        <p:spPr>
          <a:xfrm>
            <a:off x="3093720" y="667797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8" name="object 1518"/>
          <p:cNvSpPr/>
          <p:nvPr/>
        </p:nvSpPr>
        <p:spPr>
          <a:xfrm>
            <a:off x="3093720" y="667099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9" name="object 1519"/>
          <p:cNvSpPr/>
          <p:nvPr/>
        </p:nvSpPr>
        <p:spPr>
          <a:xfrm>
            <a:off x="3093720" y="666369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0" name="object 1520"/>
          <p:cNvSpPr/>
          <p:nvPr/>
        </p:nvSpPr>
        <p:spPr>
          <a:xfrm>
            <a:off x="3093720" y="665638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98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1" name="object 1521"/>
          <p:cNvSpPr/>
          <p:nvPr/>
        </p:nvSpPr>
        <p:spPr>
          <a:xfrm>
            <a:off x="3093720" y="664908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2" name="object 1522"/>
          <p:cNvSpPr/>
          <p:nvPr/>
        </p:nvSpPr>
        <p:spPr>
          <a:xfrm>
            <a:off x="3093720" y="664210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3" name="object 1523"/>
          <p:cNvSpPr/>
          <p:nvPr/>
        </p:nvSpPr>
        <p:spPr>
          <a:xfrm>
            <a:off x="3093720" y="663511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4" name="object 1524"/>
          <p:cNvSpPr/>
          <p:nvPr/>
        </p:nvSpPr>
        <p:spPr>
          <a:xfrm>
            <a:off x="3093720" y="662685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5" name="object 1525"/>
          <p:cNvSpPr/>
          <p:nvPr/>
        </p:nvSpPr>
        <p:spPr>
          <a:xfrm>
            <a:off x="3093720" y="661765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6" name="object 1526"/>
          <p:cNvSpPr/>
          <p:nvPr/>
        </p:nvSpPr>
        <p:spPr>
          <a:xfrm>
            <a:off x="3093720" y="660844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7" name="object 1527"/>
          <p:cNvSpPr/>
          <p:nvPr/>
        </p:nvSpPr>
        <p:spPr>
          <a:xfrm>
            <a:off x="3093720" y="659955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8" name="object 1528"/>
          <p:cNvSpPr/>
          <p:nvPr/>
        </p:nvSpPr>
        <p:spPr>
          <a:xfrm>
            <a:off x="3093720" y="659066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9" name="object 1529"/>
          <p:cNvSpPr/>
          <p:nvPr/>
        </p:nvSpPr>
        <p:spPr>
          <a:xfrm>
            <a:off x="3093720" y="65817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0" name="object 1530"/>
          <p:cNvSpPr/>
          <p:nvPr/>
        </p:nvSpPr>
        <p:spPr>
          <a:xfrm>
            <a:off x="3093720" y="657256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1" name="object 1531"/>
          <p:cNvSpPr/>
          <p:nvPr/>
        </p:nvSpPr>
        <p:spPr>
          <a:xfrm>
            <a:off x="3093720" y="6563359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2" name="object 1532"/>
          <p:cNvSpPr/>
          <p:nvPr/>
        </p:nvSpPr>
        <p:spPr>
          <a:xfrm>
            <a:off x="3093720" y="655447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3" name="object 1533"/>
          <p:cNvSpPr/>
          <p:nvPr/>
        </p:nvSpPr>
        <p:spPr>
          <a:xfrm>
            <a:off x="3093720" y="654526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4" name="object 1534"/>
          <p:cNvSpPr/>
          <p:nvPr/>
        </p:nvSpPr>
        <p:spPr>
          <a:xfrm>
            <a:off x="3093720" y="653605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5" name="object 1535"/>
          <p:cNvSpPr/>
          <p:nvPr/>
        </p:nvSpPr>
        <p:spPr>
          <a:xfrm>
            <a:off x="3093720" y="652716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6" name="object 1536"/>
          <p:cNvSpPr/>
          <p:nvPr/>
        </p:nvSpPr>
        <p:spPr>
          <a:xfrm>
            <a:off x="3093720" y="651795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7" name="object 1537"/>
          <p:cNvSpPr/>
          <p:nvPr/>
        </p:nvSpPr>
        <p:spPr>
          <a:xfrm>
            <a:off x="3093720" y="650875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8" name="object 1538"/>
          <p:cNvSpPr/>
          <p:nvPr/>
        </p:nvSpPr>
        <p:spPr>
          <a:xfrm>
            <a:off x="3093720" y="64998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9" name="object 1539"/>
          <p:cNvSpPr/>
          <p:nvPr/>
        </p:nvSpPr>
        <p:spPr>
          <a:xfrm>
            <a:off x="3093720" y="649097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0" name="object 1540"/>
          <p:cNvSpPr/>
          <p:nvPr/>
        </p:nvSpPr>
        <p:spPr>
          <a:xfrm>
            <a:off x="3093720" y="648176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1" name="object 1541"/>
          <p:cNvSpPr/>
          <p:nvPr/>
        </p:nvSpPr>
        <p:spPr>
          <a:xfrm>
            <a:off x="3093720" y="647255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2" name="object 1542"/>
          <p:cNvSpPr/>
          <p:nvPr/>
        </p:nvSpPr>
        <p:spPr>
          <a:xfrm>
            <a:off x="3093720" y="646334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3" name="object 1543"/>
          <p:cNvSpPr/>
          <p:nvPr/>
        </p:nvSpPr>
        <p:spPr>
          <a:xfrm>
            <a:off x="3093720" y="645414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4" name="object 1544"/>
          <p:cNvSpPr/>
          <p:nvPr/>
        </p:nvSpPr>
        <p:spPr>
          <a:xfrm>
            <a:off x="3093720" y="644525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5" name="object 1545"/>
          <p:cNvSpPr/>
          <p:nvPr/>
        </p:nvSpPr>
        <p:spPr>
          <a:xfrm>
            <a:off x="3093720" y="6436360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6" name="object 1546"/>
          <p:cNvSpPr/>
          <p:nvPr/>
        </p:nvSpPr>
        <p:spPr>
          <a:xfrm>
            <a:off x="3093720" y="6427152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7" name="object 1547"/>
          <p:cNvSpPr/>
          <p:nvPr/>
        </p:nvSpPr>
        <p:spPr>
          <a:xfrm>
            <a:off x="3093720" y="641794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8" name="object 1548"/>
          <p:cNvSpPr/>
          <p:nvPr/>
        </p:nvSpPr>
        <p:spPr>
          <a:xfrm>
            <a:off x="3093720" y="640905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9" name="object 1549"/>
          <p:cNvSpPr/>
          <p:nvPr/>
        </p:nvSpPr>
        <p:spPr>
          <a:xfrm>
            <a:off x="3093720" y="640016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0" name="object 1550"/>
          <p:cNvSpPr/>
          <p:nvPr/>
        </p:nvSpPr>
        <p:spPr>
          <a:xfrm>
            <a:off x="3093720" y="6391275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889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1" name="object 1551"/>
          <p:cNvSpPr/>
          <p:nvPr/>
        </p:nvSpPr>
        <p:spPr>
          <a:xfrm>
            <a:off x="3093720" y="6382067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952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2" name="object 1552"/>
          <p:cNvSpPr/>
          <p:nvPr/>
        </p:nvSpPr>
        <p:spPr>
          <a:xfrm>
            <a:off x="3094354" y="6370320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3" name="object 1553"/>
          <p:cNvSpPr/>
          <p:nvPr/>
        </p:nvSpPr>
        <p:spPr>
          <a:xfrm>
            <a:off x="3094354" y="6373495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4" name="object 1554"/>
          <p:cNvSpPr/>
          <p:nvPr/>
        </p:nvSpPr>
        <p:spPr>
          <a:xfrm>
            <a:off x="3093720" y="6376034"/>
            <a:ext cx="3084830" cy="0"/>
          </a:xfrm>
          <a:custGeom>
            <a:avLst/>
            <a:gdLst/>
            <a:ahLst/>
            <a:cxnLst/>
            <a:rect l="l" t="t" r="r" b="b"/>
            <a:pathLst>
              <a:path w="3084829" h="0">
                <a:moveTo>
                  <a:pt x="0" y="0"/>
                </a:moveTo>
                <a:lnTo>
                  <a:pt x="3084829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5" name="object 1555"/>
          <p:cNvSpPr/>
          <p:nvPr/>
        </p:nvSpPr>
        <p:spPr>
          <a:xfrm>
            <a:off x="3095412" y="6360159"/>
            <a:ext cx="3081655" cy="0"/>
          </a:xfrm>
          <a:custGeom>
            <a:avLst/>
            <a:gdLst/>
            <a:ahLst/>
            <a:cxnLst/>
            <a:rect l="l" t="t" r="r" b="b"/>
            <a:pathLst>
              <a:path w="3081654" h="0">
                <a:moveTo>
                  <a:pt x="0" y="0"/>
                </a:moveTo>
                <a:lnTo>
                  <a:pt x="3081443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6" name="object 1556"/>
          <p:cNvSpPr/>
          <p:nvPr/>
        </p:nvSpPr>
        <p:spPr>
          <a:xfrm>
            <a:off x="3094989" y="6362700"/>
            <a:ext cx="3082290" cy="0"/>
          </a:xfrm>
          <a:custGeom>
            <a:avLst/>
            <a:gdLst/>
            <a:ahLst/>
            <a:cxnLst/>
            <a:rect l="l" t="t" r="r" b="b"/>
            <a:pathLst>
              <a:path w="3082290" h="0">
                <a:moveTo>
                  <a:pt x="0" y="0"/>
                </a:moveTo>
                <a:lnTo>
                  <a:pt x="30822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7" name="object 1557"/>
          <p:cNvSpPr/>
          <p:nvPr/>
        </p:nvSpPr>
        <p:spPr>
          <a:xfrm>
            <a:off x="3094777" y="6364604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 h="0">
                <a:moveTo>
                  <a:pt x="0" y="0"/>
                </a:moveTo>
                <a:lnTo>
                  <a:pt x="3082501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8" name="object 1558"/>
          <p:cNvSpPr/>
          <p:nvPr/>
        </p:nvSpPr>
        <p:spPr>
          <a:xfrm>
            <a:off x="3094354" y="6366509"/>
            <a:ext cx="3083560" cy="0"/>
          </a:xfrm>
          <a:custGeom>
            <a:avLst/>
            <a:gdLst/>
            <a:ahLst/>
            <a:cxnLst/>
            <a:rect l="l" t="t" r="r" b="b"/>
            <a:pathLst>
              <a:path w="3083560" h="0">
                <a:moveTo>
                  <a:pt x="0" y="0"/>
                </a:moveTo>
                <a:lnTo>
                  <a:pt x="308355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9" name="object 1559"/>
          <p:cNvSpPr/>
          <p:nvPr/>
        </p:nvSpPr>
        <p:spPr>
          <a:xfrm>
            <a:off x="3097529" y="6350634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10" h="0">
                <a:moveTo>
                  <a:pt x="0" y="0"/>
                </a:moveTo>
                <a:lnTo>
                  <a:pt x="307720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0" name="object 1560"/>
          <p:cNvSpPr/>
          <p:nvPr/>
        </p:nvSpPr>
        <p:spPr>
          <a:xfrm>
            <a:off x="3096894" y="6351904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268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1" name="object 1561"/>
          <p:cNvSpPr/>
          <p:nvPr/>
        </p:nvSpPr>
        <p:spPr>
          <a:xfrm>
            <a:off x="3096894" y="6353175"/>
            <a:ext cx="3078480" cy="0"/>
          </a:xfrm>
          <a:custGeom>
            <a:avLst/>
            <a:gdLst/>
            <a:ahLst/>
            <a:cxnLst/>
            <a:rect l="l" t="t" r="r" b="b"/>
            <a:pathLst>
              <a:path w="3078479" h="0">
                <a:moveTo>
                  <a:pt x="0" y="0"/>
                </a:moveTo>
                <a:lnTo>
                  <a:pt x="307847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2" name="object 1562"/>
          <p:cNvSpPr/>
          <p:nvPr/>
        </p:nvSpPr>
        <p:spPr>
          <a:xfrm>
            <a:off x="3096577" y="6354445"/>
            <a:ext cx="3079115" cy="0"/>
          </a:xfrm>
          <a:custGeom>
            <a:avLst/>
            <a:gdLst/>
            <a:ahLst/>
            <a:cxnLst/>
            <a:rect l="l" t="t" r="r" b="b"/>
            <a:pathLst>
              <a:path w="3079115" h="0">
                <a:moveTo>
                  <a:pt x="0" y="0"/>
                </a:moveTo>
                <a:lnTo>
                  <a:pt x="307911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3" name="object 1563"/>
          <p:cNvSpPr/>
          <p:nvPr/>
        </p:nvSpPr>
        <p:spPr>
          <a:xfrm>
            <a:off x="3096259" y="6355715"/>
            <a:ext cx="3079750" cy="0"/>
          </a:xfrm>
          <a:custGeom>
            <a:avLst/>
            <a:gdLst/>
            <a:ahLst/>
            <a:cxnLst/>
            <a:rect l="l" t="t" r="r" b="b"/>
            <a:pathLst>
              <a:path w="3079750" h="0">
                <a:moveTo>
                  <a:pt x="0" y="0"/>
                </a:moveTo>
                <a:lnTo>
                  <a:pt x="307974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4" name="object 1564"/>
          <p:cNvSpPr/>
          <p:nvPr/>
        </p:nvSpPr>
        <p:spPr>
          <a:xfrm>
            <a:off x="3096048" y="6356984"/>
            <a:ext cx="3080385" cy="0"/>
          </a:xfrm>
          <a:custGeom>
            <a:avLst/>
            <a:gdLst/>
            <a:ahLst/>
            <a:cxnLst/>
            <a:rect l="l" t="t" r="r" b="b"/>
            <a:pathLst>
              <a:path w="3080385" h="0">
                <a:moveTo>
                  <a:pt x="0" y="0"/>
                </a:moveTo>
                <a:lnTo>
                  <a:pt x="3079961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5" name="object 1565"/>
          <p:cNvSpPr/>
          <p:nvPr/>
        </p:nvSpPr>
        <p:spPr>
          <a:xfrm>
            <a:off x="3095624" y="6358254"/>
            <a:ext cx="3081020" cy="0"/>
          </a:xfrm>
          <a:custGeom>
            <a:avLst/>
            <a:gdLst/>
            <a:ahLst/>
            <a:cxnLst/>
            <a:rect l="l" t="t" r="r" b="b"/>
            <a:pathLst>
              <a:path w="3081020" h="0">
                <a:moveTo>
                  <a:pt x="0" y="0"/>
                </a:moveTo>
                <a:lnTo>
                  <a:pt x="3081019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6" name="object 1566"/>
          <p:cNvSpPr/>
          <p:nvPr/>
        </p:nvSpPr>
        <p:spPr>
          <a:xfrm>
            <a:off x="3097741" y="6345554"/>
            <a:ext cx="3077210" cy="0"/>
          </a:xfrm>
          <a:custGeom>
            <a:avLst/>
            <a:gdLst/>
            <a:ahLst/>
            <a:cxnLst/>
            <a:rect l="l" t="t" r="r" b="b"/>
            <a:pathLst>
              <a:path w="3077210" h="0">
                <a:moveTo>
                  <a:pt x="0" y="0"/>
                </a:moveTo>
                <a:lnTo>
                  <a:pt x="3076680" y="0"/>
                </a:lnTo>
              </a:path>
            </a:pathLst>
          </a:custGeom>
          <a:ln w="8890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7" name="object 1567"/>
          <p:cNvSpPr/>
          <p:nvPr/>
        </p:nvSpPr>
        <p:spPr>
          <a:xfrm>
            <a:off x="3101022" y="6336347"/>
            <a:ext cx="3070225" cy="0"/>
          </a:xfrm>
          <a:custGeom>
            <a:avLst/>
            <a:gdLst/>
            <a:ahLst/>
            <a:cxnLst/>
            <a:rect l="l" t="t" r="r" b="b"/>
            <a:pathLst>
              <a:path w="3070225" h="0">
                <a:moveTo>
                  <a:pt x="0" y="0"/>
                </a:moveTo>
                <a:lnTo>
                  <a:pt x="3070225" y="0"/>
                </a:lnTo>
              </a:path>
            </a:pathLst>
          </a:custGeom>
          <a:ln w="9525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8" name="object 1568"/>
          <p:cNvSpPr/>
          <p:nvPr/>
        </p:nvSpPr>
        <p:spPr>
          <a:xfrm>
            <a:off x="3105149" y="6327140"/>
            <a:ext cx="3061970" cy="0"/>
          </a:xfrm>
          <a:custGeom>
            <a:avLst/>
            <a:gdLst/>
            <a:ahLst/>
            <a:cxnLst/>
            <a:rect l="l" t="t" r="r" b="b"/>
            <a:pathLst>
              <a:path w="3061970" h="0">
                <a:moveTo>
                  <a:pt x="0" y="0"/>
                </a:moveTo>
                <a:lnTo>
                  <a:pt x="3061652" y="0"/>
                </a:lnTo>
              </a:path>
            </a:pathLst>
          </a:custGeom>
          <a:ln w="8890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9" name="object 1569"/>
          <p:cNvSpPr/>
          <p:nvPr/>
        </p:nvSpPr>
        <p:spPr>
          <a:xfrm>
            <a:off x="3111499" y="6318250"/>
            <a:ext cx="3049905" cy="0"/>
          </a:xfrm>
          <a:custGeom>
            <a:avLst/>
            <a:gdLst/>
            <a:ahLst/>
            <a:cxnLst/>
            <a:rect l="l" t="t" r="r" b="b"/>
            <a:pathLst>
              <a:path w="3049904" h="0">
                <a:moveTo>
                  <a:pt x="0" y="0"/>
                </a:moveTo>
                <a:lnTo>
                  <a:pt x="3049587" y="0"/>
                </a:lnTo>
              </a:path>
            </a:pathLst>
          </a:custGeom>
          <a:ln w="889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0" name="object 1570"/>
          <p:cNvSpPr/>
          <p:nvPr/>
        </p:nvSpPr>
        <p:spPr>
          <a:xfrm>
            <a:off x="3118802" y="6309360"/>
            <a:ext cx="3034665" cy="0"/>
          </a:xfrm>
          <a:custGeom>
            <a:avLst/>
            <a:gdLst/>
            <a:ahLst/>
            <a:cxnLst/>
            <a:rect l="l" t="t" r="r" b="b"/>
            <a:pathLst>
              <a:path w="3034665" h="0">
                <a:moveTo>
                  <a:pt x="0" y="0"/>
                </a:moveTo>
                <a:lnTo>
                  <a:pt x="3034347" y="0"/>
                </a:lnTo>
              </a:path>
            </a:pathLst>
          </a:custGeom>
          <a:ln w="8890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1" name="object 1571"/>
          <p:cNvSpPr/>
          <p:nvPr/>
        </p:nvSpPr>
        <p:spPr>
          <a:xfrm>
            <a:off x="3128644" y="6300470"/>
            <a:ext cx="3014980" cy="0"/>
          </a:xfrm>
          <a:custGeom>
            <a:avLst/>
            <a:gdLst/>
            <a:ahLst/>
            <a:cxnLst/>
            <a:rect l="l" t="t" r="r" b="b"/>
            <a:pathLst>
              <a:path w="3014979" h="0">
                <a:moveTo>
                  <a:pt x="0" y="0"/>
                </a:moveTo>
                <a:lnTo>
                  <a:pt x="3014980" y="0"/>
                </a:lnTo>
              </a:path>
            </a:pathLst>
          </a:custGeom>
          <a:ln w="8890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2" name="object 1572"/>
          <p:cNvSpPr/>
          <p:nvPr/>
        </p:nvSpPr>
        <p:spPr>
          <a:xfrm>
            <a:off x="3143249" y="6291262"/>
            <a:ext cx="2985135" cy="0"/>
          </a:xfrm>
          <a:custGeom>
            <a:avLst/>
            <a:gdLst/>
            <a:ahLst/>
            <a:cxnLst/>
            <a:rect l="l" t="t" r="r" b="b"/>
            <a:pathLst>
              <a:path w="2985135" h="0">
                <a:moveTo>
                  <a:pt x="0" y="0"/>
                </a:moveTo>
                <a:lnTo>
                  <a:pt x="2985135" y="0"/>
                </a:lnTo>
              </a:path>
            </a:pathLst>
          </a:custGeom>
          <a:ln w="9525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3" name="object 1573"/>
          <p:cNvSpPr txBox="1"/>
          <p:nvPr/>
        </p:nvSpPr>
        <p:spPr>
          <a:xfrm>
            <a:off x="3281045" y="6434454"/>
            <a:ext cx="270954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Microsoft JhengHei"/>
                <a:cs typeface="Microsoft JhengHei"/>
              </a:rPr>
              <a:t>调</a:t>
            </a:r>
            <a:r>
              <a:rPr dirty="0" sz="1400" b="1">
                <a:latin typeface="等线"/>
                <a:cs typeface="等线"/>
              </a:rPr>
              <a:t>用</a:t>
            </a:r>
            <a:r>
              <a:rPr dirty="0" sz="1400" b="1">
                <a:latin typeface="Microsoft JhengHei"/>
                <a:cs typeface="Microsoft JhengHei"/>
              </a:rPr>
              <a:t>拦</a:t>
            </a:r>
            <a:r>
              <a:rPr dirty="0" sz="1400" b="1">
                <a:latin typeface="等线"/>
                <a:cs typeface="等线"/>
              </a:rPr>
              <a:t>截器的</a:t>
            </a:r>
            <a:r>
              <a:rPr dirty="0" sz="1400" spc="-90" b="1">
                <a:latin typeface="等线"/>
                <a:cs typeface="等线"/>
              </a:rPr>
              <a:t> </a:t>
            </a:r>
            <a:r>
              <a:rPr dirty="0" sz="1400" spc="-5" b="1">
                <a:latin typeface="Calibri"/>
                <a:cs typeface="Calibri"/>
              </a:rPr>
              <a:t>afterCompletion</a:t>
            </a:r>
            <a:r>
              <a:rPr dirty="0" sz="1400" spc="-5" b="1">
                <a:latin typeface="等线"/>
                <a:cs typeface="等线"/>
              </a:rPr>
              <a:t>方法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574" name="object 1574"/>
          <p:cNvSpPr/>
          <p:nvPr/>
        </p:nvSpPr>
        <p:spPr>
          <a:xfrm>
            <a:off x="6177915" y="6548755"/>
            <a:ext cx="634365" cy="2540"/>
          </a:xfrm>
          <a:custGeom>
            <a:avLst/>
            <a:gdLst/>
            <a:ahLst/>
            <a:cxnLst/>
            <a:rect l="l" t="t" r="r" b="b"/>
            <a:pathLst>
              <a:path w="634365" h="2540">
                <a:moveTo>
                  <a:pt x="634365" y="0"/>
                </a:moveTo>
                <a:lnTo>
                  <a:pt x="0" y="254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5" name="object 1575"/>
          <p:cNvSpPr/>
          <p:nvPr/>
        </p:nvSpPr>
        <p:spPr>
          <a:xfrm>
            <a:off x="6177915" y="649351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57785"/>
                </a:moveTo>
                <a:lnTo>
                  <a:pt x="85725" y="114300"/>
                </a:lnTo>
                <a:lnTo>
                  <a:pt x="0" y="57785"/>
                </a:lnTo>
                <a:lnTo>
                  <a:pt x="85090" y="0"/>
                </a:lnTo>
                <a:lnTo>
                  <a:pt x="0" y="5778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6" name="object 1576"/>
          <p:cNvSpPr/>
          <p:nvPr/>
        </p:nvSpPr>
        <p:spPr>
          <a:xfrm>
            <a:off x="1478280" y="673734"/>
            <a:ext cx="1131570" cy="482600"/>
          </a:xfrm>
          <a:custGeom>
            <a:avLst/>
            <a:gdLst/>
            <a:ahLst/>
            <a:cxnLst/>
            <a:rect l="l" t="t" r="r" b="b"/>
            <a:pathLst>
              <a:path w="1131570" h="482600">
                <a:moveTo>
                  <a:pt x="1131570" y="0"/>
                </a:moveTo>
                <a:lnTo>
                  <a:pt x="1131570" y="241300"/>
                </a:lnTo>
                <a:lnTo>
                  <a:pt x="0" y="241300"/>
                </a:lnTo>
                <a:lnTo>
                  <a:pt x="0" y="48260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7" name="object 1577"/>
          <p:cNvSpPr/>
          <p:nvPr/>
        </p:nvSpPr>
        <p:spPr>
          <a:xfrm>
            <a:off x="1421130" y="107061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85725"/>
                </a:moveTo>
                <a:lnTo>
                  <a:pt x="114300" y="0"/>
                </a:lnTo>
                <a:lnTo>
                  <a:pt x="57150" y="85725"/>
                </a:lnTo>
                <a:lnTo>
                  <a:pt x="0" y="0"/>
                </a:lnTo>
                <a:lnTo>
                  <a:pt x="57150" y="8572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8" name="object 1578"/>
          <p:cNvSpPr/>
          <p:nvPr/>
        </p:nvSpPr>
        <p:spPr>
          <a:xfrm>
            <a:off x="1478280" y="3074670"/>
            <a:ext cx="2181860" cy="401955"/>
          </a:xfrm>
          <a:custGeom>
            <a:avLst/>
            <a:gdLst/>
            <a:ahLst/>
            <a:cxnLst/>
            <a:rect l="l" t="t" r="r" b="b"/>
            <a:pathLst>
              <a:path w="2181860" h="401954">
                <a:moveTo>
                  <a:pt x="0" y="0"/>
                </a:moveTo>
                <a:lnTo>
                  <a:pt x="0" y="401955"/>
                </a:lnTo>
                <a:lnTo>
                  <a:pt x="2181860" y="401955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9" name="object 1579"/>
          <p:cNvSpPr/>
          <p:nvPr/>
        </p:nvSpPr>
        <p:spPr>
          <a:xfrm>
            <a:off x="3574415" y="341947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28575">
            <a:solidFill>
              <a:srgbClr val="0C0C0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0" name="object 1580"/>
          <p:cNvSpPr/>
          <p:nvPr/>
        </p:nvSpPr>
        <p:spPr>
          <a:xfrm>
            <a:off x="4400549" y="2320607"/>
            <a:ext cx="870585" cy="0"/>
          </a:xfrm>
          <a:custGeom>
            <a:avLst/>
            <a:gdLst/>
            <a:ahLst/>
            <a:cxnLst/>
            <a:rect l="l" t="t" r="r" b="b"/>
            <a:pathLst>
              <a:path w="870585" h="0">
                <a:moveTo>
                  <a:pt x="0" y="0"/>
                </a:moveTo>
                <a:lnTo>
                  <a:pt x="8705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1" name="object 1581"/>
          <p:cNvSpPr/>
          <p:nvPr/>
        </p:nvSpPr>
        <p:spPr>
          <a:xfrm>
            <a:off x="4403089" y="2321560"/>
            <a:ext cx="865505" cy="0"/>
          </a:xfrm>
          <a:custGeom>
            <a:avLst/>
            <a:gdLst/>
            <a:ahLst/>
            <a:cxnLst/>
            <a:rect l="l" t="t" r="r" b="b"/>
            <a:pathLst>
              <a:path w="865504" h="0">
                <a:moveTo>
                  <a:pt x="0" y="0"/>
                </a:moveTo>
                <a:lnTo>
                  <a:pt x="8655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2" name="object 1582"/>
          <p:cNvSpPr/>
          <p:nvPr/>
        </p:nvSpPr>
        <p:spPr>
          <a:xfrm>
            <a:off x="4406899" y="2322512"/>
            <a:ext cx="857885" cy="0"/>
          </a:xfrm>
          <a:custGeom>
            <a:avLst/>
            <a:gdLst/>
            <a:ahLst/>
            <a:cxnLst/>
            <a:rect l="l" t="t" r="r" b="b"/>
            <a:pathLst>
              <a:path w="857885" h="0">
                <a:moveTo>
                  <a:pt x="0" y="0"/>
                </a:moveTo>
                <a:lnTo>
                  <a:pt x="8578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3" name="object 1583"/>
          <p:cNvSpPr/>
          <p:nvPr/>
        </p:nvSpPr>
        <p:spPr>
          <a:xfrm>
            <a:off x="4409439" y="2323147"/>
            <a:ext cx="852805" cy="0"/>
          </a:xfrm>
          <a:custGeom>
            <a:avLst/>
            <a:gdLst/>
            <a:ahLst/>
            <a:cxnLst/>
            <a:rect l="l" t="t" r="r" b="b"/>
            <a:pathLst>
              <a:path w="852804" h="0">
                <a:moveTo>
                  <a:pt x="0" y="0"/>
                </a:moveTo>
                <a:lnTo>
                  <a:pt x="85280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4" name="object 1584"/>
          <p:cNvSpPr/>
          <p:nvPr/>
        </p:nvSpPr>
        <p:spPr>
          <a:xfrm>
            <a:off x="4412614" y="2323782"/>
            <a:ext cx="846455" cy="0"/>
          </a:xfrm>
          <a:custGeom>
            <a:avLst/>
            <a:gdLst/>
            <a:ahLst/>
            <a:cxnLst/>
            <a:rect l="l" t="t" r="r" b="b"/>
            <a:pathLst>
              <a:path w="846454" h="0">
                <a:moveTo>
                  <a:pt x="0" y="0"/>
                </a:moveTo>
                <a:lnTo>
                  <a:pt x="84645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5" name="object 1585"/>
          <p:cNvSpPr/>
          <p:nvPr/>
        </p:nvSpPr>
        <p:spPr>
          <a:xfrm>
            <a:off x="4416424" y="2324417"/>
            <a:ext cx="838835" cy="0"/>
          </a:xfrm>
          <a:custGeom>
            <a:avLst/>
            <a:gdLst/>
            <a:ahLst/>
            <a:cxnLst/>
            <a:rect l="l" t="t" r="r" b="b"/>
            <a:pathLst>
              <a:path w="838835" h="0">
                <a:moveTo>
                  <a:pt x="0" y="0"/>
                </a:moveTo>
                <a:lnTo>
                  <a:pt x="83883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6" name="object 1586"/>
          <p:cNvSpPr/>
          <p:nvPr/>
        </p:nvSpPr>
        <p:spPr>
          <a:xfrm>
            <a:off x="4425949" y="2325052"/>
            <a:ext cx="819785" cy="0"/>
          </a:xfrm>
          <a:custGeom>
            <a:avLst/>
            <a:gdLst/>
            <a:ahLst/>
            <a:cxnLst/>
            <a:rect l="l" t="t" r="r" b="b"/>
            <a:pathLst>
              <a:path w="819785" h="0">
                <a:moveTo>
                  <a:pt x="0" y="0"/>
                </a:moveTo>
                <a:lnTo>
                  <a:pt x="819784" y="0"/>
                </a:lnTo>
              </a:path>
            </a:pathLst>
          </a:custGeom>
          <a:ln w="317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7" name="object 1587"/>
          <p:cNvSpPr/>
          <p:nvPr/>
        </p:nvSpPr>
        <p:spPr>
          <a:xfrm>
            <a:off x="4386579" y="2317114"/>
            <a:ext cx="898525" cy="0"/>
          </a:xfrm>
          <a:custGeom>
            <a:avLst/>
            <a:gdLst/>
            <a:ahLst/>
            <a:cxnLst/>
            <a:rect l="l" t="t" r="r" b="b"/>
            <a:pathLst>
              <a:path w="898525" h="0">
                <a:moveTo>
                  <a:pt x="0" y="0"/>
                </a:moveTo>
                <a:lnTo>
                  <a:pt x="898524" y="0"/>
                </a:lnTo>
              </a:path>
            </a:pathLst>
          </a:custGeom>
          <a:ln w="6350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8" name="object 1588"/>
          <p:cNvSpPr/>
          <p:nvPr/>
        </p:nvSpPr>
        <p:spPr>
          <a:xfrm>
            <a:off x="4377054" y="2310447"/>
            <a:ext cx="917575" cy="0"/>
          </a:xfrm>
          <a:custGeom>
            <a:avLst/>
            <a:gdLst/>
            <a:ahLst/>
            <a:cxnLst/>
            <a:rect l="l" t="t" r="r" b="b"/>
            <a:pathLst>
              <a:path w="917575" h="0">
                <a:moveTo>
                  <a:pt x="0" y="0"/>
                </a:moveTo>
                <a:lnTo>
                  <a:pt x="917574" y="0"/>
                </a:lnTo>
              </a:path>
            </a:pathLst>
          </a:custGeom>
          <a:ln w="6985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9" name="object 1589"/>
          <p:cNvSpPr/>
          <p:nvPr/>
        </p:nvSpPr>
        <p:spPr>
          <a:xfrm>
            <a:off x="4371022" y="2304097"/>
            <a:ext cx="929640" cy="0"/>
          </a:xfrm>
          <a:custGeom>
            <a:avLst/>
            <a:gdLst/>
            <a:ahLst/>
            <a:cxnLst/>
            <a:rect l="l" t="t" r="r" b="b"/>
            <a:pathLst>
              <a:path w="929639" h="0">
                <a:moveTo>
                  <a:pt x="0" y="0"/>
                </a:moveTo>
                <a:lnTo>
                  <a:pt x="929639" y="0"/>
                </a:lnTo>
              </a:path>
            </a:pathLst>
          </a:custGeom>
          <a:ln w="571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0" name="object 1590"/>
          <p:cNvSpPr/>
          <p:nvPr/>
        </p:nvSpPr>
        <p:spPr>
          <a:xfrm>
            <a:off x="4364989" y="2297747"/>
            <a:ext cx="941705" cy="0"/>
          </a:xfrm>
          <a:custGeom>
            <a:avLst/>
            <a:gdLst/>
            <a:ahLst/>
            <a:cxnLst/>
            <a:rect l="l" t="t" r="r" b="b"/>
            <a:pathLst>
              <a:path w="941704" h="0">
                <a:moveTo>
                  <a:pt x="0" y="0"/>
                </a:moveTo>
                <a:lnTo>
                  <a:pt x="941704" y="0"/>
                </a:lnTo>
              </a:path>
            </a:pathLst>
          </a:custGeom>
          <a:ln w="6985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1" name="object 1591"/>
          <p:cNvSpPr/>
          <p:nvPr/>
        </p:nvSpPr>
        <p:spPr>
          <a:xfrm>
            <a:off x="4359909" y="2291080"/>
            <a:ext cx="951865" cy="0"/>
          </a:xfrm>
          <a:custGeom>
            <a:avLst/>
            <a:gdLst/>
            <a:ahLst/>
            <a:cxnLst/>
            <a:rect l="l" t="t" r="r" b="b"/>
            <a:pathLst>
              <a:path w="951864" h="0">
                <a:moveTo>
                  <a:pt x="0" y="0"/>
                </a:moveTo>
                <a:lnTo>
                  <a:pt x="951864" y="0"/>
                </a:lnTo>
              </a:path>
            </a:pathLst>
          </a:custGeom>
          <a:ln w="6349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2" name="object 1592"/>
          <p:cNvSpPr/>
          <p:nvPr/>
        </p:nvSpPr>
        <p:spPr>
          <a:xfrm>
            <a:off x="4356734" y="2284730"/>
            <a:ext cx="958215" cy="0"/>
          </a:xfrm>
          <a:custGeom>
            <a:avLst/>
            <a:gdLst/>
            <a:ahLst/>
            <a:cxnLst/>
            <a:rect l="l" t="t" r="r" b="b"/>
            <a:pathLst>
              <a:path w="958214" h="0">
                <a:moveTo>
                  <a:pt x="0" y="0"/>
                </a:moveTo>
                <a:lnTo>
                  <a:pt x="958214" y="0"/>
                </a:lnTo>
              </a:path>
            </a:pathLst>
          </a:custGeom>
          <a:ln w="6349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3" name="object 1593"/>
          <p:cNvSpPr/>
          <p:nvPr/>
        </p:nvSpPr>
        <p:spPr>
          <a:xfrm>
            <a:off x="4354194" y="2278380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 h="0">
                <a:moveTo>
                  <a:pt x="0" y="0"/>
                </a:moveTo>
                <a:lnTo>
                  <a:pt x="963294" y="0"/>
                </a:lnTo>
              </a:path>
            </a:pathLst>
          </a:custGeom>
          <a:ln w="635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4" name="object 1594"/>
          <p:cNvSpPr/>
          <p:nvPr/>
        </p:nvSpPr>
        <p:spPr>
          <a:xfrm>
            <a:off x="4351654" y="2272030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 h="0">
                <a:moveTo>
                  <a:pt x="0" y="0"/>
                </a:moveTo>
                <a:lnTo>
                  <a:pt x="968374" y="0"/>
                </a:lnTo>
              </a:path>
            </a:pathLst>
          </a:custGeom>
          <a:ln w="6349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5" name="object 1595"/>
          <p:cNvSpPr/>
          <p:nvPr/>
        </p:nvSpPr>
        <p:spPr>
          <a:xfrm>
            <a:off x="4350384" y="226377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6" name="object 1596"/>
          <p:cNvSpPr/>
          <p:nvPr/>
        </p:nvSpPr>
        <p:spPr>
          <a:xfrm>
            <a:off x="4350384" y="226504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7" name="object 1597"/>
          <p:cNvSpPr/>
          <p:nvPr/>
        </p:nvSpPr>
        <p:spPr>
          <a:xfrm>
            <a:off x="4351019" y="2266314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8" name="object 1598"/>
          <p:cNvSpPr/>
          <p:nvPr/>
        </p:nvSpPr>
        <p:spPr>
          <a:xfrm>
            <a:off x="4351019" y="2267585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9" name="object 1599"/>
          <p:cNvSpPr/>
          <p:nvPr/>
        </p:nvSpPr>
        <p:spPr>
          <a:xfrm>
            <a:off x="4351654" y="2268854"/>
            <a:ext cx="968375" cy="0"/>
          </a:xfrm>
          <a:custGeom>
            <a:avLst/>
            <a:gdLst/>
            <a:ahLst/>
            <a:cxnLst/>
            <a:rect l="l" t="t" r="r" b="b"/>
            <a:pathLst>
              <a:path w="968375" h="0">
                <a:moveTo>
                  <a:pt x="0" y="0"/>
                </a:moveTo>
                <a:lnTo>
                  <a:pt x="968374" y="0"/>
                </a:lnTo>
              </a:path>
            </a:pathLst>
          </a:custGeom>
          <a:ln w="317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0" name="object 1600"/>
          <p:cNvSpPr/>
          <p:nvPr/>
        </p:nvSpPr>
        <p:spPr>
          <a:xfrm>
            <a:off x="4348797" y="2256154"/>
            <a:ext cx="974090" cy="0"/>
          </a:xfrm>
          <a:custGeom>
            <a:avLst/>
            <a:gdLst/>
            <a:ahLst/>
            <a:cxnLst/>
            <a:rect l="l" t="t" r="r" b="b"/>
            <a:pathLst>
              <a:path w="974089" h="0">
                <a:moveTo>
                  <a:pt x="0" y="0"/>
                </a:moveTo>
                <a:lnTo>
                  <a:pt x="97408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1" name="object 1601"/>
          <p:cNvSpPr/>
          <p:nvPr/>
        </p:nvSpPr>
        <p:spPr>
          <a:xfrm>
            <a:off x="4349114" y="2258060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345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2" name="object 1602"/>
          <p:cNvSpPr/>
          <p:nvPr/>
        </p:nvSpPr>
        <p:spPr>
          <a:xfrm>
            <a:off x="4349432" y="2259964"/>
            <a:ext cx="972819" cy="0"/>
          </a:xfrm>
          <a:custGeom>
            <a:avLst/>
            <a:gdLst/>
            <a:ahLst/>
            <a:cxnLst/>
            <a:rect l="l" t="t" r="r" b="b"/>
            <a:pathLst>
              <a:path w="972820" h="0">
                <a:moveTo>
                  <a:pt x="0" y="0"/>
                </a:moveTo>
                <a:lnTo>
                  <a:pt x="972819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3" name="object 1603"/>
          <p:cNvSpPr/>
          <p:nvPr/>
        </p:nvSpPr>
        <p:spPr>
          <a:xfrm>
            <a:off x="4349749" y="2261235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2184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4" name="object 1604"/>
          <p:cNvSpPr/>
          <p:nvPr/>
        </p:nvSpPr>
        <p:spPr>
          <a:xfrm>
            <a:off x="4349961" y="2262504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1761" y="0"/>
                </a:lnTo>
              </a:path>
            </a:pathLst>
          </a:custGeom>
          <a:ln w="3175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5" name="object 1605"/>
          <p:cNvSpPr/>
          <p:nvPr/>
        </p:nvSpPr>
        <p:spPr>
          <a:xfrm>
            <a:off x="4348479" y="2252345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6350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6" name="object 1606"/>
          <p:cNvSpPr/>
          <p:nvPr/>
        </p:nvSpPr>
        <p:spPr>
          <a:xfrm>
            <a:off x="4347845" y="224472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3809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7" name="object 1607"/>
          <p:cNvSpPr/>
          <p:nvPr/>
        </p:nvSpPr>
        <p:spPr>
          <a:xfrm>
            <a:off x="4348479" y="2247264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8" name="object 1608"/>
          <p:cNvSpPr/>
          <p:nvPr/>
        </p:nvSpPr>
        <p:spPr>
          <a:xfrm>
            <a:off x="4348479" y="2248535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17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9" name="object 1609"/>
          <p:cNvSpPr/>
          <p:nvPr/>
        </p:nvSpPr>
        <p:spPr>
          <a:xfrm>
            <a:off x="4347845" y="223964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0" name="object 1610"/>
          <p:cNvSpPr/>
          <p:nvPr/>
        </p:nvSpPr>
        <p:spPr>
          <a:xfrm>
            <a:off x="4347845" y="223329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1" name="object 1611"/>
          <p:cNvSpPr/>
          <p:nvPr/>
        </p:nvSpPr>
        <p:spPr>
          <a:xfrm>
            <a:off x="4347845" y="222694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2" name="object 1612"/>
          <p:cNvSpPr/>
          <p:nvPr/>
        </p:nvSpPr>
        <p:spPr>
          <a:xfrm>
            <a:off x="4347845" y="222059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3" name="object 1613"/>
          <p:cNvSpPr/>
          <p:nvPr/>
        </p:nvSpPr>
        <p:spPr>
          <a:xfrm>
            <a:off x="4347845" y="221424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4" name="object 1614"/>
          <p:cNvSpPr/>
          <p:nvPr/>
        </p:nvSpPr>
        <p:spPr>
          <a:xfrm>
            <a:off x="4347845" y="220789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5" name="object 1615"/>
          <p:cNvSpPr/>
          <p:nvPr/>
        </p:nvSpPr>
        <p:spPr>
          <a:xfrm>
            <a:off x="4347845" y="220122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98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6" name="object 1616"/>
          <p:cNvSpPr/>
          <p:nvPr/>
        </p:nvSpPr>
        <p:spPr>
          <a:xfrm>
            <a:off x="4347845" y="219456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7" name="object 1617"/>
          <p:cNvSpPr/>
          <p:nvPr/>
        </p:nvSpPr>
        <p:spPr>
          <a:xfrm>
            <a:off x="4347845" y="218821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8" name="object 1618"/>
          <p:cNvSpPr/>
          <p:nvPr/>
        </p:nvSpPr>
        <p:spPr>
          <a:xfrm>
            <a:off x="4347845" y="218186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9" name="object 1619"/>
          <p:cNvSpPr/>
          <p:nvPr/>
        </p:nvSpPr>
        <p:spPr>
          <a:xfrm>
            <a:off x="4347845" y="217551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0" name="object 1620"/>
          <p:cNvSpPr/>
          <p:nvPr/>
        </p:nvSpPr>
        <p:spPr>
          <a:xfrm>
            <a:off x="4347845" y="216916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350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1" name="object 1621"/>
          <p:cNvSpPr/>
          <p:nvPr/>
        </p:nvSpPr>
        <p:spPr>
          <a:xfrm>
            <a:off x="4347845" y="216249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698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2" name="object 1622"/>
          <p:cNvSpPr/>
          <p:nvPr/>
        </p:nvSpPr>
        <p:spPr>
          <a:xfrm>
            <a:off x="4347845" y="2155189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3" name="object 1623"/>
          <p:cNvSpPr/>
          <p:nvPr/>
        </p:nvSpPr>
        <p:spPr>
          <a:xfrm>
            <a:off x="4347845" y="214725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BF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4" name="object 1624"/>
          <p:cNvSpPr/>
          <p:nvPr/>
        </p:nvSpPr>
        <p:spPr>
          <a:xfrm>
            <a:off x="4347845" y="213899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0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5" name="object 1625"/>
          <p:cNvSpPr/>
          <p:nvPr/>
        </p:nvSpPr>
        <p:spPr>
          <a:xfrm>
            <a:off x="4347845" y="213074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1E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6" name="object 1626"/>
          <p:cNvSpPr/>
          <p:nvPr/>
        </p:nvSpPr>
        <p:spPr>
          <a:xfrm>
            <a:off x="4347845" y="212248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3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7" name="object 1627"/>
          <p:cNvSpPr/>
          <p:nvPr/>
        </p:nvSpPr>
        <p:spPr>
          <a:xfrm>
            <a:off x="4347845" y="211455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8" name="object 1628"/>
          <p:cNvSpPr/>
          <p:nvPr/>
        </p:nvSpPr>
        <p:spPr>
          <a:xfrm>
            <a:off x="4347845" y="210661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9" name="object 1629"/>
          <p:cNvSpPr/>
          <p:nvPr/>
        </p:nvSpPr>
        <p:spPr>
          <a:xfrm>
            <a:off x="4347845" y="209835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5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0" name="object 1630"/>
          <p:cNvSpPr/>
          <p:nvPr/>
        </p:nvSpPr>
        <p:spPr>
          <a:xfrm>
            <a:off x="4347845" y="209010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6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1" name="object 1631"/>
          <p:cNvSpPr/>
          <p:nvPr/>
        </p:nvSpPr>
        <p:spPr>
          <a:xfrm>
            <a:off x="4347845" y="208184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7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2" name="object 1632"/>
          <p:cNvSpPr/>
          <p:nvPr/>
        </p:nvSpPr>
        <p:spPr>
          <a:xfrm>
            <a:off x="4347845" y="207359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9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3" name="object 1633"/>
          <p:cNvSpPr/>
          <p:nvPr/>
        </p:nvSpPr>
        <p:spPr>
          <a:xfrm>
            <a:off x="4347845" y="206533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A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4" name="object 1634"/>
          <p:cNvSpPr/>
          <p:nvPr/>
        </p:nvSpPr>
        <p:spPr>
          <a:xfrm>
            <a:off x="4347845" y="205708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BE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5" name="object 1635"/>
          <p:cNvSpPr/>
          <p:nvPr/>
        </p:nvSpPr>
        <p:spPr>
          <a:xfrm>
            <a:off x="4347845" y="2049145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6" name="object 1636"/>
          <p:cNvSpPr/>
          <p:nvPr/>
        </p:nvSpPr>
        <p:spPr>
          <a:xfrm>
            <a:off x="4347845" y="204120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C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7" name="object 1637"/>
          <p:cNvSpPr/>
          <p:nvPr/>
        </p:nvSpPr>
        <p:spPr>
          <a:xfrm>
            <a:off x="4347845" y="203295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DED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8" name="object 1638"/>
          <p:cNvSpPr/>
          <p:nvPr/>
        </p:nvSpPr>
        <p:spPr>
          <a:xfrm>
            <a:off x="4347845" y="202469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CE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9" name="object 1639"/>
          <p:cNvSpPr/>
          <p:nvPr/>
        </p:nvSpPr>
        <p:spPr>
          <a:xfrm>
            <a:off x="4347845" y="201644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0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0" name="object 1640"/>
          <p:cNvSpPr/>
          <p:nvPr/>
        </p:nvSpPr>
        <p:spPr>
          <a:xfrm>
            <a:off x="4347845" y="200818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1EE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1" name="object 1641"/>
          <p:cNvSpPr/>
          <p:nvPr/>
        </p:nvSpPr>
        <p:spPr>
          <a:xfrm>
            <a:off x="4347845" y="199993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2" name="object 1642"/>
          <p:cNvSpPr/>
          <p:nvPr/>
        </p:nvSpPr>
        <p:spPr>
          <a:xfrm>
            <a:off x="4347845" y="199167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2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3" name="object 1643"/>
          <p:cNvSpPr/>
          <p:nvPr/>
        </p:nvSpPr>
        <p:spPr>
          <a:xfrm>
            <a:off x="4347845" y="1983739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4" name="object 1644"/>
          <p:cNvSpPr/>
          <p:nvPr/>
        </p:nvSpPr>
        <p:spPr>
          <a:xfrm>
            <a:off x="4347845" y="197580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4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5" name="object 1645"/>
          <p:cNvSpPr/>
          <p:nvPr/>
        </p:nvSpPr>
        <p:spPr>
          <a:xfrm>
            <a:off x="4347845" y="196754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6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6" name="object 1646"/>
          <p:cNvSpPr/>
          <p:nvPr/>
        </p:nvSpPr>
        <p:spPr>
          <a:xfrm>
            <a:off x="4347845" y="195929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7F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7" name="object 1647"/>
          <p:cNvSpPr/>
          <p:nvPr/>
        </p:nvSpPr>
        <p:spPr>
          <a:xfrm>
            <a:off x="4347845" y="1951037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8" name="object 1648"/>
          <p:cNvSpPr/>
          <p:nvPr/>
        </p:nvSpPr>
        <p:spPr>
          <a:xfrm>
            <a:off x="4347845" y="1943100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7620">
            <a:solidFill>
              <a:srgbClr val="D8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9" name="object 1649"/>
          <p:cNvSpPr/>
          <p:nvPr/>
        </p:nvSpPr>
        <p:spPr>
          <a:xfrm>
            <a:off x="4347845" y="1935162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8255">
            <a:solidFill>
              <a:srgbClr val="D9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0" name="object 1650"/>
          <p:cNvSpPr/>
          <p:nvPr/>
        </p:nvSpPr>
        <p:spPr>
          <a:xfrm>
            <a:off x="4348479" y="1925320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5079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1" name="object 1651"/>
          <p:cNvSpPr/>
          <p:nvPr/>
        </p:nvSpPr>
        <p:spPr>
          <a:xfrm>
            <a:off x="4347845" y="1929764"/>
            <a:ext cx="975994" cy="0"/>
          </a:xfrm>
          <a:custGeom>
            <a:avLst/>
            <a:gdLst/>
            <a:ahLst/>
            <a:cxnLst/>
            <a:rect l="l" t="t" r="r" b="b"/>
            <a:pathLst>
              <a:path w="975995" h="0">
                <a:moveTo>
                  <a:pt x="0" y="0"/>
                </a:moveTo>
                <a:lnTo>
                  <a:pt x="975994" y="0"/>
                </a:lnTo>
              </a:path>
            </a:pathLst>
          </a:custGeom>
          <a:ln w="3810">
            <a:solidFill>
              <a:srgbClr val="DA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2" name="object 1652"/>
          <p:cNvSpPr/>
          <p:nvPr/>
        </p:nvSpPr>
        <p:spPr>
          <a:xfrm>
            <a:off x="4349114" y="1916429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3454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3" name="object 1653"/>
          <p:cNvSpPr/>
          <p:nvPr/>
        </p:nvSpPr>
        <p:spPr>
          <a:xfrm>
            <a:off x="4348797" y="1918335"/>
            <a:ext cx="974090" cy="0"/>
          </a:xfrm>
          <a:custGeom>
            <a:avLst/>
            <a:gdLst/>
            <a:ahLst/>
            <a:cxnLst/>
            <a:rect l="l" t="t" r="r" b="b"/>
            <a:pathLst>
              <a:path w="974089" h="0">
                <a:moveTo>
                  <a:pt x="0" y="0"/>
                </a:moveTo>
                <a:lnTo>
                  <a:pt x="974089" y="0"/>
                </a:lnTo>
              </a:path>
            </a:pathLst>
          </a:custGeom>
          <a:ln w="3175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4" name="object 1654"/>
          <p:cNvSpPr/>
          <p:nvPr/>
        </p:nvSpPr>
        <p:spPr>
          <a:xfrm>
            <a:off x="4348479" y="1920875"/>
            <a:ext cx="974725" cy="0"/>
          </a:xfrm>
          <a:custGeom>
            <a:avLst/>
            <a:gdLst/>
            <a:ahLst/>
            <a:cxnLst/>
            <a:rect l="l" t="t" r="r" b="b"/>
            <a:pathLst>
              <a:path w="974725" h="0">
                <a:moveTo>
                  <a:pt x="0" y="0"/>
                </a:moveTo>
                <a:lnTo>
                  <a:pt x="974724" y="0"/>
                </a:lnTo>
              </a:path>
            </a:pathLst>
          </a:custGeom>
          <a:ln w="3809">
            <a:solidFill>
              <a:srgbClr val="DC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5" name="object 1655"/>
          <p:cNvSpPr/>
          <p:nvPr/>
        </p:nvSpPr>
        <p:spPr>
          <a:xfrm>
            <a:off x="4351019" y="1906904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6" name="object 1656"/>
          <p:cNvSpPr/>
          <p:nvPr/>
        </p:nvSpPr>
        <p:spPr>
          <a:xfrm>
            <a:off x="4351019" y="1908175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 h="0">
                <a:moveTo>
                  <a:pt x="0" y="0"/>
                </a:moveTo>
                <a:lnTo>
                  <a:pt x="96964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7" name="object 1657"/>
          <p:cNvSpPr/>
          <p:nvPr/>
        </p:nvSpPr>
        <p:spPr>
          <a:xfrm>
            <a:off x="4350384" y="1909445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8" name="object 1658"/>
          <p:cNvSpPr/>
          <p:nvPr/>
        </p:nvSpPr>
        <p:spPr>
          <a:xfrm>
            <a:off x="4350384" y="1910714"/>
            <a:ext cx="970915" cy="0"/>
          </a:xfrm>
          <a:custGeom>
            <a:avLst/>
            <a:gdLst/>
            <a:ahLst/>
            <a:cxnLst/>
            <a:rect l="l" t="t" r="r" b="b"/>
            <a:pathLst>
              <a:path w="970914" h="0">
                <a:moveTo>
                  <a:pt x="0" y="0"/>
                </a:moveTo>
                <a:lnTo>
                  <a:pt x="97091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9" name="object 1659"/>
          <p:cNvSpPr/>
          <p:nvPr/>
        </p:nvSpPr>
        <p:spPr>
          <a:xfrm>
            <a:off x="4349749" y="1911985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1973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0" name="object 1660"/>
          <p:cNvSpPr/>
          <p:nvPr/>
        </p:nvSpPr>
        <p:spPr>
          <a:xfrm>
            <a:off x="4349749" y="1913254"/>
            <a:ext cx="972185" cy="0"/>
          </a:xfrm>
          <a:custGeom>
            <a:avLst/>
            <a:gdLst/>
            <a:ahLst/>
            <a:cxnLst/>
            <a:rect l="l" t="t" r="r" b="b"/>
            <a:pathLst>
              <a:path w="972185" h="0">
                <a:moveTo>
                  <a:pt x="0" y="0"/>
                </a:moveTo>
                <a:lnTo>
                  <a:pt x="972184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1" name="object 1661"/>
          <p:cNvSpPr/>
          <p:nvPr/>
        </p:nvSpPr>
        <p:spPr>
          <a:xfrm>
            <a:off x="4349326" y="1914525"/>
            <a:ext cx="973455" cy="0"/>
          </a:xfrm>
          <a:custGeom>
            <a:avLst/>
            <a:gdLst/>
            <a:ahLst/>
            <a:cxnLst/>
            <a:rect l="l" t="t" r="r" b="b"/>
            <a:pathLst>
              <a:path w="973454" h="0">
                <a:moveTo>
                  <a:pt x="0" y="0"/>
                </a:moveTo>
                <a:lnTo>
                  <a:pt x="972925" y="0"/>
                </a:lnTo>
              </a:path>
            </a:pathLst>
          </a:custGeom>
          <a:ln w="3175">
            <a:solidFill>
              <a:srgbClr val="DDF2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2" name="object 1662"/>
          <p:cNvSpPr/>
          <p:nvPr/>
        </p:nvSpPr>
        <p:spPr>
          <a:xfrm>
            <a:off x="4351337" y="1902142"/>
            <a:ext cx="969010" cy="0"/>
          </a:xfrm>
          <a:custGeom>
            <a:avLst/>
            <a:gdLst/>
            <a:ahLst/>
            <a:cxnLst/>
            <a:rect l="l" t="t" r="r" b="b"/>
            <a:pathLst>
              <a:path w="969010" h="0">
                <a:moveTo>
                  <a:pt x="0" y="0"/>
                </a:moveTo>
                <a:lnTo>
                  <a:pt x="969009" y="0"/>
                </a:lnTo>
              </a:path>
            </a:pathLst>
          </a:custGeom>
          <a:ln w="8255">
            <a:solidFill>
              <a:srgbClr val="DE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3" name="object 1663"/>
          <p:cNvSpPr/>
          <p:nvPr/>
        </p:nvSpPr>
        <p:spPr>
          <a:xfrm>
            <a:off x="4354512" y="1893887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5" h="0">
                <a:moveTo>
                  <a:pt x="0" y="0"/>
                </a:moveTo>
                <a:lnTo>
                  <a:pt x="962977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4" name="object 1664"/>
          <p:cNvSpPr/>
          <p:nvPr/>
        </p:nvSpPr>
        <p:spPr>
          <a:xfrm>
            <a:off x="4358639" y="1885632"/>
            <a:ext cx="955040" cy="0"/>
          </a:xfrm>
          <a:custGeom>
            <a:avLst/>
            <a:gdLst/>
            <a:ahLst/>
            <a:cxnLst/>
            <a:rect l="l" t="t" r="r" b="b"/>
            <a:pathLst>
              <a:path w="955039" h="0">
                <a:moveTo>
                  <a:pt x="0" y="0"/>
                </a:moveTo>
                <a:lnTo>
                  <a:pt x="954722" y="0"/>
                </a:lnTo>
              </a:path>
            </a:pathLst>
          </a:custGeom>
          <a:ln w="8254">
            <a:solidFill>
              <a:srgbClr val="DF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5" name="object 1665"/>
          <p:cNvSpPr/>
          <p:nvPr/>
        </p:nvSpPr>
        <p:spPr>
          <a:xfrm>
            <a:off x="4363719" y="1877695"/>
            <a:ext cx="944244" cy="0"/>
          </a:xfrm>
          <a:custGeom>
            <a:avLst/>
            <a:gdLst/>
            <a:ahLst/>
            <a:cxnLst/>
            <a:rect l="l" t="t" r="r" b="b"/>
            <a:pathLst>
              <a:path w="944245" h="0">
                <a:moveTo>
                  <a:pt x="0" y="0"/>
                </a:moveTo>
                <a:lnTo>
                  <a:pt x="944244" y="0"/>
                </a:lnTo>
              </a:path>
            </a:pathLst>
          </a:custGeom>
          <a:ln w="7620">
            <a:solidFill>
              <a:srgbClr val="E0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6" name="object 1666"/>
          <p:cNvSpPr/>
          <p:nvPr/>
        </p:nvSpPr>
        <p:spPr>
          <a:xfrm>
            <a:off x="4370069" y="1869757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 h="0">
                <a:moveTo>
                  <a:pt x="0" y="0"/>
                </a:moveTo>
                <a:lnTo>
                  <a:pt x="930909" y="0"/>
                </a:lnTo>
              </a:path>
            </a:pathLst>
          </a:custGeom>
          <a:ln w="8255">
            <a:solidFill>
              <a:srgbClr val="E1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7" name="object 1667"/>
          <p:cNvSpPr/>
          <p:nvPr/>
        </p:nvSpPr>
        <p:spPr>
          <a:xfrm>
            <a:off x="4379594" y="1861502"/>
            <a:ext cx="912494" cy="0"/>
          </a:xfrm>
          <a:custGeom>
            <a:avLst/>
            <a:gdLst/>
            <a:ahLst/>
            <a:cxnLst/>
            <a:rect l="l" t="t" r="r" b="b"/>
            <a:pathLst>
              <a:path w="912495" h="0">
                <a:moveTo>
                  <a:pt x="0" y="0"/>
                </a:moveTo>
                <a:lnTo>
                  <a:pt x="912494" y="0"/>
                </a:lnTo>
              </a:path>
            </a:pathLst>
          </a:custGeom>
          <a:ln w="8255">
            <a:solidFill>
              <a:srgbClr val="E3F4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8" name="object 1668"/>
          <p:cNvSpPr/>
          <p:nvPr/>
        </p:nvSpPr>
        <p:spPr>
          <a:xfrm>
            <a:off x="4392294" y="1853247"/>
            <a:ext cx="886460" cy="0"/>
          </a:xfrm>
          <a:custGeom>
            <a:avLst/>
            <a:gdLst/>
            <a:ahLst/>
            <a:cxnLst/>
            <a:rect l="l" t="t" r="r" b="b"/>
            <a:pathLst>
              <a:path w="886460" h="0">
                <a:moveTo>
                  <a:pt x="0" y="0"/>
                </a:moveTo>
                <a:lnTo>
                  <a:pt x="886459" y="0"/>
                </a:lnTo>
              </a:path>
            </a:pathLst>
          </a:custGeom>
          <a:ln w="8254">
            <a:solidFill>
              <a:srgbClr val="E5F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9" name="object 1669"/>
          <p:cNvSpPr/>
          <p:nvPr/>
        </p:nvSpPr>
        <p:spPr>
          <a:xfrm>
            <a:off x="4347518" y="1848793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79701" y="0"/>
                </a:moveTo>
                <a:lnTo>
                  <a:pt x="48778" y="6296"/>
                </a:lnTo>
                <a:lnTo>
                  <a:pt x="23433" y="23433"/>
                </a:lnTo>
                <a:lnTo>
                  <a:pt x="6296" y="48778"/>
                </a:lnTo>
                <a:lnTo>
                  <a:pt x="0" y="79701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0" name="object 1670"/>
          <p:cNvSpPr/>
          <p:nvPr/>
        </p:nvSpPr>
        <p:spPr>
          <a:xfrm>
            <a:off x="4347845" y="1928495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0"/>
                </a:moveTo>
                <a:lnTo>
                  <a:pt x="0" y="31750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1" name="object 1671"/>
          <p:cNvSpPr/>
          <p:nvPr/>
        </p:nvSpPr>
        <p:spPr>
          <a:xfrm>
            <a:off x="4347518" y="224599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0" y="0"/>
                </a:moveTo>
                <a:lnTo>
                  <a:pt x="6296" y="30922"/>
                </a:lnTo>
                <a:lnTo>
                  <a:pt x="23433" y="56267"/>
                </a:lnTo>
                <a:lnTo>
                  <a:pt x="48778" y="73404"/>
                </a:lnTo>
                <a:lnTo>
                  <a:pt x="79701" y="79701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2" name="object 1672"/>
          <p:cNvSpPr/>
          <p:nvPr/>
        </p:nvSpPr>
        <p:spPr>
          <a:xfrm>
            <a:off x="4427220" y="2325370"/>
            <a:ext cx="817244" cy="0"/>
          </a:xfrm>
          <a:custGeom>
            <a:avLst/>
            <a:gdLst/>
            <a:ahLst/>
            <a:cxnLst/>
            <a:rect l="l" t="t" r="r" b="b"/>
            <a:pathLst>
              <a:path w="817245" h="0">
                <a:moveTo>
                  <a:pt x="0" y="0"/>
                </a:moveTo>
                <a:lnTo>
                  <a:pt x="81724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3" name="object 1673"/>
          <p:cNvSpPr/>
          <p:nvPr/>
        </p:nvSpPr>
        <p:spPr>
          <a:xfrm>
            <a:off x="5244465" y="2245995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0" y="79701"/>
                </a:moveTo>
                <a:lnTo>
                  <a:pt x="30922" y="73404"/>
                </a:lnTo>
                <a:lnTo>
                  <a:pt x="56267" y="56267"/>
                </a:lnTo>
                <a:lnTo>
                  <a:pt x="73404" y="30922"/>
                </a:lnTo>
                <a:lnTo>
                  <a:pt x="79701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4" name="object 1674"/>
          <p:cNvSpPr/>
          <p:nvPr/>
        </p:nvSpPr>
        <p:spPr>
          <a:xfrm>
            <a:off x="5323840" y="1928495"/>
            <a:ext cx="0" cy="317500"/>
          </a:xfrm>
          <a:custGeom>
            <a:avLst/>
            <a:gdLst/>
            <a:ahLst/>
            <a:cxnLst/>
            <a:rect l="l" t="t" r="r" b="b"/>
            <a:pathLst>
              <a:path w="0" h="317500">
                <a:moveTo>
                  <a:pt x="0" y="31750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5" name="object 1675"/>
          <p:cNvSpPr/>
          <p:nvPr/>
        </p:nvSpPr>
        <p:spPr>
          <a:xfrm>
            <a:off x="5244465" y="1848793"/>
            <a:ext cx="80010" cy="80010"/>
          </a:xfrm>
          <a:custGeom>
            <a:avLst/>
            <a:gdLst/>
            <a:ahLst/>
            <a:cxnLst/>
            <a:rect l="l" t="t" r="r" b="b"/>
            <a:pathLst>
              <a:path w="80010" h="80010">
                <a:moveTo>
                  <a:pt x="79701" y="79701"/>
                </a:moveTo>
                <a:lnTo>
                  <a:pt x="73404" y="48778"/>
                </a:lnTo>
                <a:lnTo>
                  <a:pt x="56267" y="23433"/>
                </a:lnTo>
                <a:lnTo>
                  <a:pt x="30922" y="6296"/>
                </a:ln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6" name="object 1676"/>
          <p:cNvSpPr/>
          <p:nvPr/>
        </p:nvSpPr>
        <p:spPr>
          <a:xfrm>
            <a:off x="4427220" y="1849120"/>
            <a:ext cx="817244" cy="0"/>
          </a:xfrm>
          <a:custGeom>
            <a:avLst/>
            <a:gdLst/>
            <a:ahLst/>
            <a:cxnLst/>
            <a:rect l="l" t="t" r="r" b="b"/>
            <a:pathLst>
              <a:path w="817245" h="0">
                <a:moveTo>
                  <a:pt x="81724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7" name="object 1677"/>
          <p:cNvSpPr txBox="1"/>
          <p:nvPr/>
        </p:nvSpPr>
        <p:spPr>
          <a:xfrm>
            <a:off x="4467225" y="1974215"/>
            <a:ext cx="7366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目</a:t>
            </a:r>
            <a:r>
              <a:rPr dirty="0" sz="1400" b="1">
                <a:latin typeface="Microsoft JhengHei"/>
                <a:cs typeface="Microsoft JhengHei"/>
              </a:rPr>
              <a:t>标资</a:t>
            </a:r>
            <a:r>
              <a:rPr dirty="0" sz="1400" b="1">
                <a:latin typeface="等线"/>
                <a:cs typeface="等线"/>
              </a:rPr>
              <a:t>源</a:t>
            </a:r>
            <a:endParaRPr sz="14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在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Spring</a:t>
            </a:r>
            <a:r>
              <a:rPr dirty="0" sz="2000" spc="-1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环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境下使用</a:t>
            </a:r>
            <a:endParaRPr sz="2000">
              <a:latin typeface="等线"/>
              <a:cs typeface="等线"/>
            </a:endParaRPr>
          </a:p>
          <a:p>
            <a:pPr marL="354330">
              <a:lnSpc>
                <a:spcPts val="2345"/>
              </a:lnSpc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168400">
              <a:lnSpc>
                <a:spcPct val="100000"/>
              </a:lnSpc>
            </a:pPr>
            <a:r>
              <a:rPr dirty="0" spc="-5"/>
              <a:t>Bean </a:t>
            </a:r>
            <a:r>
              <a:rPr dirty="0">
                <a:latin typeface="MS Gothic"/>
                <a:cs typeface="MS Gothic"/>
              </a:rPr>
              <a:t>被</a:t>
            </a:r>
            <a:r>
              <a:rPr dirty="0">
                <a:latin typeface="宋体"/>
                <a:cs typeface="宋体"/>
              </a:rPr>
              <a:t>创</a:t>
            </a:r>
            <a:r>
              <a:rPr dirty="0">
                <a:latin typeface="MS Gothic"/>
                <a:cs typeface="MS Gothic"/>
              </a:rPr>
              <a:t>建</a:t>
            </a:r>
            <a:r>
              <a:rPr dirty="0">
                <a:latin typeface="宋体"/>
                <a:cs typeface="宋体"/>
              </a:rPr>
              <a:t>两</a:t>
            </a:r>
            <a:r>
              <a:rPr dirty="0">
                <a:latin typeface="MS Gothic"/>
                <a:cs typeface="MS Gothic"/>
              </a:rPr>
              <a:t>次</a:t>
            </a:r>
            <a:r>
              <a:rPr dirty="0" spc="-890">
                <a:latin typeface="MS Gothic"/>
                <a:cs typeface="MS Gothic"/>
              </a:rPr>
              <a:t> </a:t>
            </a:r>
            <a:r>
              <a:rPr dirty="0">
                <a:latin typeface="MS Gothic"/>
                <a:cs typeface="MS Gothic"/>
              </a:rPr>
              <a:t>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834" y="1802765"/>
            <a:ext cx="8032750" cy="658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590"/>
              </a:lnSpc>
              <a:buChar char="•"/>
              <a:tabLst>
                <a:tab pos="354965" algn="l"/>
              </a:tabLst>
            </a:pPr>
            <a:r>
              <a:rPr dirty="0" sz="2200" spc="5">
                <a:latin typeface="Arial"/>
                <a:cs typeface="Arial"/>
              </a:rPr>
              <a:t>Spring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的</a:t>
            </a:r>
            <a:r>
              <a:rPr dirty="0" sz="2200" spc="-490">
                <a:latin typeface="MS Gothic"/>
                <a:cs typeface="MS Gothic"/>
              </a:rPr>
              <a:t> </a:t>
            </a:r>
            <a:r>
              <a:rPr dirty="0" sz="2200" spc="10">
                <a:latin typeface="Arial"/>
                <a:cs typeface="Arial"/>
              </a:rPr>
              <a:t>IOC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容器不</a:t>
            </a:r>
            <a:r>
              <a:rPr dirty="0" sz="2200" spc="20">
                <a:latin typeface="宋体"/>
                <a:cs typeface="宋体"/>
              </a:rPr>
              <a:t>应该扫</a:t>
            </a:r>
            <a:r>
              <a:rPr dirty="0" sz="2200" spc="20">
                <a:latin typeface="MS Gothic"/>
                <a:cs typeface="MS Gothic"/>
              </a:rPr>
              <a:t>描</a:t>
            </a:r>
            <a:r>
              <a:rPr dirty="0" sz="2200" spc="-490">
                <a:latin typeface="MS Gothic"/>
                <a:cs typeface="MS Gothic"/>
              </a:rPr>
              <a:t> </a:t>
            </a:r>
            <a:r>
              <a:rPr dirty="0" sz="2200" spc="10">
                <a:latin typeface="Arial"/>
                <a:cs typeface="Arial"/>
              </a:rPr>
              <a:t>SpringMVC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中的</a:t>
            </a:r>
            <a:r>
              <a:rPr dirty="0" sz="2200" spc="-490">
                <a:latin typeface="MS Gothic"/>
                <a:cs typeface="MS Gothic"/>
              </a:rPr>
              <a:t> </a:t>
            </a:r>
            <a:r>
              <a:rPr dirty="0" sz="2200" spc="5">
                <a:latin typeface="Arial"/>
                <a:cs typeface="Arial"/>
              </a:rPr>
              <a:t>bean,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20">
                <a:latin typeface="宋体"/>
                <a:cs typeface="宋体"/>
              </a:rPr>
              <a:t>对应</a:t>
            </a:r>
            <a:r>
              <a:rPr dirty="0" sz="2200" spc="20">
                <a:latin typeface="MS Gothic"/>
                <a:cs typeface="MS Gothic"/>
              </a:rPr>
              <a:t>的</a:t>
            </a:r>
            <a:endParaRPr sz="2200">
              <a:latin typeface="MS Gothic"/>
              <a:cs typeface="MS Gothic"/>
            </a:endParaRPr>
          </a:p>
          <a:p>
            <a:pPr marL="354965">
              <a:lnSpc>
                <a:spcPts val="2590"/>
              </a:lnSpc>
            </a:pPr>
            <a:r>
              <a:rPr dirty="0" sz="2200" spc="10">
                <a:latin typeface="Arial"/>
                <a:cs typeface="Arial"/>
              </a:rPr>
              <a:t>SpringMVC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的</a:t>
            </a:r>
            <a:r>
              <a:rPr dirty="0" sz="2200" spc="-495">
                <a:latin typeface="MS Gothic"/>
                <a:cs typeface="MS Gothic"/>
              </a:rPr>
              <a:t> </a:t>
            </a:r>
            <a:r>
              <a:rPr dirty="0" sz="2200" spc="10">
                <a:latin typeface="Arial"/>
                <a:cs typeface="Arial"/>
              </a:rPr>
              <a:t>IOC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容器不</a:t>
            </a:r>
            <a:r>
              <a:rPr dirty="0" sz="2200" spc="20">
                <a:latin typeface="宋体"/>
                <a:cs typeface="宋体"/>
              </a:rPr>
              <a:t>应该扫</a:t>
            </a:r>
            <a:r>
              <a:rPr dirty="0" sz="2200" spc="20">
                <a:latin typeface="MS Gothic"/>
                <a:cs typeface="MS Gothic"/>
              </a:rPr>
              <a:t>描</a:t>
            </a:r>
            <a:r>
              <a:rPr dirty="0" sz="2200" spc="-495">
                <a:latin typeface="MS Gothic"/>
                <a:cs typeface="MS Gothic"/>
              </a:rPr>
              <a:t> </a:t>
            </a:r>
            <a:r>
              <a:rPr dirty="0" sz="2200" spc="5">
                <a:latin typeface="Arial"/>
                <a:cs typeface="Arial"/>
              </a:rPr>
              <a:t>Spring</a:t>
            </a:r>
            <a:r>
              <a:rPr dirty="0" sz="2200" spc="-30">
                <a:latin typeface="Arial"/>
                <a:cs typeface="Arial"/>
              </a:rPr>
              <a:t> </a:t>
            </a:r>
            <a:r>
              <a:rPr dirty="0" sz="2200" spc="20">
                <a:latin typeface="MS Gothic"/>
                <a:cs typeface="MS Gothic"/>
              </a:rPr>
              <a:t>中的</a:t>
            </a:r>
            <a:r>
              <a:rPr dirty="0" sz="2200" spc="-495">
                <a:latin typeface="MS Gothic"/>
                <a:cs typeface="MS Gothic"/>
              </a:rPr>
              <a:t> </a:t>
            </a:r>
            <a:r>
              <a:rPr dirty="0" sz="2200" spc="10">
                <a:latin typeface="Arial"/>
                <a:cs typeface="Arial"/>
              </a:rPr>
              <a:t>bean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564" y="2780664"/>
            <a:ext cx="9042400" cy="147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089" y="4725034"/>
            <a:ext cx="9058910" cy="154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445" y="1026795"/>
            <a:ext cx="8375650" cy="48768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>
                <a:latin typeface="MS Gothic"/>
                <a:cs typeface="MS Gothic"/>
              </a:rPr>
              <a:t>在</a:t>
            </a:r>
            <a:r>
              <a:rPr dirty="0" sz="3200" spc="-725">
                <a:latin typeface="MS Gothic"/>
                <a:cs typeface="MS Gothic"/>
              </a:rPr>
              <a:t> </a:t>
            </a:r>
            <a:r>
              <a:rPr dirty="0" sz="3200" spc="-5"/>
              <a:t>Spring</a:t>
            </a:r>
            <a:r>
              <a:rPr dirty="0" sz="3200" spc="-10"/>
              <a:t> </a:t>
            </a:r>
            <a:r>
              <a:rPr dirty="0" sz="3200" spc="-5"/>
              <a:t>MVC</a:t>
            </a:r>
            <a:r>
              <a:rPr dirty="0" sz="3200" spc="-45"/>
              <a:t> </a:t>
            </a:r>
            <a:r>
              <a:rPr dirty="0" sz="3200">
                <a:latin typeface="MS Gothic"/>
                <a:cs typeface="MS Gothic"/>
              </a:rPr>
              <a:t>配置文件中引用</a:t>
            </a:r>
            <a:r>
              <a:rPr dirty="0" sz="3200">
                <a:latin typeface="宋体"/>
                <a:cs typeface="宋体"/>
              </a:rPr>
              <a:t>业务层</a:t>
            </a:r>
            <a:r>
              <a:rPr dirty="0" sz="3200">
                <a:latin typeface="MS Gothic"/>
                <a:cs typeface="MS Gothic"/>
              </a:rPr>
              <a:t>的</a:t>
            </a:r>
            <a:r>
              <a:rPr dirty="0" sz="3200" spc="-725">
                <a:latin typeface="MS Gothic"/>
                <a:cs typeface="MS Gothic"/>
              </a:rPr>
              <a:t> </a:t>
            </a:r>
            <a:r>
              <a:rPr dirty="0" sz="3200" spc="-5"/>
              <a:t>Bean</a:t>
            </a:r>
            <a:endParaRPr sz="3200">
              <a:latin typeface="MS Gothic"/>
              <a:cs typeface="MS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1909698"/>
            <a:ext cx="8009890" cy="2527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3210"/>
              </a:lnSpc>
              <a:tabLst>
                <a:tab pos="354330" algn="l"/>
              </a:tabLst>
            </a:pPr>
            <a:r>
              <a:rPr dirty="0" sz="2800" spc="-5">
                <a:latin typeface="Arial"/>
                <a:cs typeface="Arial"/>
              </a:rPr>
              <a:t>•	</a:t>
            </a:r>
            <a:r>
              <a:rPr dirty="0" sz="2800">
                <a:latin typeface="MS Gothic"/>
                <a:cs typeface="MS Gothic"/>
              </a:rPr>
              <a:t>多个</a:t>
            </a:r>
            <a:r>
              <a:rPr dirty="0" sz="2800" spc="-650">
                <a:latin typeface="MS Gothic"/>
                <a:cs typeface="MS Gothic"/>
              </a:rPr>
              <a:t> </a:t>
            </a:r>
            <a:r>
              <a:rPr dirty="0" sz="2800" spc="-5">
                <a:latin typeface="Arial"/>
                <a:cs typeface="Arial"/>
              </a:rPr>
              <a:t>Spring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IOC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MS Gothic"/>
                <a:cs typeface="MS Gothic"/>
              </a:rPr>
              <a:t>容器之</a:t>
            </a:r>
            <a:r>
              <a:rPr dirty="0" sz="2800">
                <a:latin typeface="宋体"/>
                <a:cs typeface="宋体"/>
              </a:rPr>
              <a:t>间</a:t>
            </a:r>
            <a:r>
              <a:rPr dirty="0" sz="2800">
                <a:latin typeface="MS Gothic"/>
                <a:cs typeface="MS Gothic"/>
              </a:rPr>
              <a:t>可以</a:t>
            </a:r>
            <a:r>
              <a:rPr dirty="0" sz="2800">
                <a:latin typeface="宋体"/>
                <a:cs typeface="宋体"/>
              </a:rPr>
              <a:t>设</a:t>
            </a:r>
            <a:r>
              <a:rPr dirty="0" sz="2800">
                <a:latin typeface="MS Gothic"/>
                <a:cs typeface="MS Gothic"/>
              </a:rPr>
              <a:t>置</a:t>
            </a:r>
            <a:r>
              <a:rPr dirty="0" sz="2800">
                <a:latin typeface="宋体"/>
                <a:cs typeface="宋体"/>
              </a:rPr>
              <a:t>为</a:t>
            </a:r>
            <a:r>
              <a:rPr dirty="0" sz="2800">
                <a:latin typeface="MS Gothic"/>
                <a:cs typeface="MS Gothic"/>
              </a:rPr>
              <a:t>父子</a:t>
            </a:r>
            <a:r>
              <a:rPr dirty="0" sz="2800">
                <a:latin typeface="宋体"/>
                <a:cs typeface="宋体"/>
              </a:rPr>
              <a:t>关</a:t>
            </a:r>
            <a:r>
              <a:rPr dirty="0" sz="2800">
                <a:latin typeface="MS Gothic"/>
                <a:cs typeface="MS Gothic"/>
              </a:rPr>
              <a:t>系， </a:t>
            </a:r>
            <a:r>
              <a:rPr dirty="0" sz="2800" spc="-1300">
                <a:latin typeface="MS Gothic"/>
                <a:cs typeface="MS Gothic"/>
              </a:rPr>
              <a:t> </a:t>
            </a:r>
            <a:r>
              <a:rPr dirty="0" sz="2800">
                <a:latin typeface="MS Gothic"/>
                <a:cs typeface="MS Gothic"/>
              </a:rPr>
              <a:t>以</a:t>
            </a:r>
            <a:r>
              <a:rPr dirty="0" sz="2800">
                <a:latin typeface="宋体"/>
                <a:cs typeface="宋体"/>
              </a:rPr>
              <a:t>实现</a:t>
            </a:r>
            <a:r>
              <a:rPr dirty="0" sz="2800">
                <a:latin typeface="MS Gothic"/>
                <a:cs typeface="MS Gothic"/>
              </a:rPr>
              <a:t>良好的解</a:t>
            </a:r>
            <a:r>
              <a:rPr dirty="0" sz="2800">
                <a:latin typeface="宋体"/>
                <a:cs typeface="宋体"/>
              </a:rPr>
              <a:t>耦</a:t>
            </a:r>
            <a:r>
              <a:rPr dirty="0" sz="2800">
                <a:latin typeface="MS Gothic"/>
                <a:cs typeface="MS Gothic"/>
              </a:rPr>
              <a:t>。</a:t>
            </a:r>
            <a:endParaRPr sz="2800">
              <a:latin typeface="MS Gothic"/>
              <a:cs typeface="MS Gothic"/>
            </a:endParaRPr>
          </a:p>
          <a:p>
            <a:pPr marL="354965" marR="24130" indent="-342265">
              <a:lnSpc>
                <a:spcPts val="3210"/>
              </a:lnSpc>
              <a:spcBef>
                <a:spcPts val="640"/>
              </a:spcBef>
              <a:buChar char="•"/>
              <a:tabLst>
                <a:tab pos="354965" algn="l"/>
              </a:tabLst>
            </a:pPr>
            <a:r>
              <a:rPr dirty="0" sz="2800" spc="-5">
                <a:latin typeface="Arial"/>
                <a:cs typeface="Arial"/>
              </a:rPr>
              <a:t>Spring MVC </a:t>
            </a:r>
            <a:r>
              <a:rPr dirty="0" sz="2800">
                <a:latin typeface="Arial"/>
                <a:cs typeface="Arial"/>
              </a:rPr>
              <a:t>WEB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宋体"/>
                <a:cs typeface="宋体"/>
              </a:rPr>
              <a:t>层</a:t>
            </a:r>
            <a:r>
              <a:rPr dirty="0" sz="2800">
                <a:latin typeface="MS Gothic"/>
                <a:cs typeface="MS Gothic"/>
              </a:rPr>
              <a:t>容器可作</a:t>
            </a:r>
            <a:r>
              <a:rPr dirty="0" sz="2800">
                <a:latin typeface="宋体"/>
                <a:cs typeface="宋体"/>
              </a:rPr>
              <a:t>为</a:t>
            </a:r>
            <a:r>
              <a:rPr dirty="0" sz="2800" spc="-630">
                <a:latin typeface="宋体"/>
                <a:cs typeface="宋体"/>
              </a:rPr>
              <a:t> </a:t>
            </a:r>
            <a:r>
              <a:rPr dirty="0" sz="2800" spc="-5">
                <a:latin typeface="Arial"/>
                <a:cs typeface="Arial"/>
              </a:rPr>
              <a:t>“</a:t>
            </a:r>
            <a:r>
              <a:rPr dirty="0" sz="2800" spc="-5">
                <a:latin typeface="宋体"/>
                <a:cs typeface="宋体"/>
              </a:rPr>
              <a:t>业务层</a:t>
            </a:r>
            <a:r>
              <a:rPr dirty="0" sz="2800" spc="-5">
                <a:latin typeface="Arial"/>
                <a:cs typeface="Arial"/>
              </a:rPr>
              <a:t>”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Spring </a:t>
            </a:r>
            <a:r>
              <a:rPr dirty="0" sz="2800" spc="-680">
                <a:latin typeface="Arial"/>
                <a:cs typeface="Arial"/>
              </a:rPr>
              <a:t> </a:t>
            </a:r>
            <a:r>
              <a:rPr dirty="0" sz="2800">
                <a:latin typeface="MS Gothic"/>
                <a:cs typeface="MS Gothic"/>
              </a:rPr>
              <a:t>容器的子容器：即</a:t>
            </a:r>
            <a:r>
              <a:rPr dirty="0" sz="2800" spc="-650">
                <a:latin typeface="MS Gothic"/>
                <a:cs typeface="MS Gothic"/>
              </a:rPr>
              <a:t> </a:t>
            </a:r>
            <a:r>
              <a:rPr dirty="0" sz="2800">
                <a:latin typeface="Arial"/>
                <a:cs typeface="Arial"/>
              </a:rPr>
              <a:t>WEB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宋体"/>
                <a:cs typeface="宋体"/>
              </a:rPr>
              <a:t>层</a:t>
            </a:r>
            <a:r>
              <a:rPr dirty="0" sz="2800">
                <a:latin typeface="MS Gothic"/>
                <a:cs typeface="MS Gothic"/>
              </a:rPr>
              <a:t>容器可以引用</a:t>
            </a:r>
            <a:r>
              <a:rPr dirty="0" sz="2800">
                <a:latin typeface="宋体"/>
                <a:cs typeface="宋体"/>
              </a:rPr>
              <a:t>业务层 </a:t>
            </a:r>
            <a:r>
              <a:rPr dirty="0" sz="2800" spc="-1355">
                <a:latin typeface="宋体"/>
                <a:cs typeface="宋体"/>
              </a:rPr>
              <a:t> </a:t>
            </a:r>
            <a:r>
              <a:rPr dirty="0" sz="2800">
                <a:latin typeface="MS Gothic"/>
                <a:cs typeface="MS Gothic"/>
              </a:rPr>
              <a:t>容器的</a:t>
            </a:r>
            <a:r>
              <a:rPr dirty="0" sz="2800" spc="-640">
                <a:latin typeface="MS Gothic"/>
                <a:cs typeface="MS Gothic"/>
              </a:rPr>
              <a:t> </a:t>
            </a:r>
            <a:r>
              <a:rPr dirty="0" sz="2800" spc="-5">
                <a:latin typeface="Arial"/>
                <a:cs typeface="Arial"/>
              </a:rPr>
              <a:t>Bean</a:t>
            </a:r>
            <a:r>
              <a:rPr dirty="0" sz="2800" spc="-5">
                <a:latin typeface="MS Gothic"/>
                <a:cs typeface="MS Gothic"/>
              </a:rPr>
              <a:t>，而</a:t>
            </a:r>
            <a:r>
              <a:rPr dirty="0" sz="2800" spc="-5">
                <a:latin typeface="宋体"/>
                <a:cs typeface="宋体"/>
              </a:rPr>
              <a:t>业务层</a:t>
            </a:r>
            <a:r>
              <a:rPr dirty="0" sz="2800" spc="-5">
                <a:latin typeface="MS Gothic"/>
                <a:cs typeface="MS Gothic"/>
              </a:rPr>
              <a:t>容器却</a:t>
            </a:r>
            <a:r>
              <a:rPr dirty="0" sz="2800" spc="-5">
                <a:latin typeface="宋体"/>
                <a:cs typeface="宋体"/>
              </a:rPr>
              <a:t>访问</a:t>
            </a:r>
            <a:r>
              <a:rPr dirty="0" sz="2800" spc="-5">
                <a:latin typeface="MS Gothic"/>
                <a:cs typeface="MS Gothic"/>
              </a:rPr>
              <a:t>不到</a:t>
            </a:r>
            <a:r>
              <a:rPr dirty="0" sz="2800" spc="-640">
                <a:latin typeface="MS Gothic"/>
                <a:cs typeface="MS Gothic"/>
              </a:rPr>
              <a:t> </a:t>
            </a:r>
            <a:r>
              <a:rPr dirty="0" sz="2800">
                <a:latin typeface="Arial"/>
                <a:cs typeface="Arial"/>
              </a:rPr>
              <a:t>WEB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宋体"/>
                <a:cs typeface="宋体"/>
              </a:rPr>
              <a:t>层 </a:t>
            </a:r>
            <a:r>
              <a:rPr dirty="0" sz="2800" spc="-1305">
                <a:latin typeface="宋体"/>
                <a:cs typeface="宋体"/>
              </a:rPr>
              <a:t> </a:t>
            </a:r>
            <a:r>
              <a:rPr dirty="0" sz="2800">
                <a:latin typeface="MS Gothic"/>
                <a:cs typeface="MS Gothic"/>
              </a:rPr>
              <a:t>容器的</a:t>
            </a:r>
            <a:r>
              <a:rPr dirty="0" sz="2800" spc="-710">
                <a:latin typeface="MS Gothic"/>
                <a:cs typeface="MS Gothic"/>
              </a:rPr>
              <a:t> </a:t>
            </a:r>
            <a:r>
              <a:rPr dirty="0" sz="2800" spc="-5">
                <a:latin typeface="Arial"/>
                <a:cs typeface="Arial"/>
              </a:rPr>
              <a:t>Bean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820" y="539559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1820" y="534606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1820" y="5292725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1820" y="524319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1820" y="5189854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1820" y="514032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1820" y="5086350"/>
            <a:ext cx="7488555" cy="53975"/>
          </a:xfrm>
          <a:custGeom>
            <a:avLst/>
            <a:gdLst/>
            <a:ahLst/>
            <a:cxnLst/>
            <a:rect l="l" t="t" r="r" b="b"/>
            <a:pathLst>
              <a:path w="7488555" h="53975">
                <a:moveTo>
                  <a:pt x="0" y="53975"/>
                </a:moveTo>
                <a:lnTo>
                  <a:pt x="7488555" y="53975"/>
                </a:lnTo>
                <a:lnTo>
                  <a:pt x="7488555" y="0"/>
                </a:lnTo>
                <a:lnTo>
                  <a:pt x="0" y="0"/>
                </a:lnTo>
                <a:lnTo>
                  <a:pt x="0" y="53975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1820" y="5036820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1820" y="4983479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1820" y="4933950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1820" y="4880610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1820" y="4831079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1820" y="4777740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1820" y="4727575"/>
            <a:ext cx="7488555" cy="50165"/>
          </a:xfrm>
          <a:custGeom>
            <a:avLst/>
            <a:gdLst/>
            <a:ahLst/>
            <a:cxnLst/>
            <a:rect l="l" t="t" r="r" b="b"/>
            <a:pathLst>
              <a:path w="7488555" h="50164">
                <a:moveTo>
                  <a:pt x="0" y="50165"/>
                </a:moveTo>
                <a:lnTo>
                  <a:pt x="7488555" y="50165"/>
                </a:lnTo>
                <a:lnTo>
                  <a:pt x="7488555" y="0"/>
                </a:lnTo>
                <a:lnTo>
                  <a:pt x="0" y="0"/>
                </a:lnTo>
                <a:lnTo>
                  <a:pt x="0" y="5016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1820" y="467804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1820" y="4624704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820" y="4575175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1820" y="4521835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1820" y="4472304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820" y="4418965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1820" y="4368800"/>
            <a:ext cx="7488555" cy="50165"/>
          </a:xfrm>
          <a:custGeom>
            <a:avLst/>
            <a:gdLst/>
            <a:ahLst/>
            <a:cxnLst/>
            <a:rect l="l" t="t" r="r" b="b"/>
            <a:pathLst>
              <a:path w="7488555" h="50164">
                <a:moveTo>
                  <a:pt x="0" y="50165"/>
                </a:moveTo>
                <a:lnTo>
                  <a:pt x="7488555" y="50165"/>
                </a:lnTo>
                <a:lnTo>
                  <a:pt x="7488555" y="0"/>
                </a:lnTo>
                <a:lnTo>
                  <a:pt x="0" y="0"/>
                </a:lnTo>
                <a:lnTo>
                  <a:pt x="0" y="5016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1820" y="4315460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820" y="4265929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1820" y="4212590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1820" y="4163060"/>
            <a:ext cx="7488555" cy="49530"/>
          </a:xfrm>
          <a:custGeom>
            <a:avLst/>
            <a:gdLst/>
            <a:ahLst/>
            <a:cxnLst/>
            <a:rect l="l" t="t" r="r" b="b"/>
            <a:pathLst>
              <a:path w="7488555" h="49529">
                <a:moveTo>
                  <a:pt x="0" y="49530"/>
                </a:moveTo>
                <a:lnTo>
                  <a:pt x="7488555" y="49530"/>
                </a:lnTo>
                <a:lnTo>
                  <a:pt x="7488555" y="0"/>
                </a:lnTo>
                <a:lnTo>
                  <a:pt x="0" y="0"/>
                </a:lnTo>
                <a:lnTo>
                  <a:pt x="0" y="4953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1820" y="4109720"/>
            <a:ext cx="7488555" cy="53340"/>
          </a:xfrm>
          <a:custGeom>
            <a:avLst/>
            <a:gdLst/>
            <a:ahLst/>
            <a:cxnLst/>
            <a:rect l="l" t="t" r="r" b="b"/>
            <a:pathLst>
              <a:path w="7488555" h="53339">
                <a:moveTo>
                  <a:pt x="0" y="53340"/>
                </a:moveTo>
                <a:lnTo>
                  <a:pt x="7488555" y="53340"/>
                </a:lnTo>
                <a:lnTo>
                  <a:pt x="7488555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1820" y="4044315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4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1820" y="397954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1820" y="391477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1820" y="3850004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1820" y="378523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91820" y="372046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1820" y="3655060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4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91820" y="359029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1820" y="352552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1820" y="3456940"/>
            <a:ext cx="7488555" cy="68580"/>
          </a:xfrm>
          <a:custGeom>
            <a:avLst/>
            <a:gdLst/>
            <a:ahLst/>
            <a:cxnLst/>
            <a:rect l="l" t="t" r="r" b="b"/>
            <a:pathLst>
              <a:path w="7488555" h="68579">
                <a:moveTo>
                  <a:pt x="7488555" y="0"/>
                </a:moveTo>
                <a:lnTo>
                  <a:pt x="7488555" y="68580"/>
                </a:lnTo>
                <a:lnTo>
                  <a:pt x="0" y="6858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1820" y="339217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1820" y="3326765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4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91820" y="326199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91820" y="319722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70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1820" y="313245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1820" y="306768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91820" y="3002280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5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1820" y="293751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91820" y="2868930"/>
            <a:ext cx="7488555" cy="68580"/>
          </a:xfrm>
          <a:custGeom>
            <a:avLst/>
            <a:gdLst/>
            <a:ahLst/>
            <a:cxnLst/>
            <a:rect l="l" t="t" r="r" b="b"/>
            <a:pathLst>
              <a:path w="7488555" h="68580">
                <a:moveTo>
                  <a:pt x="7488555" y="0"/>
                </a:moveTo>
                <a:lnTo>
                  <a:pt x="7488555" y="68580"/>
                </a:lnTo>
                <a:lnTo>
                  <a:pt x="0" y="6858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1820" y="280416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1820" y="2739389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91820" y="267462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91820" y="2609214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5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91820" y="254444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91820" y="247967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1820" y="241490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91820" y="235013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1820" y="2284730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5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91820" y="2216150"/>
            <a:ext cx="7488555" cy="68580"/>
          </a:xfrm>
          <a:custGeom>
            <a:avLst/>
            <a:gdLst/>
            <a:ahLst/>
            <a:cxnLst/>
            <a:rect l="l" t="t" r="r" b="b"/>
            <a:pathLst>
              <a:path w="7488555" h="68580">
                <a:moveTo>
                  <a:pt x="7488555" y="0"/>
                </a:moveTo>
                <a:lnTo>
                  <a:pt x="7488555" y="68580"/>
                </a:lnTo>
                <a:lnTo>
                  <a:pt x="0" y="6858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91820" y="215138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91820" y="2086610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91820" y="2021839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91820" y="1956435"/>
            <a:ext cx="7488555" cy="65405"/>
          </a:xfrm>
          <a:custGeom>
            <a:avLst/>
            <a:gdLst/>
            <a:ahLst/>
            <a:cxnLst/>
            <a:rect l="l" t="t" r="r" b="b"/>
            <a:pathLst>
              <a:path w="7488555" h="65405">
                <a:moveTo>
                  <a:pt x="7488555" y="0"/>
                </a:moveTo>
                <a:lnTo>
                  <a:pt x="7488555" y="65405"/>
                </a:lnTo>
                <a:lnTo>
                  <a:pt x="0" y="6540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91820" y="1891664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91820" y="182689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91820" y="176212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91820" y="1697355"/>
            <a:ext cx="7488555" cy="64769"/>
          </a:xfrm>
          <a:custGeom>
            <a:avLst/>
            <a:gdLst/>
            <a:ahLst/>
            <a:cxnLst/>
            <a:rect l="l" t="t" r="r" b="b"/>
            <a:pathLst>
              <a:path w="7488555" h="64769">
                <a:moveTo>
                  <a:pt x="7488555" y="0"/>
                </a:moveTo>
                <a:lnTo>
                  <a:pt x="7488555" y="64770"/>
                </a:lnTo>
                <a:lnTo>
                  <a:pt x="0" y="64770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91820" y="1628139"/>
            <a:ext cx="7488555" cy="69215"/>
          </a:xfrm>
          <a:custGeom>
            <a:avLst/>
            <a:gdLst/>
            <a:ahLst/>
            <a:cxnLst/>
            <a:rect l="l" t="t" r="r" b="b"/>
            <a:pathLst>
              <a:path w="7488555" h="69214">
                <a:moveTo>
                  <a:pt x="7488555" y="0"/>
                </a:moveTo>
                <a:lnTo>
                  <a:pt x="7488555" y="69215"/>
                </a:lnTo>
                <a:lnTo>
                  <a:pt x="0" y="69215"/>
                </a:lnTo>
                <a:lnTo>
                  <a:pt x="0" y="0"/>
                </a:lnTo>
                <a:lnTo>
                  <a:pt x="7488555" y="0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91820" y="1628775"/>
            <a:ext cx="7488555" cy="3816350"/>
          </a:xfrm>
          <a:custGeom>
            <a:avLst/>
            <a:gdLst/>
            <a:ahLst/>
            <a:cxnLst/>
            <a:rect l="l" t="t" r="r" b="b"/>
            <a:pathLst>
              <a:path w="7488555" h="3816350">
                <a:moveTo>
                  <a:pt x="0" y="0"/>
                </a:moveTo>
                <a:lnTo>
                  <a:pt x="7488555" y="0"/>
                </a:lnTo>
                <a:lnTo>
                  <a:pt x="7488555" y="3816350"/>
                </a:lnTo>
                <a:lnTo>
                  <a:pt x="0" y="38163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27405" y="4324985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1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27405" y="4281804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1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27405" y="4241800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2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27405" y="4198620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2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27405" y="4158615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2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7405" y="4115435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3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27405" y="4075429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3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27405" y="4032250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4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27405" y="3992245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27405" y="3949065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6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27405" y="3909060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7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27405" y="3865879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7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27405" y="3825875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8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27405" y="3782695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8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27405" y="3742690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8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27405" y="3699510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9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27405" y="3659504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A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27405" y="3616325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A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27405" y="3576320"/>
            <a:ext cx="3909060" cy="40005"/>
          </a:xfrm>
          <a:custGeom>
            <a:avLst/>
            <a:gdLst/>
            <a:ahLst/>
            <a:cxnLst/>
            <a:rect l="l" t="t" r="r" b="b"/>
            <a:pathLst>
              <a:path w="3909060" h="40004">
                <a:moveTo>
                  <a:pt x="0" y="40005"/>
                </a:moveTo>
                <a:lnTo>
                  <a:pt x="3909060" y="40005"/>
                </a:lnTo>
                <a:lnTo>
                  <a:pt x="3909060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27405" y="3533140"/>
            <a:ext cx="3909060" cy="43180"/>
          </a:xfrm>
          <a:custGeom>
            <a:avLst/>
            <a:gdLst/>
            <a:ahLst/>
            <a:cxnLst/>
            <a:rect l="l" t="t" r="r" b="b"/>
            <a:pathLst>
              <a:path w="3909060" h="43179">
                <a:moveTo>
                  <a:pt x="0" y="43180"/>
                </a:moveTo>
                <a:lnTo>
                  <a:pt x="3909060" y="43180"/>
                </a:lnTo>
                <a:lnTo>
                  <a:pt x="3909060" y="0"/>
                </a:lnTo>
                <a:lnTo>
                  <a:pt x="0" y="0"/>
                </a:lnTo>
                <a:lnTo>
                  <a:pt x="0" y="4318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7405" y="3478529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27405" y="342392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27405" y="336931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27405" y="331470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27405" y="3257550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60" h="57150">
                <a:moveTo>
                  <a:pt x="3909060" y="0"/>
                </a:moveTo>
                <a:lnTo>
                  <a:pt x="3909060" y="57150"/>
                </a:lnTo>
                <a:lnTo>
                  <a:pt x="0" y="57150"/>
                </a:lnTo>
                <a:lnTo>
                  <a:pt x="0" y="0"/>
                </a:lnTo>
                <a:lnTo>
                  <a:pt x="3909060" y="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27405" y="3202939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27405" y="314833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27405" y="309372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27405" y="303911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27405" y="2981960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60" h="57150">
                <a:moveTo>
                  <a:pt x="3909060" y="0"/>
                </a:moveTo>
                <a:lnTo>
                  <a:pt x="3909060" y="57150"/>
                </a:lnTo>
                <a:lnTo>
                  <a:pt x="0" y="57150"/>
                </a:lnTo>
                <a:lnTo>
                  <a:pt x="0" y="0"/>
                </a:lnTo>
                <a:lnTo>
                  <a:pt x="3909060" y="0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27405" y="292735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27405" y="2872739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27405" y="281813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27405" y="2760980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60" h="57150">
                <a:moveTo>
                  <a:pt x="3909060" y="0"/>
                </a:moveTo>
                <a:lnTo>
                  <a:pt x="3909060" y="57150"/>
                </a:lnTo>
                <a:lnTo>
                  <a:pt x="0" y="57150"/>
                </a:lnTo>
                <a:lnTo>
                  <a:pt x="0" y="0"/>
                </a:lnTo>
                <a:lnTo>
                  <a:pt x="3909060" y="0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27405" y="270637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27405" y="265176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27405" y="259715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27405" y="2542539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27405" y="2485389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60" h="57150">
                <a:moveTo>
                  <a:pt x="3909060" y="0"/>
                </a:moveTo>
                <a:lnTo>
                  <a:pt x="3909060" y="57150"/>
                </a:lnTo>
                <a:lnTo>
                  <a:pt x="0" y="57150"/>
                </a:lnTo>
                <a:lnTo>
                  <a:pt x="0" y="0"/>
                </a:lnTo>
                <a:lnTo>
                  <a:pt x="3909060" y="0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27405" y="243078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27405" y="237617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B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27405" y="2321560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B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27405" y="2266314"/>
            <a:ext cx="3909060" cy="55244"/>
          </a:xfrm>
          <a:custGeom>
            <a:avLst/>
            <a:gdLst/>
            <a:ahLst/>
            <a:cxnLst/>
            <a:rect l="l" t="t" r="r" b="b"/>
            <a:pathLst>
              <a:path w="3909060" h="55244">
                <a:moveTo>
                  <a:pt x="0" y="55245"/>
                </a:moveTo>
                <a:lnTo>
                  <a:pt x="3909060" y="55245"/>
                </a:lnTo>
                <a:lnTo>
                  <a:pt x="3909060" y="0"/>
                </a:lnTo>
                <a:lnTo>
                  <a:pt x="0" y="0"/>
                </a:lnTo>
                <a:lnTo>
                  <a:pt x="0" y="55245"/>
                </a:lnTo>
                <a:close/>
              </a:path>
            </a:pathLst>
          </a:custGeom>
          <a:solidFill>
            <a:srgbClr val="FFEB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27405" y="2209800"/>
            <a:ext cx="3909060" cy="56515"/>
          </a:xfrm>
          <a:custGeom>
            <a:avLst/>
            <a:gdLst/>
            <a:ahLst/>
            <a:cxnLst/>
            <a:rect l="l" t="t" r="r" b="b"/>
            <a:pathLst>
              <a:path w="3909060" h="56514">
                <a:moveTo>
                  <a:pt x="0" y="56515"/>
                </a:moveTo>
                <a:lnTo>
                  <a:pt x="3909060" y="56515"/>
                </a:lnTo>
                <a:lnTo>
                  <a:pt x="3909060" y="0"/>
                </a:lnTo>
                <a:lnTo>
                  <a:pt x="0" y="0"/>
                </a:lnTo>
                <a:lnTo>
                  <a:pt x="0" y="5651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27405" y="2155189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27405" y="2099945"/>
            <a:ext cx="3909060" cy="55244"/>
          </a:xfrm>
          <a:custGeom>
            <a:avLst/>
            <a:gdLst/>
            <a:ahLst/>
            <a:cxnLst/>
            <a:rect l="l" t="t" r="r" b="b"/>
            <a:pathLst>
              <a:path w="3909060" h="55244">
                <a:moveTo>
                  <a:pt x="0" y="55245"/>
                </a:moveTo>
                <a:lnTo>
                  <a:pt x="3909060" y="55245"/>
                </a:lnTo>
                <a:lnTo>
                  <a:pt x="3909060" y="0"/>
                </a:lnTo>
                <a:lnTo>
                  <a:pt x="0" y="0"/>
                </a:lnTo>
                <a:lnTo>
                  <a:pt x="0" y="55245"/>
                </a:lnTo>
                <a:close/>
              </a:path>
            </a:pathLst>
          </a:custGeom>
          <a:solidFill>
            <a:srgbClr val="F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27405" y="2045335"/>
            <a:ext cx="3909060" cy="54610"/>
          </a:xfrm>
          <a:custGeom>
            <a:avLst/>
            <a:gdLst/>
            <a:ahLst/>
            <a:cxnLst/>
            <a:rect l="l" t="t" r="r" b="b"/>
            <a:pathLst>
              <a:path w="3909060" h="54610">
                <a:moveTo>
                  <a:pt x="0" y="54610"/>
                </a:moveTo>
                <a:lnTo>
                  <a:pt x="3909060" y="54610"/>
                </a:lnTo>
                <a:lnTo>
                  <a:pt x="3909060" y="0"/>
                </a:lnTo>
                <a:lnTo>
                  <a:pt x="0" y="0"/>
                </a:lnTo>
                <a:lnTo>
                  <a:pt x="0" y="54610"/>
                </a:lnTo>
                <a:close/>
              </a:path>
            </a:pathLst>
          </a:custGeom>
          <a:solidFill>
            <a:srgbClr val="FFEEE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27405" y="1988185"/>
            <a:ext cx="3909060" cy="57150"/>
          </a:xfrm>
          <a:custGeom>
            <a:avLst/>
            <a:gdLst/>
            <a:ahLst/>
            <a:cxnLst/>
            <a:rect l="l" t="t" r="r" b="b"/>
            <a:pathLst>
              <a:path w="3909060" h="57150">
                <a:moveTo>
                  <a:pt x="3909060" y="0"/>
                </a:moveTo>
                <a:lnTo>
                  <a:pt x="3909060" y="57150"/>
                </a:lnTo>
                <a:lnTo>
                  <a:pt x="0" y="57150"/>
                </a:lnTo>
                <a:lnTo>
                  <a:pt x="0" y="0"/>
                </a:lnTo>
                <a:lnTo>
                  <a:pt x="3909060" y="0"/>
                </a:lnTo>
                <a:close/>
              </a:path>
            </a:pathLst>
          </a:custGeom>
          <a:solidFill>
            <a:srgbClr val="FFF0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27405" y="1988820"/>
            <a:ext cx="3909060" cy="2376170"/>
          </a:xfrm>
          <a:custGeom>
            <a:avLst/>
            <a:gdLst/>
            <a:ahLst/>
            <a:cxnLst/>
            <a:rect l="l" t="t" r="r" b="b"/>
            <a:pathLst>
              <a:path w="3909060" h="2376170">
                <a:moveTo>
                  <a:pt x="0" y="0"/>
                </a:moveTo>
                <a:lnTo>
                  <a:pt x="3909060" y="0"/>
                </a:lnTo>
                <a:lnTo>
                  <a:pt x="3909060" y="2376170"/>
                </a:lnTo>
                <a:lnTo>
                  <a:pt x="0" y="237617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599555" y="2788920"/>
            <a:ext cx="727710" cy="767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580957" y="3424237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 h="0">
                <a:moveTo>
                  <a:pt x="0" y="0"/>
                </a:moveTo>
                <a:lnTo>
                  <a:pt x="161924" y="0"/>
                </a:lnTo>
              </a:path>
            </a:pathLst>
          </a:custGeom>
          <a:ln w="9524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549101" y="3414395"/>
            <a:ext cx="226060" cy="0"/>
          </a:xfrm>
          <a:custGeom>
            <a:avLst/>
            <a:gdLst/>
            <a:ahLst/>
            <a:cxnLst/>
            <a:rect l="l" t="t" r="r" b="b"/>
            <a:pathLst>
              <a:path w="226060" h="0">
                <a:moveTo>
                  <a:pt x="0" y="0"/>
                </a:moveTo>
                <a:lnTo>
                  <a:pt x="225636" y="0"/>
                </a:lnTo>
              </a:path>
            </a:pathLst>
          </a:custGeom>
          <a:ln w="10160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519680" y="3403917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1079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499360" y="3393440"/>
            <a:ext cx="324485" cy="0"/>
          </a:xfrm>
          <a:custGeom>
            <a:avLst/>
            <a:gdLst/>
            <a:ahLst/>
            <a:cxnLst/>
            <a:rect l="l" t="t" r="r" b="b"/>
            <a:pathLst>
              <a:path w="324485" h="0">
                <a:moveTo>
                  <a:pt x="0" y="0"/>
                </a:moveTo>
                <a:lnTo>
                  <a:pt x="324484" y="0"/>
                </a:lnTo>
              </a:path>
            </a:pathLst>
          </a:custGeom>
          <a:ln w="10159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481580" y="3382962"/>
            <a:ext cx="360680" cy="0"/>
          </a:xfrm>
          <a:custGeom>
            <a:avLst/>
            <a:gdLst/>
            <a:ahLst/>
            <a:cxnLst/>
            <a:rect l="l" t="t" r="r" b="b"/>
            <a:pathLst>
              <a:path w="360680" h="0">
                <a:moveTo>
                  <a:pt x="0" y="0"/>
                </a:moveTo>
                <a:lnTo>
                  <a:pt x="360679" y="0"/>
                </a:lnTo>
              </a:path>
            </a:pathLst>
          </a:custGeom>
          <a:ln w="10794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467186" y="3372485"/>
            <a:ext cx="389890" cy="0"/>
          </a:xfrm>
          <a:custGeom>
            <a:avLst/>
            <a:gdLst/>
            <a:ahLst/>
            <a:cxnLst/>
            <a:rect l="l" t="t" r="r" b="b"/>
            <a:pathLst>
              <a:path w="389889" h="0">
                <a:moveTo>
                  <a:pt x="0" y="0"/>
                </a:moveTo>
                <a:lnTo>
                  <a:pt x="389466" y="0"/>
                </a:lnTo>
              </a:path>
            </a:pathLst>
          </a:custGeom>
          <a:ln w="10160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452369" y="3362325"/>
            <a:ext cx="419100" cy="0"/>
          </a:xfrm>
          <a:custGeom>
            <a:avLst/>
            <a:gdLst/>
            <a:ahLst/>
            <a:cxnLst/>
            <a:rect l="l" t="t" r="r" b="b"/>
            <a:pathLst>
              <a:path w="419100" h="0">
                <a:moveTo>
                  <a:pt x="0" y="0"/>
                </a:moveTo>
                <a:lnTo>
                  <a:pt x="419099" y="0"/>
                </a:lnTo>
              </a:path>
            </a:pathLst>
          </a:custGeom>
          <a:ln w="10160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440304" y="3351847"/>
            <a:ext cx="443230" cy="0"/>
          </a:xfrm>
          <a:custGeom>
            <a:avLst/>
            <a:gdLst/>
            <a:ahLst/>
            <a:cxnLst/>
            <a:rect l="l" t="t" r="r" b="b"/>
            <a:pathLst>
              <a:path w="443230" h="0">
                <a:moveTo>
                  <a:pt x="0" y="0"/>
                </a:moveTo>
                <a:lnTo>
                  <a:pt x="443229" y="0"/>
                </a:lnTo>
              </a:path>
            </a:pathLst>
          </a:custGeom>
          <a:ln w="1079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429509" y="3341370"/>
            <a:ext cx="464820" cy="0"/>
          </a:xfrm>
          <a:custGeom>
            <a:avLst/>
            <a:gdLst/>
            <a:ahLst/>
            <a:cxnLst/>
            <a:rect l="l" t="t" r="r" b="b"/>
            <a:pathLst>
              <a:path w="464819" h="0">
                <a:moveTo>
                  <a:pt x="0" y="0"/>
                </a:moveTo>
                <a:lnTo>
                  <a:pt x="464819" y="0"/>
                </a:lnTo>
              </a:path>
            </a:pathLst>
          </a:custGeom>
          <a:ln w="10159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418714" y="3330892"/>
            <a:ext cx="486409" cy="0"/>
          </a:xfrm>
          <a:custGeom>
            <a:avLst/>
            <a:gdLst/>
            <a:ahLst/>
            <a:cxnLst/>
            <a:rect l="l" t="t" r="r" b="b"/>
            <a:pathLst>
              <a:path w="486410" h="0">
                <a:moveTo>
                  <a:pt x="0" y="0"/>
                </a:moveTo>
                <a:lnTo>
                  <a:pt x="486409" y="0"/>
                </a:lnTo>
              </a:path>
            </a:pathLst>
          </a:custGeom>
          <a:ln w="1079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409348" y="3320415"/>
            <a:ext cx="505459" cy="0"/>
          </a:xfrm>
          <a:custGeom>
            <a:avLst/>
            <a:gdLst/>
            <a:ahLst/>
            <a:cxnLst/>
            <a:rect l="l" t="t" r="r" b="b"/>
            <a:pathLst>
              <a:path w="505460" h="0">
                <a:moveTo>
                  <a:pt x="0" y="0"/>
                </a:moveTo>
                <a:lnTo>
                  <a:pt x="505142" y="0"/>
                </a:lnTo>
              </a:path>
            </a:pathLst>
          </a:custGeom>
          <a:ln w="10160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400300" y="3309937"/>
            <a:ext cx="523240" cy="0"/>
          </a:xfrm>
          <a:custGeom>
            <a:avLst/>
            <a:gdLst/>
            <a:ahLst/>
            <a:cxnLst/>
            <a:rect l="l" t="t" r="r" b="b"/>
            <a:pathLst>
              <a:path w="523239" h="0">
                <a:moveTo>
                  <a:pt x="0" y="0"/>
                </a:moveTo>
                <a:lnTo>
                  <a:pt x="523239" y="0"/>
                </a:lnTo>
              </a:path>
            </a:pathLst>
          </a:custGeom>
          <a:ln w="10795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392679" y="3299460"/>
            <a:ext cx="538480" cy="0"/>
          </a:xfrm>
          <a:custGeom>
            <a:avLst/>
            <a:gdLst/>
            <a:ahLst/>
            <a:cxnLst/>
            <a:rect l="l" t="t" r="r" b="b"/>
            <a:pathLst>
              <a:path w="538480" h="0">
                <a:moveTo>
                  <a:pt x="0" y="0"/>
                </a:moveTo>
                <a:lnTo>
                  <a:pt x="538479" y="0"/>
                </a:lnTo>
              </a:path>
            </a:pathLst>
          </a:custGeom>
          <a:ln w="1016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385694" y="3289300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 h="0">
                <a:moveTo>
                  <a:pt x="0" y="0"/>
                </a:moveTo>
                <a:lnTo>
                  <a:pt x="552449" y="0"/>
                </a:lnTo>
              </a:path>
            </a:pathLst>
          </a:custGeom>
          <a:ln w="1016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379027" y="3278822"/>
            <a:ext cx="565785" cy="0"/>
          </a:xfrm>
          <a:custGeom>
            <a:avLst/>
            <a:gdLst/>
            <a:ahLst/>
            <a:cxnLst/>
            <a:rect l="l" t="t" r="r" b="b"/>
            <a:pathLst>
              <a:path w="565785" h="0">
                <a:moveTo>
                  <a:pt x="0" y="0"/>
                </a:moveTo>
                <a:lnTo>
                  <a:pt x="565784" y="0"/>
                </a:lnTo>
              </a:path>
            </a:pathLst>
          </a:custGeom>
          <a:ln w="10795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373312" y="3268345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0">
                <a:moveTo>
                  <a:pt x="0" y="0"/>
                </a:moveTo>
                <a:lnTo>
                  <a:pt x="577214" y="0"/>
                </a:lnTo>
              </a:path>
            </a:pathLst>
          </a:custGeom>
          <a:ln w="1016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367279" y="3257867"/>
            <a:ext cx="589280" cy="0"/>
          </a:xfrm>
          <a:custGeom>
            <a:avLst/>
            <a:gdLst/>
            <a:ahLst/>
            <a:cxnLst/>
            <a:rect l="l" t="t" r="r" b="b"/>
            <a:pathLst>
              <a:path w="589280" h="0">
                <a:moveTo>
                  <a:pt x="0" y="0"/>
                </a:moveTo>
                <a:lnTo>
                  <a:pt x="589279" y="0"/>
                </a:lnTo>
              </a:path>
            </a:pathLst>
          </a:custGeom>
          <a:ln w="1079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362834" y="3247389"/>
            <a:ext cx="598170" cy="0"/>
          </a:xfrm>
          <a:custGeom>
            <a:avLst/>
            <a:gdLst/>
            <a:ahLst/>
            <a:cxnLst/>
            <a:rect l="l" t="t" r="r" b="b"/>
            <a:pathLst>
              <a:path w="598169" h="0">
                <a:moveTo>
                  <a:pt x="0" y="0"/>
                </a:moveTo>
                <a:lnTo>
                  <a:pt x="598169" y="0"/>
                </a:lnTo>
              </a:path>
            </a:pathLst>
          </a:custGeom>
          <a:ln w="10159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358707" y="3236912"/>
            <a:ext cx="606425" cy="0"/>
          </a:xfrm>
          <a:custGeom>
            <a:avLst/>
            <a:gdLst/>
            <a:ahLst/>
            <a:cxnLst/>
            <a:rect l="l" t="t" r="r" b="b"/>
            <a:pathLst>
              <a:path w="606425" h="0">
                <a:moveTo>
                  <a:pt x="0" y="0"/>
                </a:moveTo>
                <a:lnTo>
                  <a:pt x="606424" y="0"/>
                </a:lnTo>
              </a:path>
            </a:pathLst>
          </a:custGeom>
          <a:ln w="10794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354421" y="3226435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4" h="0">
                <a:moveTo>
                  <a:pt x="0" y="0"/>
                </a:moveTo>
                <a:lnTo>
                  <a:pt x="614997" y="0"/>
                </a:lnTo>
              </a:path>
            </a:pathLst>
          </a:custGeom>
          <a:ln w="1016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351166" y="3216275"/>
            <a:ext cx="621665" cy="0"/>
          </a:xfrm>
          <a:custGeom>
            <a:avLst/>
            <a:gdLst/>
            <a:ahLst/>
            <a:cxnLst/>
            <a:rect l="l" t="t" r="r" b="b"/>
            <a:pathLst>
              <a:path w="621664" h="0">
                <a:moveTo>
                  <a:pt x="0" y="0"/>
                </a:moveTo>
                <a:lnTo>
                  <a:pt x="621506" y="0"/>
                </a:lnTo>
              </a:path>
            </a:pathLst>
          </a:custGeom>
          <a:ln w="1016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347912" y="3205797"/>
            <a:ext cx="628015" cy="0"/>
          </a:xfrm>
          <a:custGeom>
            <a:avLst/>
            <a:gdLst/>
            <a:ahLst/>
            <a:cxnLst/>
            <a:rect l="l" t="t" r="r" b="b"/>
            <a:pathLst>
              <a:path w="628014" h="0">
                <a:moveTo>
                  <a:pt x="0" y="0"/>
                </a:moveTo>
                <a:lnTo>
                  <a:pt x="628014" y="0"/>
                </a:lnTo>
              </a:path>
            </a:pathLst>
          </a:custGeom>
          <a:ln w="1079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345372" y="3195320"/>
            <a:ext cx="633095" cy="0"/>
          </a:xfrm>
          <a:custGeom>
            <a:avLst/>
            <a:gdLst/>
            <a:ahLst/>
            <a:cxnLst/>
            <a:rect l="l" t="t" r="r" b="b"/>
            <a:pathLst>
              <a:path w="633094" h="0">
                <a:moveTo>
                  <a:pt x="0" y="0"/>
                </a:moveTo>
                <a:lnTo>
                  <a:pt x="633094" y="0"/>
                </a:lnTo>
              </a:path>
            </a:pathLst>
          </a:custGeom>
          <a:ln w="1016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342673" y="3184842"/>
            <a:ext cx="638810" cy="0"/>
          </a:xfrm>
          <a:custGeom>
            <a:avLst/>
            <a:gdLst/>
            <a:ahLst/>
            <a:cxnLst/>
            <a:rect l="l" t="t" r="r" b="b"/>
            <a:pathLst>
              <a:path w="638810" h="0">
                <a:moveTo>
                  <a:pt x="0" y="0"/>
                </a:moveTo>
                <a:lnTo>
                  <a:pt x="638492" y="0"/>
                </a:lnTo>
              </a:path>
            </a:pathLst>
          </a:custGeom>
          <a:ln w="10795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341086" y="3170554"/>
            <a:ext cx="641985" cy="0"/>
          </a:xfrm>
          <a:custGeom>
            <a:avLst/>
            <a:gdLst/>
            <a:ahLst/>
            <a:cxnLst/>
            <a:rect l="l" t="t" r="r" b="b"/>
            <a:pathLst>
              <a:path w="641985" h="0">
                <a:moveTo>
                  <a:pt x="0" y="0"/>
                </a:moveTo>
                <a:lnTo>
                  <a:pt x="641667" y="0"/>
                </a:lnTo>
              </a:path>
            </a:pathLst>
          </a:custGeom>
          <a:ln w="3175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341562" y="3173729"/>
            <a:ext cx="640715" cy="0"/>
          </a:xfrm>
          <a:custGeom>
            <a:avLst/>
            <a:gdLst/>
            <a:ahLst/>
            <a:cxnLst/>
            <a:rect l="l" t="t" r="r" b="b"/>
            <a:pathLst>
              <a:path w="640714" h="0">
                <a:moveTo>
                  <a:pt x="0" y="0"/>
                </a:moveTo>
                <a:lnTo>
                  <a:pt x="640714" y="0"/>
                </a:lnTo>
              </a:path>
            </a:pathLst>
          </a:custGeom>
          <a:ln w="508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342356" y="3178175"/>
            <a:ext cx="639445" cy="0"/>
          </a:xfrm>
          <a:custGeom>
            <a:avLst/>
            <a:gdLst/>
            <a:ahLst/>
            <a:cxnLst/>
            <a:rect l="l" t="t" r="r" b="b"/>
            <a:pathLst>
              <a:path w="639444" h="0">
                <a:moveTo>
                  <a:pt x="0" y="0"/>
                </a:moveTo>
                <a:lnTo>
                  <a:pt x="639127" y="0"/>
                </a:lnTo>
              </a:path>
            </a:pathLst>
          </a:custGeom>
          <a:ln w="3809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339657" y="3162935"/>
            <a:ext cx="644525" cy="0"/>
          </a:xfrm>
          <a:custGeom>
            <a:avLst/>
            <a:gdLst/>
            <a:ahLst/>
            <a:cxnLst/>
            <a:rect l="l" t="t" r="r" b="b"/>
            <a:pathLst>
              <a:path w="644525" h="0">
                <a:moveTo>
                  <a:pt x="0" y="0"/>
                </a:moveTo>
                <a:lnTo>
                  <a:pt x="644524" y="0"/>
                </a:lnTo>
              </a:path>
            </a:pathLst>
          </a:custGeom>
          <a:ln w="635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340451" y="3168014"/>
            <a:ext cx="643255" cy="0"/>
          </a:xfrm>
          <a:custGeom>
            <a:avLst/>
            <a:gdLst/>
            <a:ahLst/>
            <a:cxnLst/>
            <a:rect l="l" t="t" r="r" b="b"/>
            <a:pathLst>
              <a:path w="643255" h="0">
                <a:moveTo>
                  <a:pt x="0" y="0"/>
                </a:moveTo>
                <a:lnTo>
                  <a:pt x="642937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338069" y="3148964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69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338704" y="3154679"/>
            <a:ext cx="646430" cy="0"/>
          </a:xfrm>
          <a:custGeom>
            <a:avLst/>
            <a:gdLst/>
            <a:ahLst/>
            <a:cxnLst/>
            <a:rect l="l" t="t" r="r" b="b"/>
            <a:pathLst>
              <a:path w="646430" h="0">
                <a:moveTo>
                  <a:pt x="0" y="0"/>
                </a:moveTo>
                <a:lnTo>
                  <a:pt x="646429" y="0"/>
                </a:lnTo>
              </a:path>
            </a:pathLst>
          </a:custGeom>
          <a:ln w="10159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37434" y="3138804"/>
            <a:ext cx="648970" cy="0"/>
          </a:xfrm>
          <a:custGeom>
            <a:avLst/>
            <a:gdLst/>
            <a:ahLst/>
            <a:cxnLst/>
            <a:rect l="l" t="t" r="r" b="b"/>
            <a:pathLst>
              <a:path w="648969" h="0">
                <a:moveTo>
                  <a:pt x="0" y="0"/>
                </a:moveTo>
                <a:lnTo>
                  <a:pt x="648969" y="0"/>
                </a:lnTo>
              </a:path>
            </a:pathLst>
          </a:custGeom>
          <a:ln w="3175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337752" y="3141979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5" h="0">
                <a:moveTo>
                  <a:pt x="0" y="0"/>
                </a:moveTo>
                <a:lnTo>
                  <a:pt x="648334" y="0"/>
                </a:lnTo>
              </a:path>
            </a:pathLst>
          </a:custGeom>
          <a:ln w="508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338069" y="3146425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699" y="0"/>
                </a:lnTo>
              </a:path>
            </a:pathLst>
          </a:custGeom>
          <a:ln w="3809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2337355" y="3132772"/>
            <a:ext cx="649605" cy="0"/>
          </a:xfrm>
          <a:custGeom>
            <a:avLst/>
            <a:gdLst/>
            <a:ahLst/>
            <a:cxnLst/>
            <a:rect l="l" t="t" r="r" b="b"/>
            <a:pathLst>
              <a:path w="649605" h="0">
                <a:moveTo>
                  <a:pt x="0" y="0"/>
                </a:moveTo>
                <a:lnTo>
                  <a:pt x="649128" y="0"/>
                </a:lnTo>
              </a:path>
            </a:pathLst>
          </a:custGeom>
          <a:ln w="10795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337117" y="3120389"/>
            <a:ext cx="649605" cy="0"/>
          </a:xfrm>
          <a:custGeom>
            <a:avLst/>
            <a:gdLst/>
            <a:ahLst/>
            <a:cxnLst/>
            <a:rect l="l" t="t" r="r" b="b"/>
            <a:pathLst>
              <a:path w="649605" h="0">
                <a:moveTo>
                  <a:pt x="0" y="0"/>
                </a:moveTo>
                <a:lnTo>
                  <a:pt x="649604" y="0"/>
                </a:lnTo>
              </a:path>
            </a:pathLst>
          </a:custGeom>
          <a:ln w="5079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337117" y="3125470"/>
            <a:ext cx="649605" cy="0"/>
          </a:xfrm>
          <a:custGeom>
            <a:avLst/>
            <a:gdLst/>
            <a:ahLst/>
            <a:cxnLst/>
            <a:rect l="l" t="t" r="r" b="b"/>
            <a:pathLst>
              <a:path w="649605" h="0">
                <a:moveTo>
                  <a:pt x="0" y="0"/>
                </a:moveTo>
                <a:lnTo>
                  <a:pt x="649604" y="0"/>
                </a:lnTo>
              </a:path>
            </a:pathLst>
          </a:custGeom>
          <a:ln w="5079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337514" y="3107054"/>
            <a:ext cx="648970" cy="0"/>
          </a:xfrm>
          <a:custGeom>
            <a:avLst/>
            <a:gdLst/>
            <a:ahLst/>
            <a:cxnLst/>
            <a:rect l="l" t="t" r="r" b="b"/>
            <a:pathLst>
              <a:path w="648969" h="0">
                <a:moveTo>
                  <a:pt x="0" y="0"/>
                </a:moveTo>
                <a:lnTo>
                  <a:pt x="648811" y="0"/>
                </a:lnTo>
              </a:path>
            </a:pathLst>
          </a:custGeom>
          <a:ln w="3175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337434" y="3112770"/>
            <a:ext cx="648970" cy="0"/>
          </a:xfrm>
          <a:custGeom>
            <a:avLst/>
            <a:gdLst/>
            <a:ahLst/>
            <a:cxnLst/>
            <a:rect l="l" t="t" r="r" b="b"/>
            <a:pathLst>
              <a:path w="648969" h="0">
                <a:moveTo>
                  <a:pt x="0" y="0"/>
                </a:moveTo>
                <a:lnTo>
                  <a:pt x="648969" y="0"/>
                </a:lnTo>
              </a:path>
            </a:pathLst>
          </a:custGeom>
          <a:ln w="1016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338069" y="3099435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699" y="0"/>
                </a:lnTo>
              </a:path>
            </a:pathLst>
          </a:custGeom>
          <a:ln w="635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337831" y="3104514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5" h="0">
                <a:moveTo>
                  <a:pt x="0" y="0"/>
                </a:moveTo>
                <a:lnTo>
                  <a:pt x="648176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2338069" y="3091179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 h="0">
                <a:moveTo>
                  <a:pt x="0" y="0"/>
                </a:moveTo>
                <a:lnTo>
                  <a:pt x="647699" y="0"/>
                </a:lnTo>
              </a:path>
            </a:pathLst>
          </a:custGeom>
          <a:ln w="10159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2339339" y="3080702"/>
            <a:ext cx="645160" cy="0"/>
          </a:xfrm>
          <a:custGeom>
            <a:avLst/>
            <a:gdLst/>
            <a:ahLst/>
            <a:cxnLst/>
            <a:rect l="l" t="t" r="r" b="b"/>
            <a:pathLst>
              <a:path w="645160" h="0">
                <a:moveTo>
                  <a:pt x="0" y="0"/>
                </a:moveTo>
                <a:lnTo>
                  <a:pt x="645159" y="0"/>
                </a:lnTo>
              </a:path>
            </a:pathLst>
          </a:custGeom>
          <a:ln w="10795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2341324" y="3070225"/>
            <a:ext cx="641350" cy="0"/>
          </a:xfrm>
          <a:custGeom>
            <a:avLst/>
            <a:gdLst/>
            <a:ahLst/>
            <a:cxnLst/>
            <a:rect l="l" t="t" r="r" b="b"/>
            <a:pathLst>
              <a:path w="641350" h="0">
                <a:moveTo>
                  <a:pt x="0" y="0"/>
                </a:moveTo>
                <a:lnTo>
                  <a:pt x="641191" y="0"/>
                </a:lnTo>
              </a:path>
            </a:pathLst>
          </a:custGeom>
          <a:ln w="1016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2345054" y="3056889"/>
            <a:ext cx="633730" cy="0"/>
          </a:xfrm>
          <a:custGeom>
            <a:avLst/>
            <a:gdLst/>
            <a:ahLst/>
            <a:cxnLst/>
            <a:rect l="l" t="t" r="r" b="b"/>
            <a:pathLst>
              <a:path w="633730" h="0">
                <a:moveTo>
                  <a:pt x="0" y="0"/>
                </a:moveTo>
                <a:lnTo>
                  <a:pt x="633729" y="0"/>
                </a:lnTo>
              </a:path>
            </a:pathLst>
          </a:custGeom>
          <a:ln w="5079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2343784" y="3062604"/>
            <a:ext cx="636270" cy="0"/>
          </a:xfrm>
          <a:custGeom>
            <a:avLst/>
            <a:gdLst/>
            <a:ahLst/>
            <a:cxnLst/>
            <a:rect l="l" t="t" r="r" b="b"/>
            <a:pathLst>
              <a:path w="636269" h="0">
                <a:moveTo>
                  <a:pt x="0" y="0"/>
                </a:moveTo>
                <a:lnTo>
                  <a:pt x="636269" y="0"/>
                </a:lnTo>
              </a:path>
            </a:pathLst>
          </a:custGeom>
          <a:ln w="635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2345689" y="3049270"/>
            <a:ext cx="632460" cy="0"/>
          </a:xfrm>
          <a:custGeom>
            <a:avLst/>
            <a:gdLst/>
            <a:ahLst/>
            <a:cxnLst/>
            <a:rect l="l" t="t" r="r" b="b"/>
            <a:pathLst>
              <a:path w="632460" h="0">
                <a:moveTo>
                  <a:pt x="0" y="0"/>
                </a:moveTo>
                <a:lnTo>
                  <a:pt x="632459" y="0"/>
                </a:lnTo>
              </a:path>
            </a:pathLst>
          </a:custGeom>
          <a:ln w="1016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2348229" y="3038792"/>
            <a:ext cx="627380" cy="0"/>
          </a:xfrm>
          <a:custGeom>
            <a:avLst/>
            <a:gdLst/>
            <a:ahLst/>
            <a:cxnLst/>
            <a:rect l="l" t="t" r="r" b="b"/>
            <a:pathLst>
              <a:path w="627380" h="0">
                <a:moveTo>
                  <a:pt x="0" y="0"/>
                </a:moveTo>
                <a:lnTo>
                  <a:pt x="627379" y="0"/>
                </a:lnTo>
              </a:path>
            </a:pathLst>
          </a:custGeom>
          <a:ln w="1079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2351642" y="3028314"/>
            <a:ext cx="621030" cy="0"/>
          </a:xfrm>
          <a:custGeom>
            <a:avLst/>
            <a:gdLst/>
            <a:ahLst/>
            <a:cxnLst/>
            <a:rect l="l" t="t" r="r" b="b"/>
            <a:pathLst>
              <a:path w="621030" h="0">
                <a:moveTo>
                  <a:pt x="0" y="0"/>
                </a:moveTo>
                <a:lnTo>
                  <a:pt x="620553" y="0"/>
                </a:lnTo>
              </a:path>
            </a:pathLst>
          </a:custGeom>
          <a:ln w="1016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2354817" y="3018155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0">
                <a:moveTo>
                  <a:pt x="0" y="0"/>
                </a:moveTo>
                <a:lnTo>
                  <a:pt x="614203" y="0"/>
                </a:lnTo>
              </a:path>
            </a:pathLst>
          </a:custGeom>
          <a:ln w="1016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2359262" y="300767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 h="0">
                <a:moveTo>
                  <a:pt x="0" y="0"/>
                </a:moveTo>
                <a:lnTo>
                  <a:pt x="605313" y="0"/>
                </a:lnTo>
              </a:path>
            </a:pathLst>
          </a:custGeom>
          <a:ln w="10795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2363469" y="2997200"/>
            <a:ext cx="596900" cy="0"/>
          </a:xfrm>
          <a:custGeom>
            <a:avLst/>
            <a:gdLst/>
            <a:ahLst/>
            <a:cxnLst/>
            <a:rect l="l" t="t" r="r" b="b"/>
            <a:pathLst>
              <a:path w="596900" h="0">
                <a:moveTo>
                  <a:pt x="0" y="0"/>
                </a:moveTo>
                <a:lnTo>
                  <a:pt x="596900" y="0"/>
                </a:lnTo>
              </a:path>
            </a:pathLst>
          </a:custGeom>
          <a:ln w="1016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2368549" y="2986722"/>
            <a:ext cx="586740" cy="0"/>
          </a:xfrm>
          <a:custGeom>
            <a:avLst/>
            <a:gdLst/>
            <a:ahLst/>
            <a:cxnLst/>
            <a:rect l="l" t="t" r="r" b="b"/>
            <a:pathLst>
              <a:path w="586739" h="0">
                <a:moveTo>
                  <a:pt x="0" y="0"/>
                </a:moveTo>
                <a:lnTo>
                  <a:pt x="586740" y="0"/>
                </a:lnTo>
              </a:path>
            </a:pathLst>
          </a:custGeom>
          <a:ln w="10795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373947" y="2976245"/>
            <a:ext cx="575945" cy="0"/>
          </a:xfrm>
          <a:custGeom>
            <a:avLst/>
            <a:gdLst/>
            <a:ahLst/>
            <a:cxnLst/>
            <a:rect l="l" t="t" r="r" b="b"/>
            <a:pathLst>
              <a:path w="575944" h="0">
                <a:moveTo>
                  <a:pt x="0" y="0"/>
                </a:moveTo>
                <a:lnTo>
                  <a:pt x="575945" y="0"/>
                </a:lnTo>
              </a:path>
            </a:pathLst>
          </a:custGeom>
          <a:ln w="10160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2380297" y="2966085"/>
            <a:ext cx="563245" cy="0"/>
          </a:xfrm>
          <a:custGeom>
            <a:avLst/>
            <a:gdLst/>
            <a:ahLst/>
            <a:cxnLst/>
            <a:rect l="l" t="t" r="r" b="b"/>
            <a:pathLst>
              <a:path w="563244" h="0">
                <a:moveTo>
                  <a:pt x="0" y="0"/>
                </a:moveTo>
                <a:lnTo>
                  <a:pt x="563245" y="0"/>
                </a:lnTo>
              </a:path>
            </a:pathLst>
          </a:custGeom>
          <a:ln w="1016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2386783" y="2955607"/>
            <a:ext cx="550545" cy="0"/>
          </a:xfrm>
          <a:custGeom>
            <a:avLst/>
            <a:gdLst/>
            <a:ahLst/>
            <a:cxnLst/>
            <a:rect l="l" t="t" r="r" b="b"/>
            <a:pathLst>
              <a:path w="550544" h="0">
                <a:moveTo>
                  <a:pt x="0" y="0"/>
                </a:moveTo>
                <a:lnTo>
                  <a:pt x="550272" y="0"/>
                </a:lnTo>
              </a:path>
            </a:pathLst>
          </a:custGeom>
          <a:ln w="10795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2394494" y="2944812"/>
            <a:ext cx="535305" cy="0"/>
          </a:xfrm>
          <a:custGeom>
            <a:avLst/>
            <a:gdLst/>
            <a:ahLst/>
            <a:cxnLst/>
            <a:rect l="l" t="t" r="r" b="b"/>
            <a:pathLst>
              <a:path w="535305" h="0">
                <a:moveTo>
                  <a:pt x="0" y="0"/>
                </a:moveTo>
                <a:lnTo>
                  <a:pt x="534851" y="0"/>
                </a:lnTo>
              </a:path>
            </a:pathLst>
          </a:custGeom>
          <a:ln w="1079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402363" y="2908300"/>
            <a:ext cx="519430" cy="31115"/>
          </a:xfrm>
          <a:custGeom>
            <a:avLst/>
            <a:gdLst/>
            <a:ahLst/>
            <a:cxnLst/>
            <a:rect l="l" t="t" r="r" b="b"/>
            <a:pathLst>
              <a:path w="519430" h="31114">
                <a:moveTo>
                  <a:pt x="519112" y="31115"/>
                </a:moveTo>
                <a:lnTo>
                  <a:pt x="0" y="31115"/>
                </a:lnTo>
                <a:lnTo>
                  <a:pt x="476" y="30479"/>
                </a:lnTo>
                <a:lnTo>
                  <a:pt x="3651" y="26669"/>
                </a:lnTo>
                <a:lnTo>
                  <a:pt x="7461" y="22859"/>
                </a:lnTo>
                <a:lnTo>
                  <a:pt x="10636" y="19049"/>
                </a:lnTo>
                <a:lnTo>
                  <a:pt x="14446" y="13969"/>
                </a:lnTo>
                <a:lnTo>
                  <a:pt x="28416" y="0"/>
                </a:lnTo>
                <a:lnTo>
                  <a:pt x="490696" y="0"/>
                </a:lnTo>
                <a:lnTo>
                  <a:pt x="504666" y="13969"/>
                </a:lnTo>
                <a:lnTo>
                  <a:pt x="508476" y="19049"/>
                </a:lnTo>
                <a:lnTo>
                  <a:pt x="511651" y="22859"/>
                </a:lnTo>
                <a:lnTo>
                  <a:pt x="515461" y="26669"/>
                </a:lnTo>
                <a:lnTo>
                  <a:pt x="518636" y="30479"/>
                </a:lnTo>
                <a:lnTo>
                  <a:pt x="519112" y="31115"/>
                </a:lnTo>
                <a:close/>
              </a:path>
            </a:pathLst>
          </a:custGeom>
          <a:solidFill>
            <a:srgbClr val="3A79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2430779" y="2877820"/>
            <a:ext cx="462280" cy="30480"/>
          </a:xfrm>
          <a:custGeom>
            <a:avLst/>
            <a:gdLst/>
            <a:ahLst/>
            <a:cxnLst/>
            <a:rect l="l" t="t" r="r" b="b"/>
            <a:pathLst>
              <a:path w="462280" h="30480">
                <a:moveTo>
                  <a:pt x="462280" y="30480"/>
                </a:moveTo>
                <a:lnTo>
                  <a:pt x="0" y="30480"/>
                </a:lnTo>
                <a:lnTo>
                  <a:pt x="1270" y="29209"/>
                </a:lnTo>
                <a:lnTo>
                  <a:pt x="5715" y="25399"/>
                </a:lnTo>
                <a:lnTo>
                  <a:pt x="9525" y="21589"/>
                </a:lnTo>
                <a:lnTo>
                  <a:pt x="13970" y="17779"/>
                </a:lnTo>
                <a:lnTo>
                  <a:pt x="18415" y="15239"/>
                </a:lnTo>
                <a:lnTo>
                  <a:pt x="22225" y="11429"/>
                </a:lnTo>
                <a:lnTo>
                  <a:pt x="35560" y="1269"/>
                </a:lnTo>
                <a:lnTo>
                  <a:pt x="38099" y="0"/>
                </a:lnTo>
                <a:lnTo>
                  <a:pt x="424180" y="0"/>
                </a:lnTo>
                <a:lnTo>
                  <a:pt x="426720" y="1269"/>
                </a:lnTo>
                <a:lnTo>
                  <a:pt x="440055" y="11429"/>
                </a:lnTo>
                <a:lnTo>
                  <a:pt x="443865" y="15239"/>
                </a:lnTo>
                <a:lnTo>
                  <a:pt x="448310" y="17779"/>
                </a:lnTo>
                <a:lnTo>
                  <a:pt x="452755" y="21589"/>
                </a:lnTo>
                <a:lnTo>
                  <a:pt x="456565" y="25399"/>
                </a:lnTo>
                <a:lnTo>
                  <a:pt x="461010" y="29209"/>
                </a:lnTo>
                <a:lnTo>
                  <a:pt x="462280" y="30480"/>
                </a:lnTo>
                <a:close/>
              </a:path>
            </a:pathLst>
          </a:custGeom>
          <a:solidFill>
            <a:srgbClr val="3979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2468879" y="2847339"/>
            <a:ext cx="386080" cy="30480"/>
          </a:xfrm>
          <a:custGeom>
            <a:avLst/>
            <a:gdLst/>
            <a:ahLst/>
            <a:cxnLst/>
            <a:rect l="l" t="t" r="r" b="b"/>
            <a:pathLst>
              <a:path w="386080" h="30480">
                <a:moveTo>
                  <a:pt x="386080" y="30480"/>
                </a:moveTo>
                <a:lnTo>
                  <a:pt x="0" y="30480"/>
                </a:lnTo>
                <a:lnTo>
                  <a:pt x="2540" y="29209"/>
                </a:lnTo>
                <a:lnTo>
                  <a:pt x="11430" y="22859"/>
                </a:lnTo>
                <a:lnTo>
                  <a:pt x="16510" y="19049"/>
                </a:lnTo>
                <a:lnTo>
                  <a:pt x="20955" y="16509"/>
                </a:lnTo>
                <a:lnTo>
                  <a:pt x="31115" y="11429"/>
                </a:lnTo>
                <a:lnTo>
                  <a:pt x="35560" y="8889"/>
                </a:lnTo>
                <a:lnTo>
                  <a:pt x="53340" y="0"/>
                </a:lnTo>
                <a:lnTo>
                  <a:pt x="332740" y="0"/>
                </a:lnTo>
                <a:lnTo>
                  <a:pt x="350520" y="8889"/>
                </a:lnTo>
                <a:lnTo>
                  <a:pt x="354965" y="11429"/>
                </a:lnTo>
                <a:lnTo>
                  <a:pt x="365125" y="16509"/>
                </a:lnTo>
                <a:lnTo>
                  <a:pt x="369570" y="19049"/>
                </a:lnTo>
                <a:lnTo>
                  <a:pt x="374650" y="22859"/>
                </a:lnTo>
                <a:lnTo>
                  <a:pt x="383540" y="29209"/>
                </a:lnTo>
                <a:lnTo>
                  <a:pt x="386080" y="30480"/>
                </a:lnTo>
                <a:close/>
              </a:path>
            </a:pathLst>
          </a:custGeom>
          <a:solidFill>
            <a:srgbClr val="3979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2522219" y="2816860"/>
            <a:ext cx="279400" cy="30480"/>
          </a:xfrm>
          <a:custGeom>
            <a:avLst/>
            <a:gdLst/>
            <a:ahLst/>
            <a:cxnLst/>
            <a:rect l="l" t="t" r="r" b="b"/>
            <a:pathLst>
              <a:path w="279400" h="30480">
                <a:moveTo>
                  <a:pt x="144780" y="1269"/>
                </a:moveTo>
                <a:lnTo>
                  <a:pt x="134620" y="1269"/>
                </a:lnTo>
                <a:lnTo>
                  <a:pt x="139700" y="0"/>
                </a:lnTo>
                <a:lnTo>
                  <a:pt x="144780" y="1269"/>
                </a:lnTo>
                <a:close/>
              </a:path>
              <a:path w="279400" h="30480">
                <a:moveTo>
                  <a:pt x="279400" y="30480"/>
                </a:moveTo>
                <a:lnTo>
                  <a:pt x="0" y="30480"/>
                </a:lnTo>
                <a:lnTo>
                  <a:pt x="7620" y="26669"/>
                </a:lnTo>
                <a:lnTo>
                  <a:pt x="12700" y="25399"/>
                </a:lnTo>
                <a:lnTo>
                  <a:pt x="18415" y="22859"/>
                </a:lnTo>
                <a:lnTo>
                  <a:pt x="28575" y="19049"/>
                </a:lnTo>
                <a:lnTo>
                  <a:pt x="34290" y="17779"/>
                </a:lnTo>
                <a:lnTo>
                  <a:pt x="39370" y="15239"/>
                </a:lnTo>
                <a:lnTo>
                  <a:pt x="45085" y="13969"/>
                </a:lnTo>
                <a:lnTo>
                  <a:pt x="50165" y="12699"/>
                </a:lnTo>
                <a:lnTo>
                  <a:pt x="61595" y="10159"/>
                </a:lnTo>
                <a:lnTo>
                  <a:pt x="66675" y="8889"/>
                </a:lnTo>
                <a:lnTo>
                  <a:pt x="83820" y="5079"/>
                </a:lnTo>
                <a:lnTo>
                  <a:pt x="88900" y="3809"/>
                </a:lnTo>
                <a:lnTo>
                  <a:pt x="111760" y="1269"/>
                </a:lnTo>
                <a:lnTo>
                  <a:pt x="167640" y="1269"/>
                </a:lnTo>
                <a:lnTo>
                  <a:pt x="190500" y="3809"/>
                </a:lnTo>
                <a:lnTo>
                  <a:pt x="195580" y="5079"/>
                </a:lnTo>
                <a:lnTo>
                  <a:pt x="212725" y="8889"/>
                </a:lnTo>
                <a:lnTo>
                  <a:pt x="217805" y="10159"/>
                </a:lnTo>
                <a:lnTo>
                  <a:pt x="229235" y="12699"/>
                </a:lnTo>
                <a:lnTo>
                  <a:pt x="234315" y="13969"/>
                </a:lnTo>
                <a:lnTo>
                  <a:pt x="240030" y="15239"/>
                </a:lnTo>
                <a:lnTo>
                  <a:pt x="245110" y="17779"/>
                </a:lnTo>
                <a:lnTo>
                  <a:pt x="250825" y="19049"/>
                </a:lnTo>
                <a:lnTo>
                  <a:pt x="260985" y="22859"/>
                </a:lnTo>
                <a:lnTo>
                  <a:pt x="266700" y="25399"/>
                </a:lnTo>
                <a:lnTo>
                  <a:pt x="271780" y="26669"/>
                </a:lnTo>
                <a:lnTo>
                  <a:pt x="279400" y="30480"/>
                </a:lnTo>
                <a:close/>
              </a:path>
            </a:pathLst>
          </a:custGeom>
          <a:solidFill>
            <a:srgbClr val="3879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2336800" y="2816860"/>
            <a:ext cx="650240" cy="612140"/>
          </a:xfrm>
          <a:custGeom>
            <a:avLst/>
            <a:gdLst/>
            <a:ahLst/>
            <a:cxnLst/>
            <a:rect l="l" t="t" r="r" b="b"/>
            <a:pathLst>
              <a:path w="650239" h="612139">
                <a:moveTo>
                  <a:pt x="0" y="306070"/>
                </a:moveTo>
                <a:lnTo>
                  <a:pt x="2650" y="266804"/>
                </a:lnTo>
                <a:lnTo>
                  <a:pt x="10384" y="229035"/>
                </a:lnTo>
                <a:lnTo>
                  <a:pt x="23751" y="191017"/>
                </a:lnTo>
                <a:lnTo>
                  <a:pt x="42065" y="155386"/>
                </a:lnTo>
                <a:lnTo>
                  <a:pt x="64936" y="122507"/>
                </a:lnTo>
                <a:lnTo>
                  <a:pt x="91979" y="92744"/>
                </a:lnTo>
                <a:lnTo>
                  <a:pt x="121001" y="67825"/>
                </a:lnTo>
                <a:lnTo>
                  <a:pt x="153071" y="46318"/>
                </a:lnTo>
                <a:lnTo>
                  <a:pt x="187864" y="28531"/>
                </a:lnTo>
                <a:lnTo>
                  <a:pt x="225053" y="14770"/>
                </a:lnTo>
                <a:lnTo>
                  <a:pt x="264312" y="5344"/>
                </a:lnTo>
                <a:lnTo>
                  <a:pt x="302860" y="706"/>
                </a:lnTo>
                <a:lnTo>
                  <a:pt x="325120" y="0"/>
                </a:lnTo>
                <a:lnTo>
                  <a:pt x="327611" y="8"/>
                </a:lnTo>
                <a:lnTo>
                  <a:pt x="366829" y="2495"/>
                </a:lnTo>
                <a:lnTo>
                  <a:pt x="404639" y="9220"/>
                </a:lnTo>
                <a:lnTo>
                  <a:pt x="442964" y="20725"/>
                </a:lnTo>
                <a:lnTo>
                  <a:pt x="479066" y="36419"/>
                </a:lnTo>
                <a:lnTo>
                  <a:pt x="512619" y="55995"/>
                </a:lnTo>
                <a:lnTo>
                  <a:pt x="543295" y="79146"/>
                </a:lnTo>
                <a:lnTo>
                  <a:pt x="570769" y="105564"/>
                </a:lnTo>
                <a:lnTo>
                  <a:pt x="596006" y="136757"/>
                </a:lnTo>
                <a:lnTo>
                  <a:pt x="616899" y="170904"/>
                </a:lnTo>
                <a:lnTo>
                  <a:pt x="633062" y="207641"/>
                </a:lnTo>
                <a:lnTo>
                  <a:pt x="643634" y="244386"/>
                </a:lnTo>
                <a:lnTo>
                  <a:pt x="649315" y="282808"/>
                </a:lnTo>
                <a:lnTo>
                  <a:pt x="650240" y="306070"/>
                </a:lnTo>
                <a:lnTo>
                  <a:pt x="650230" y="308415"/>
                </a:lnTo>
                <a:lnTo>
                  <a:pt x="647272" y="347601"/>
                </a:lnTo>
                <a:lnTo>
                  <a:pt x="639249" y="385273"/>
                </a:lnTo>
                <a:lnTo>
                  <a:pt x="625596" y="423167"/>
                </a:lnTo>
                <a:lnTo>
                  <a:pt x="607020" y="458655"/>
                </a:lnTo>
                <a:lnTo>
                  <a:pt x="583906" y="491370"/>
                </a:lnTo>
                <a:lnTo>
                  <a:pt x="556643" y="520949"/>
                </a:lnTo>
                <a:lnTo>
                  <a:pt x="527433" y="545676"/>
                </a:lnTo>
                <a:lnTo>
                  <a:pt x="495193" y="566973"/>
                </a:lnTo>
                <a:lnTo>
                  <a:pt x="460250" y="584532"/>
                </a:lnTo>
                <a:lnTo>
                  <a:pt x="422931" y="598046"/>
                </a:lnTo>
                <a:lnTo>
                  <a:pt x="383560" y="607208"/>
                </a:lnTo>
                <a:lnTo>
                  <a:pt x="344925" y="611581"/>
                </a:lnTo>
                <a:lnTo>
                  <a:pt x="325120" y="612140"/>
                </a:lnTo>
                <a:lnTo>
                  <a:pt x="322628" y="612131"/>
                </a:lnTo>
                <a:lnTo>
                  <a:pt x="283410" y="609644"/>
                </a:lnTo>
                <a:lnTo>
                  <a:pt x="245600" y="602919"/>
                </a:lnTo>
                <a:lnTo>
                  <a:pt x="207275" y="591414"/>
                </a:lnTo>
                <a:lnTo>
                  <a:pt x="171173" y="575720"/>
                </a:lnTo>
                <a:lnTo>
                  <a:pt x="137620" y="556144"/>
                </a:lnTo>
                <a:lnTo>
                  <a:pt x="106944" y="532993"/>
                </a:lnTo>
                <a:lnTo>
                  <a:pt x="79470" y="506575"/>
                </a:lnTo>
                <a:lnTo>
                  <a:pt x="54233" y="475382"/>
                </a:lnTo>
                <a:lnTo>
                  <a:pt x="33340" y="441235"/>
                </a:lnTo>
                <a:lnTo>
                  <a:pt x="17177" y="404498"/>
                </a:lnTo>
                <a:lnTo>
                  <a:pt x="6605" y="367753"/>
                </a:lnTo>
                <a:lnTo>
                  <a:pt x="924" y="329331"/>
                </a:lnTo>
                <a:lnTo>
                  <a:pt x="0" y="3060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 txBox="1"/>
          <p:nvPr/>
        </p:nvSpPr>
        <p:spPr>
          <a:xfrm>
            <a:off x="3226435" y="3751579"/>
            <a:ext cx="4770755" cy="1450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4894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CustomerService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800" spc="-5">
                <a:latin typeface="Calibri"/>
                <a:cs typeface="Calibri"/>
              </a:rPr>
              <a:t>spring-mvc.xml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b</a:t>
            </a:r>
            <a:r>
              <a:rPr dirty="0" sz="1800">
                <a:latin typeface="Calibri"/>
                <a:cs typeface="Calibri"/>
              </a:rPr>
              <a:t>ea</a:t>
            </a:r>
            <a:r>
              <a:rPr dirty="0" sz="1800" spc="-5">
                <a:latin typeface="Calibri"/>
                <a:cs typeface="Calibri"/>
              </a:rPr>
              <a:t>ns.x</a:t>
            </a:r>
            <a:r>
              <a:rPr dirty="0" sz="1800">
                <a:latin typeface="Calibri"/>
                <a:cs typeface="Calibri"/>
              </a:rPr>
              <a:t>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0" name="object 180"/>
          <p:cNvSpPr txBox="1">
            <a:spLocks noGrp="1"/>
          </p:cNvSpPr>
          <p:nvPr>
            <p:ph type="title"/>
          </p:nvPr>
        </p:nvSpPr>
        <p:spPr>
          <a:xfrm>
            <a:off x="1698625" y="2311400"/>
            <a:ext cx="1529080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CustomerAction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2987675" y="3122930"/>
            <a:ext cx="3630929" cy="49530"/>
          </a:xfrm>
          <a:custGeom>
            <a:avLst/>
            <a:gdLst/>
            <a:ahLst/>
            <a:cxnLst/>
            <a:rect l="l" t="t" r="r" b="b"/>
            <a:pathLst>
              <a:path w="3630929" h="49530">
                <a:moveTo>
                  <a:pt x="0" y="0"/>
                </a:moveTo>
                <a:lnTo>
                  <a:pt x="3630930" y="4953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6531609" y="3114039"/>
            <a:ext cx="86995" cy="114300"/>
          </a:xfrm>
          <a:custGeom>
            <a:avLst/>
            <a:gdLst/>
            <a:ahLst/>
            <a:cxnLst/>
            <a:rect l="l" t="t" r="r" b="b"/>
            <a:pathLst>
              <a:path w="86995" h="114300">
                <a:moveTo>
                  <a:pt x="86995" y="58420"/>
                </a:moveTo>
                <a:lnTo>
                  <a:pt x="1905" y="0"/>
                </a:lnTo>
                <a:lnTo>
                  <a:pt x="86995" y="58420"/>
                </a:lnTo>
                <a:lnTo>
                  <a:pt x="0" y="114300"/>
                </a:lnTo>
                <a:lnTo>
                  <a:pt x="86995" y="5842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2985135" y="2070100"/>
            <a:ext cx="3820160" cy="913765"/>
          </a:xfrm>
          <a:custGeom>
            <a:avLst/>
            <a:gdLst/>
            <a:ahLst/>
            <a:cxnLst/>
            <a:rect l="l" t="t" r="r" b="b"/>
            <a:pathLst>
              <a:path w="3820159" h="913764">
                <a:moveTo>
                  <a:pt x="3820160" y="739140"/>
                </a:moveTo>
                <a:lnTo>
                  <a:pt x="3763645" y="662305"/>
                </a:lnTo>
                <a:lnTo>
                  <a:pt x="3707130" y="586740"/>
                </a:lnTo>
                <a:lnTo>
                  <a:pt x="3648710" y="511810"/>
                </a:lnTo>
                <a:lnTo>
                  <a:pt x="3588385" y="440055"/>
                </a:lnTo>
                <a:lnTo>
                  <a:pt x="3526155" y="370205"/>
                </a:lnTo>
                <a:lnTo>
                  <a:pt x="3460115" y="304800"/>
                </a:lnTo>
                <a:lnTo>
                  <a:pt x="3390900" y="243840"/>
                </a:lnTo>
                <a:lnTo>
                  <a:pt x="3316605" y="187325"/>
                </a:lnTo>
                <a:lnTo>
                  <a:pt x="3237865" y="137160"/>
                </a:lnTo>
                <a:lnTo>
                  <a:pt x="3153410" y="93980"/>
                </a:lnTo>
                <a:lnTo>
                  <a:pt x="3061970" y="57785"/>
                </a:lnTo>
                <a:lnTo>
                  <a:pt x="2964180" y="29210"/>
                </a:lnTo>
                <a:lnTo>
                  <a:pt x="2858770" y="10160"/>
                </a:lnTo>
                <a:lnTo>
                  <a:pt x="2744470" y="0"/>
                </a:lnTo>
                <a:lnTo>
                  <a:pt x="2621915" y="635"/>
                </a:lnTo>
                <a:lnTo>
                  <a:pt x="2489835" y="12065"/>
                </a:lnTo>
                <a:lnTo>
                  <a:pt x="2348865" y="33020"/>
                </a:lnTo>
                <a:lnTo>
                  <a:pt x="2200275" y="64135"/>
                </a:lnTo>
                <a:lnTo>
                  <a:pt x="2043430" y="104140"/>
                </a:lnTo>
                <a:lnTo>
                  <a:pt x="1879600" y="151765"/>
                </a:lnTo>
                <a:lnTo>
                  <a:pt x="1710055" y="207010"/>
                </a:lnTo>
                <a:lnTo>
                  <a:pt x="1534160" y="269240"/>
                </a:lnTo>
                <a:lnTo>
                  <a:pt x="1353185" y="336550"/>
                </a:lnTo>
                <a:lnTo>
                  <a:pt x="1168400" y="409575"/>
                </a:lnTo>
                <a:lnTo>
                  <a:pt x="979170" y="487045"/>
                </a:lnTo>
                <a:lnTo>
                  <a:pt x="787400" y="567690"/>
                </a:lnTo>
                <a:lnTo>
                  <a:pt x="592455" y="651510"/>
                </a:lnTo>
                <a:lnTo>
                  <a:pt x="396240" y="737870"/>
                </a:lnTo>
                <a:lnTo>
                  <a:pt x="198120" y="825500"/>
                </a:lnTo>
                <a:lnTo>
                  <a:pt x="0" y="913765"/>
                </a:lnTo>
              </a:path>
            </a:pathLst>
          </a:custGeom>
          <a:ln w="25400">
            <a:solidFill>
              <a:srgbClr val="375D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2987675" y="2807970"/>
            <a:ext cx="0" cy="314960"/>
          </a:xfrm>
          <a:custGeom>
            <a:avLst/>
            <a:gdLst/>
            <a:ahLst/>
            <a:cxnLst/>
            <a:rect l="l" t="t" r="r" b="b"/>
            <a:pathLst>
              <a:path w="0" h="314960">
                <a:moveTo>
                  <a:pt x="0" y="0"/>
                </a:moveTo>
                <a:lnTo>
                  <a:pt x="0" y="31496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2985135" y="2985135"/>
            <a:ext cx="162560" cy="0"/>
          </a:xfrm>
          <a:custGeom>
            <a:avLst/>
            <a:gdLst/>
            <a:ahLst/>
            <a:cxnLst/>
            <a:rect l="l" t="t" r="r" b="b"/>
            <a:pathLst>
              <a:path w="162560" h="0">
                <a:moveTo>
                  <a:pt x="0" y="0"/>
                </a:moveTo>
                <a:lnTo>
                  <a:pt x="16256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652135" y="1628775"/>
            <a:ext cx="288290" cy="832485"/>
          </a:xfrm>
          <a:custGeom>
            <a:avLst/>
            <a:gdLst/>
            <a:ahLst/>
            <a:cxnLst/>
            <a:rect l="l" t="t" r="r" b="b"/>
            <a:pathLst>
              <a:path w="288289" h="832485">
                <a:moveTo>
                  <a:pt x="288290" y="0"/>
                </a:moveTo>
                <a:lnTo>
                  <a:pt x="0" y="83248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436235" y="1772920"/>
            <a:ext cx="648335" cy="504190"/>
          </a:xfrm>
          <a:custGeom>
            <a:avLst/>
            <a:gdLst/>
            <a:ahLst/>
            <a:cxnLst/>
            <a:rect l="l" t="t" r="r" b="b"/>
            <a:pathLst>
              <a:path w="648335" h="504189">
                <a:moveTo>
                  <a:pt x="0" y="0"/>
                </a:moveTo>
                <a:lnTo>
                  <a:pt x="648335" y="50419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25818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SpringMVC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比</a:t>
            </a:r>
            <a:r>
              <a:rPr dirty="0" sz="2000" spc="-12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725170">
              <a:lnSpc>
                <a:spcPct val="100000"/>
              </a:lnSpc>
            </a:pPr>
            <a:r>
              <a:rPr dirty="0" spc="-5"/>
              <a:t>SpringMVC </a:t>
            </a:r>
            <a:r>
              <a:rPr dirty="0">
                <a:latin typeface="宋体"/>
                <a:cs typeface="宋体"/>
              </a:rPr>
              <a:t>对</a:t>
            </a:r>
            <a:r>
              <a:rPr dirty="0">
                <a:latin typeface="MS Gothic"/>
                <a:cs typeface="MS Gothic"/>
              </a:rPr>
              <a:t>比</a:t>
            </a:r>
            <a:r>
              <a:rPr dirty="0" spc="-880">
                <a:latin typeface="MS Gothic"/>
                <a:cs typeface="MS Gothic"/>
              </a:rPr>
              <a:t> </a:t>
            </a:r>
            <a:r>
              <a:rPr dirty="0"/>
              <a:t>Struts2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980" y="1953259"/>
            <a:ext cx="8030209" cy="3020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①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的入口是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Servlet,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而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Struts2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Filter</a:t>
            </a:r>
            <a:endParaRPr sz="2400">
              <a:latin typeface="Arial"/>
              <a:cs typeface="Arial"/>
            </a:endParaRPr>
          </a:p>
          <a:p>
            <a:pPr marL="354965" marR="7620" indent="-342265">
              <a:lnSpc>
                <a:spcPts val="275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②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5">
                <a:latin typeface="Arial"/>
                <a:cs typeface="Arial"/>
              </a:rPr>
              <a:t> Spring MVC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会稍微比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Struts2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快些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5">
                <a:latin typeface="Arial"/>
                <a:cs typeface="Arial"/>
              </a:rPr>
              <a:t> Spring MVC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是基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于方法</a:t>
            </a:r>
            <a:r>
              <a:rPr dirty="0" sz="2400">
                <a:latin typeface="宋体"/>
                <a:cs typeface="宋体"/>
              </a:rPr>
              <a:t>设计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而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Sturts2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是基于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每</a:t>
            </a:r>
            <a:r>
              <a:rPr dirty="0" sz="2400">
                <a:latin typeface="MS Gothic"/>
                <a:cs typeface="MS Gothic"/>
              </a:rPr>
              <a:t>次</a:t>
            </a:r>
            <a:r>
              <a:rPr dirty="0" sz="2400">
                <a:latin typeface="宋体"/>
                <a:cs typeface="宋体"/>
              </a:rPr>
              <a:t>发</a:t>
            </a:r>
            <a:r>
              <a:rPr dirty="0" sz="2400">
                <a:latin typeface="MS Gothic"/>
                <a:cs typeface="MS Gothic"/>
              </a:rPr>
              <a:t>一次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求都会</a:t>
            </a:r>
            <a:r>
              <a:rPr dirty="0" sz="2400">
                <a:latin typeface="宋体"/>
                <a:cs typeface="宋体"/>
              </a:rPr>
              <a:t>实 </a:t>
            </a:r>
            <a:r>
              <a:rPr dirty="0" sz="2400" spc="-1125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例一个</a:t>
            </a:r>
            <a:r>
              <a:rPr dirty="0" sz="2400" spc="-64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Action.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ts val="2815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③</a:t>
            </a:r>
            <a:r>
              <a:rPr dirty="0" sz="2400">
                <a:latin typeface="Arial"/>
                <a:cs typeface="Arial"/>
              </a:rPr>
              <a:t>. </a:t>
            </a:r>
            <a:r>
              <a:rPr dirty="0" sz="2400" spc="-5">
                <a:latin typeface="Arial"/>
                <a:cs typeface="Arial"/>
              </a:rPr>
              <a:t>Spring MVC </a:t>
            </a:r>
            <a:r>
              <a:rPr dirty="0" sz="2400">
                <a:latin typeface="MS Gothic"/>
                <a:cs typeface="MS Gothic"/>
              </a:rPr>
              <a:t>使用更加</a:t>
            </a:r>
            <a:r>
              <a:rPr dirty="0" sz="2400">
                <a:latin typeface="宋体"/>
                <a:cs typeface="宋体"/>
              </a:rPr>
              <a:t>简洁</a:t>
            </a:r>
            <a:r>
              <a:rPr dirty="0" sz="2400">
                <a:latin typeface="Arial"/>
                <a:cs typeface="Arial"/>
              </a:rPr>
              <a:t>, </a:t>
            </a:r>
            <a:r>
              <a:rPr dirty="0" sz="2400" spc="-5">
                <a:latin typeface="宋体"/>
                <a:cs typeface="宋体"/>
              </a:rPr>
              <a:t>开发</a:t>
            </a:r>
            <a:r>
              <a:rPr dirty="0" sz="2400" spc="-5">
                <a:latin typeface="MS Gothic"/>
                <a:cs typeface="MS Gothic"/>
              </a:rPr>
              <a:t>效率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MVC</a:t>
            </a:r>
            <a:r>
              <a:rPr dirty="0" sz="2400" spc="-10">
                <a:latin typeface="宋体"/>
                <a:cs typeface="宋体"/>
              </a:rPr>
              <a:t>确实</a:t>
            </a:r>
            <a:endParaRPr sz="2400">
              <a:latin typeface="宋体"/>
              <a:cs typeface="宋体"/>
            </a:endParaRPr>
          </a:p>
          <a:p>
            <a:pPr marL="354965">
              <a:lnSpc>
                <a:spcPts val="2815"/>
              </a:lnSpc>
            </a:pPr>
            <a:r>
              <a:rPr dirty="0" sz="2400">
                <a:latin typeface="MS Gothic"/>
                <a:cs typeface="MS Gothic"/>
              </a:rPr>
              <a:t>比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struts2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高</a:t>
            </a:r>
            <a:r>
              <a:rPr dirty="0" sz="2400">
                <a:latin typeface="Arial"/>
                <a:cs typeface="Arial"/>
              </a:rPr>
              <a:t>: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支持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JSR303,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ajax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求更方便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815"/>
              </a:lnSpc>
              <a:spcBef>
                <a:spcPts val="42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④</a:t>
            </a: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Struts2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6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OGNL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表</a:t>
            </a:r>
            <a:r>
              <a:rPr dirty="0" sz="2400">
                <a:latin typeface="宋体"/>
                <a:cs typeface="宋体"/>
              </a:rPr>
              <a:t>达</a:t>
            </a:r>
            <a:r>
              <a:rPr dirty="0" sz="2400">
                <a:latin typeface="MS Gothic"/>
                <a:cs typeface="MS Gothic"/>
              </a:rPr>
              <a:t>式使</a:t>
            </a:r>
            <a:r>
              <a:rPr dirty="0" sz="2400">
                <a:latin typeface="宋体"/>
                <a:cs typeface="宋体"/>
              </a:rPr>
              <a:t>页</a:t>
            </a:r>
            <a:r>
              <a:rPr dirty="0" sz="2400">
                <a:latin typeface="MS Gothic"/>
                <a:cs typeface="MS Gothic"/>
              </a:rPr>
              <a:t>面的</a:t>
            </a:r>
            <a:r>
              <a:rPr dirty="0" sz="2400">
                <a:latin typeface="宋体"/>
                <a:cs typeface="宋体"/>
              </a:rPr>
              <a:t>开发</a:t>
            </a:r>
            <a:r>
              <a:rPr dirty="0" sz="2400">
                <a:latin typeface="MS Gothic"/>
                <a:cs typeface="MS Gothic"/>
              </a:rPr>
              <a:t>效率相比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815"/>
              </a:lnSpc>
            </a:pPr>
            <a:r>
              <a:rPr dirty="0" sz="2400" spc="-5">
                <a:latin typeface="Arial"/>
                <a:cs typeface="Arial"/>
              </a:rPr>
              <a:t>Spring MVC</a:t>
            </a:r>
            <a:r>
              <a:rPr dirty="0" sz="2400" spc="-9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更高些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94409"/>
            <a:ext cx="68834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1">
                <a:latin typeface="等线"/>
                <a:cs typeface="等线"/>
              </a:rPr>
              <a:t>映射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求参数、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求方法或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</a:t>
            </a:r>
            <a:r>
              <a:rPr dirty="0" b="1">
                <a:latin typeface="Microsoft JhengHei"/>
                <a:cs typeface="Microsoft JhengHei"/>
              </a:rPr>
              <a:t>头</a:t>
            </a:r>
          </a:p>
        </p:txBody>
      </p:sp>
      <p:sp>
        <p:nvSpPr>
          <p:cNvPr id="3" name="object 3"/>
          <p:cNvSpPr/>
          <p:nvPr/>
        </p:nvSpPr>
        <p:spPr>
          <a:xfrm>
            <a:off x="911860" y="3085464"/>
            <a:ext cx="7683500" cy="359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1860" y="3085464"/>
            <a:ext cx="7683500" cy="3589654"/>
          </a:xfrm>
          <a:custGeom>
            <a:avLst/>
            <a:gdLst/>
            <a:ahLst/>
            <a:cxnLst/>
            <a:rect l="l" t="t" r="r" b="b"/>
            <a:pathLst>
              <a:path w="7683500" h="3589654">
                <a:moveTo>
                  <a:pt x="0" y="3589655"/>
                </a:moveTo>
                <a:lnTo>
                  <a:pt x="7683500" y="3589655"/>
                </a:lnTo>
                <a:lnTo>
                  <a:pt x="7683500" y="0"/>
                </a:lnTo>
                <a:lnTo>
                  <a:pt x="0" y="0"/>
                </a:lnTo>
                <a:lnTo>
                  <a:pt x="0" y="3589655"/>
                </a:lnTo>
              </a:path>
            </a:pathLst>
          </a:custGeom>
          <a:ln w="10160">
            <a:solidFill>
              <a:srgbClr val="8C8C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4430" y="2609850"/>
            <a:ext cx="363220" cy="374650"/>
          </a:xfrm>
          <a:custGeom>
            <a:avLst/>
            <a:gdLst/>
            <a:ahLst/>
            <a:cxnLst/>
            <a:rect l="l" t="t" r="r" b="b"/>
            <a:pathLst>
              <a:path w="363219" h="374650">
                <a:moveTo>
                  <a:pt x="0" y="374650"/>
                </a:moveTo>
                <a:lnTo>
                  <a:pt x="140970" y="0"/>
                </a:lnTo>
                <a:lnTo>
                  <a:pt x="363220" y="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29230" y="2609850"/>
            <a:ext cx="353695" cy="374650"/>
          </a:xfrm>
          <a:custGeom>
            <a:avLst/>
            <a:gdLst/>
            <a:ahLst/>
            <a:cxnLst/>
            <a:rect l="l" t="t" r="r" b="b"/>
            <a:pathLst>
              <a:path w="353694" h="374650">
                <a:moveTo>
                  <a:pt x="0" y="374650"/>
                </a:moveTo>
                <a:lnTo>
                  <a:pt x="141605" y="0"/>
                </a:lnTo>
                <a:lnTo>
                  <a:pt x="353695" y="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06595" y="2609850"/>
            <a:ext cx="363220" cy="374650"/>
          </a:xfrm>
          <a:custGeom>
            <a:avLst/>
            <a:gdLst/>
            <a:ahLst/>
            <a:cxnLst/>
            <a:rect l="l" t="t" r="r" b="b"/>
            <a:pathLst>
              <a:path w="363220" h="374650">
                <a:moveTo>
                  <a:pt x="0" y="374650"/>
                </a:moveTo>
                <a:lnTo>
                  <a:pt x="140970" y="0"/>
                </a:lnTo>
                <a:lnTo>
                  <a:pt x="363220" y="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36575" y="1783715"/>
            <a:ext cx="6103620" cy="9378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800" spc="-5">
                <a:latin typeface="Arial"/>
                <a:cs typeface="Arial"/>
              </a:rPr>
              <a:t>•	</a:t>
            </a:r>
            <a:r>
              <a:rPr dirty="0" sz="2800">
                <a:latin typeface="宋体"/>
                <a:cs typeface="宋体"/>
              </a:rPr>
              <a:t>标</a:t>
            </a:r>
            <a:r>
              <a:rPr dirty="0" sz="2800">
                <a:latin typeface="MS Gothic"/>
                <a:cs typeface="MS Gothic"/>
              </a:rPr>
              <a:t>准的</a:t>
            </a:r>
            <a:r>
              <a:rPr dirty="0" sz="2800" spc="-675">
                <a:latin typeface="MS Gothic"/>
                <a:cs typeface="MS Gothic"/>
              </a:rPr>
              <a:t> </a:t>
            </a:r>
            <a:r>
              <a:rPr dirty="0" sz="2800">
                <a:latin typeface="Arial"/>
                <a:cs typeface="Arial"/>
              </a:rPr>
              <a:t>HTTP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宋体"/>
                <a:cs typeface="宋体"/>
              </a:rPr>
              <a:t>请</a:t>
            </a:r>
            <a:r>
              <a:rPr dirty="0" sz="2800">
                <a:latin typeface="MS Gothic"/>
                <a:cs typeface="MS Gothic"/>
              </a:rPr>
              <a:t>求</a:t>
            </a:r>
            <a:r>
              <a:rPr dirty="0" sz="2800">
                <a:latin typeface="宋体"/>
                <a:cs typeface="宋体"/>
              </a:rPr>
              <a:t>报头</a:t>
            </a:r>
            <a:endParaRPr sz="2800">
              <a:latin typeface="宋体"/>
              <a:cs typeface="宋体"/>
            </a:endParaRPr>
          </a:p>
          <a:p>
            <a:pPr marL="1061720">
              <a:lnSpc>
                <a:spcPct val="100000"/>
              </a:lnSpc>
              <a:spcBef>
                <a:spcPts val="2105"/>
              </a:spcBef>
              <a:tabLst>
                <a:tab pos="2646680" algn="l"/>
                <a:tab pos="4373245" algn="l"/>
              </a:tabLst>
            </a:pPr>
            <a:r>
              <a:rPr dirty="0" sz="1600" spc="-10">
                <a:latin typeface="MS Gothic"/>
                <a:cs typeface="MS Gothic"/>
              </a:rPr>
              <a:t>①</a:t>
            </a:r>
            <a:r>
              <a:rPr dirty="0" sz="1600" spc="-10">
                <a:latin typeface="宋体"/>
                <a:cs typeface="宋体"/>
              </a:rPr>
              <a:t>请</a:t>
            </a:r>
            <a:r>
              <a:rPr dirty="0" sz="1600" spc="-10">
                <a:latin typeface="MS Gothic"/>
                <a:cs typeface="MS Gothic"/>
              </a:rPr>
              <a:t>求方</a:t>
            </a:r>
            <a:r>
              <a:rPr dirty="0" sz="1600" spc="-5">
                <a:latin typeface="MS Gothic"/>
                <a:cs typeface="MS Gothic"/>
              </a:rPr>
              <a:t>法</a:t>
            </a:r>
            <a:r>
              <a:rPr dirty="0" sz="1600">
                <a:latin typeface="MS Gothic"/>
                <a:cs typeface="MS Gothic"/>
              </a:rPr>
              <a:t>	</a:t>
            </a:r>
            <a:r>
              <a:rPr dirty="0" sz="1600" spc="-10">
                <a:latin typeface="MS Gothic"/>
                <a:cs typeface="MS Gothic"/>
              </a:rPr>
              <a:t>②</a:t>
            </a:r>
            <a:r>
              <a:rPr dirty="0" sz="1600" spc="-10">
                <a:latin typeface="宋体"/>
                <a:cs typeface="宋体"/>
              </a:rPr>
              <a:t>请</a:t>
            </a:r>
            <a:r>
              <a:rPr dirty="0" sz="1600" spc="-10">
                <a:latin typeface="MS Gothic"/>
                <a:cs typeface="MS Gothic"/>
              </a:rPr>
              <a:t>求</a:t>
            </a:r>
            <a:r>
              <a:rPr dirty="0" sz="1600" spc="-50">
                <a:latin typeface="Times New Roman"/>
                <a:cs typeface="Times New Roman"/>
              </a:rPr>
              <a:t>U</a:t>
            </a:r>
            <a:r>
              <a:rPr dirty="0" sz="1600" spc="-35">
                <a:latin typeface="Times New Roman"/>
                <a:cs typeface="Times New Roman"/>
              </a:rPr>
              <a:t>R</a:t>
            </a:r>
            <a:r>
              <a:rPr dirty="0" sz="1600" spc="-5">
                <a:latin typeface="Times New Roman"/>
                <a:cs typeface="Times New Roman"/>
              </a:rPr>
              <a:t>L</a:t>
            </a:r>
            <a:r>
              <a:rPr dirty="0" sz="1600">
                <a:latin typeface="Times New Roman"/>
                <a:cs typeface="Times New Roman"/>
              </a:rPr>
              <a:t>	</a:t>
            </a:r>
            <a:r>
              <a:rPr dirty="0" sz="1600" spc="-10">
                <a:latin typeface="MS Gothic"/>
                <a:cs typeface="MS Gothic"/>
              </a:rPr>
              <a:t>③</a:t>
            </a:r>
            <a:r>
              <a:rPr dirty="0" sz="1600" spc="-50">
                <a:latin typeface="Times New Roman"/>
                <a:cs typeface="Times New Roman"/>
              </a:rPr>
              <a:t>H</a:t>
            </a:r>
            <a:r>
              <a:rPr dirty="0" sz="1600" spc="-25">
                <a:latin typeface="Times New Roman"/>
                <a:cs typeface="Times New Roman"/>
              </a:rPr>
              <a:t>TT</a:t>
            </a:r>
            <a:r>
              <a:rPr dirty="0" sz="1600" spc="55">
                <a:latin typeface="Times New Roman"/>
                <a:cs typeface="Times New Roman"/>
              </a:rPr>
              <a:t>P</a:t>
            </a:r>
            <a:r>
              <a:rPr dirty="0" sz="1600" spc="-10">
                <a:latin typeface="宋体"/>
                <a:cs typeface="宋体"/>
              </a:rPr>
              <a:t>协议</a:t>
            </a:r>
            <a:r>
              <a:rPr dirty="0" sz="1600" spc="-10">
                <a:latin typeface="MS Gothic"/>
                <a:cs typeface="MS Gothic"/>
              </a:rPr>
              <a:t>及版</a:t>
            </a:r>
            <a:r>
              <a:rPr dirty="0" sz="1600" spc="-5">
                <a:latin typeface="MS Gothic"/>
                <a:cs typeface="MS Gothic"/>
              </a:rPr>
              <a:t>本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1860" y="2994660"/>
            <a:ext cx="484505" cy="50165"/>
          </a:xfrm>
          <a:custGeom>
            <a:avLst/>
            <a:gdLst/>
            <a:ahLst/>
            <a:cxnLst/>
            <a:rect l="l" t="t" r="r" b="b"/>
            <a:pathLst>
              <a:path w="484505" h="50164">
                <a:moveTo>
                  <a:pt x="0" y="50165"/>
                </a:moveTo>
                <a:lnTo>
                  <a:pt x="0" y="0"/>
                </a:lnTo>
                <a:lnTo>
                  <a:pt x="484505" y="0"/>
                </a:lnTo>
                <a:lnTo>
                  <a:pt x="484505" y="50165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58290" y="2994660"/>
            <a:ext cx="2342515" cy="50165"/>
          </a:xfrm>
          <a:custGeom>
            <a:avLst/>
            <a:gdLst/>
            <a:ahLst/>
            <a:cxnLst/>
            <a:rect l="l" t="t" r="r" b="b"/>
            <a:pathLst>
              <a:path w="2342515" h="50164">
                <a:moveTo>
                  <a:pt x="0" y="50165"/>
                </a:moveTo>
                <a:lnTo>
                  <a:pt x="0" y="0"/>
                </a:lnTo>
                <a:lnTo>
                  <a:pt x="2342515" y="0"/>
                </a:lnTo>
                <a:lnTo>
                  <a:pt x="2342515" y="50165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92575" y="2994660"/>
            <a:ext cx="878205" cy="50165"/>
          </a:xfrm>
          <a:custGeom>
            <a:avLst/>
            <a:gdLst/>
            <a:ahLst/>
            <a:cxnLst/>
            <a:rect l="l" t="t" r="r" b="b"/>
            <a:pathLst>
              <a:path w="878204" h="50164">
                <a:moveTo>
                  <a:pt x="0" y="50165"/>
                </a:moveTo>
                <a:lnTo>
                  <a:pt x="0" y="0"/>
                </a:lnTo>
                <a:lnTo>
                  <a:pt x="878205" y="0"/>
                </a:lnTo>
                <a:lnTo>
                  <a:pt x="878205" y="50165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41375" y="3449320"/>
            <a:ext cx="50165" cy="2336165"/>
          </a:xfrm>
          <a:custGeom>
            <a:avLst/>
            <a:gdLst/>
            <a:ahLst/>
            <a:cxnLst/>
            <a:rect l="l" t="t" r="r" b="b"/>
            <a:pathLst>
              <a:path w="50165" h="2336165">
                <a:moveTo>
                  <a:pt x="50165" y="0"/>
                </a:moveTo>
                <a:lnTo>
                  <a:pt x="0" y="0"/>
                </a:lnTo>
                <a:lnTo>
                  <a:pt x="0" y="2336165"/>
                </a:lnTo>
                <a:lnTo>
                  <a:pt x="50165" y="2336165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96265" y="3288141"/>
            <a:ext cx="227965" cy="1011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3600"/>
              </a:lnSpc>
            </a:pPr>
            <a:r>
              <a:rPr dirty="0" sz="1600" spc="-5">
                <a:latin typeface="MS Gothic"/>
                <a:cs typeface="MS Gothic"/>
              </a:rPr>
              <a:t>④  </a:t>
            </a:r>
            <a:r>
              <a:rPr dirty="0" sz="1600" spc="-5">
                <a:latin typeface="宋体"/>
                <a:cs typeface="宋体"/>
              </a:rPr>
              <a:t>报  </a:t>
            </a:r>
            <a:r>
              <a:rPr dirty="0" sz="1600" spc="-5">
                <a:latin typeface="MS Gothic"/>
                <a:cs typeface="MS Gothic"/>
              </a:rPr>
              <a:t>文  </a:t>
            </a:r>
            <a:r>
              <a:rPr dirty="0" sz="1600" spc="-5">
                <a:latin typeface="宋体"/>
                <a:cs typeface="宋体"/>
              </a:rPr>
              <a:t>头</a:t>
            </a:r>
            <a:endParaRPr sz="1600">
              <a:latin typeface="宋体"/>
              <a:cs typeface="宋体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1375" y="6149340"/>
            <a:ext cx="50165" cy="232410"/>
          </a:xfrm>
          <a:custGeom>
            <a:avLst/>
            <a:gdLst/>
            <a:ahLst/>
            <a:cxnLst/>
            <a:rect l="l" t="t" r="r" b="b"/>
            <a:pathLst>
              <a:path w="50165" h="232410">
                <a:moveTo>
                  <a:pt x="50165" y="0"/>
                </a:moveTo>
                <a:lnTo>
                  <a:pt x="0" y="0"/>
                </a:lnTo>
                <a:lnTo>
                  <a:pt x="0" y="232410"/>
                </a:lnTo>
                <a:lnTo>
                  <a:pt x="50165" y="23241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0250" y="5987415"/>
            <a:ext cx="111125" cy="313690"/>
          </a:xfrm>
          <a:custGeom>
            <a:avLst/>
            <a:gdLst/>
            <a:ahLst/>
            <a:cxnLst/>
            <a:rect l="l" t="t" r="r" b="b"/>
            <a:pathLst>
              <a:path w="111125" h="313689">
                <a:moveTo>
                  <a:pt x="111125" y="313690"/>
                </a:moveTo>
                <a:lnTo>
                  <a:pt x="0" y="192405"/>
                </a:lnTo>
                <a:lnTo>
                  <a:pt x="0" y="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96265" y="5007086"/>
            <a:ext cx="227965" cy="1011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12700" marR="5080">
              <a:lnSpc>
                <a:spcPct val="103600"/>
              </a:lnSpc>
            </a:pPr>
            <a:r>
              <a:rPr dirty="0" sz="1600" spc="-5">
                <a:latin typeface="MS Gothic"/>
                <a:cs typeface="MS Gothic"/>
              </a:rPr>
              <a:t>⑤  </a:t>
            </a:r>
            <a:r>
              <a:rPr dirty="0" sz="1600" spc="-5">
                <a:latin typeface="宋体"/>
                <a:cs typeface="宋体"/>
              </a:rPr>
              <a:t>报  </a:t>
            </a:r>
            <a:r>
              <a:rPr dirty="0" sz="1600" spc="-5">
                <a:latin typeface="MS Gothic"/>
                <a:cs typeface="MS Gothic"/>
              </a:rPr>
              <a:t>文  体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9770" y="4288790"/>
            <a:ext cx="141605" cy="353695"/>
          </a:xfrm>
          <a:custGeom>
            <a:avLst/>
            <a:gdLst/>
            <a:ahLst/>
            <a:cxnLst/>
            <a:rect l="l" t="t" r="r" b="b"/>
            <a:pathLst>
              <a:path w="141605" h="353695">
                <a:moveTo>
                  <a:pt x="141605" y="353695"/>
                </a:moveTo>
                <a:lnTo>
                  <a:pt x="0" y="212090"/>
                </a:lnTo>
                <a:lnTo>
                  <a:pt x="0" y="0"/>
                </a:lnTo>
              </a:path>
            </a:pathLst>
          </a:custGeom>
          <a:ln w="2032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94409"/>
            <a:ext cx="688340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="1">
                <a:latin typeface="等线"/>
                <a:cs typeface="等线"/>
              </a:rPr>
              <a:t>映射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求参数、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求方法或</a:t>
            </a:r>
            <a:r>
              <a:rPr dirty="0" b="1">
                <a:latin typeface="Microsoft JhengHei"/>
                <a:cs typeface="Microsoft JhengHei"/>
              </a:rPr>
              <a:t>请</a:t>
            </a:r>
            <a:r>
              <a:rPr dirty="0" b="1">
                <a:latin typeface="等线"/>
                <a:cs typeface="等线"/>
              </a:rPr>
              <a:t>求</a:t>
            </a:r>
            <a:r>
              <a:rPr dirty="0" b="1">
                <a:latin typeface="Microsoft JhengHei"/>
                <a:cs typeface="Microsoft JhengHei"/>
              </a:rPr>
              <a:t>头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740534"/>
            <a:ext cx="8392795" cy="4589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815"/>
              </a:lnSpc>
              <a:buClr>
                <a:srgbClr val="FF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@RequestMapping </a:t>
            </a:r>
            <a:r>
              <a:rPr dirty="0" sz="2400">
                <a:latin typeface="MS Gothic"/>
                <a:cs typeface="MS Gothic"/>
              </a:rPr>
              <a:t>除了可以使用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映射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求外，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815"/>
              </a:lnSpc>
            </a:pP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还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可以使用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求方法、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求参数及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头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映射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endParaRPr sz="2400">
              <a:latin typeface="等线"/>
              <a:cs typeface="等线"/>
            </a:endParaRPr>
          </a:p>
          <a:p>
            <a:pPr marL="354965" marR="5080" indent="-342265">
              <a:lnSpc>
                <a:spcPts val="2750"/>
              </a:lnSpc>
              <a:spcBef>
                <a:spcPts val="62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@RequestMapping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3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value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method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params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及</a:t>
            </a:r>
            <a:r>
              <a:rPr dirty="0" sz="2400" spc="-53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heads </a:t>
            </a:r>
            <a:r>
              <a:rPr dirty="0" sz="2400" spc="-5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分</a:t>
            </a:r>
            <a:r>
              <a:rPr dirty="0" sz="2400">
                <a:latin typeface="宋体"/>
                <a:cs typeface="宋体"/>
              </a:rPr>
              <a:t>别</a:t>
            </a:r>
            <a:r>
              <a:rPr dirty="0" sz="2400">
                <a:latin typeface="MS Gothic"/>
                <a:cs typeface="MS Gothic"/>
              </a:rPr>
              <a:t>表示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求方法、</a:t>
            </a:r>
            <a:r>
              <a:rPr dirty="0" sz="2400" spc="-5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400" spc="-5" b="1">
                <a:solidFill>
                  <a:srgbClr val="0000FF"/>
                </a:solidFill>
                <a:latin typeface="等线"/>
                <a:cs typeface="等线"/>
              </a:rPr>
              <a:t>求参数及</a:t>
            </a:r>
            <a:r>
              <a:rPr dirty="0" sz="2400" spc="-5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400" spc="-5" b="1">
                <a:solidFill>
                  <a:srgbClr val="0000FF"/>
                </a:solidFill>
                <a:latin typeface="等线"/>
                <a:cs typeface="等线"/>
              </a:rPr>
              <a:t>求</a:t>
            </a:r>
            <a:r>
              <a:rPr dirty="0" sz="2400" spc="-5" b="1">
                <a:solidFill>
                  <a:srgbClr val="0000FF"/>
                </a:solidFill>
                <a:latin typeface="Microsoft JhengHei"/>
                <a:cs typeface="Microsoft JhengHei"/>
              </a:rPr>
              <a:t>头</a:t>
            </a:r>
            <a:r>
              <a:rPr dirty="0" sz="2400" spc="-5">
                <a:latin typeface="MS Gothic"/>
                <a:cs typeface="MS Gothic"/>
              </a:rPr>
              <a:t>的映射条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件，他</a:t>
            </a:r>
            <a:r>
              <a:rPr dirty="0" sz="2400">
                <a:latin typeface="宋体"/>
                <a:cs typeface="宋体"/>
              </a:rPr>
              <a:t>们</a:t>
            </a:r>
            <a:r>
              <a:rPr dirty="0" sz="2400">
                <a:latin typeface="MS Gothic"/>
                <a:cs typeface="MS Gothic"/>
              </a:rPr>
              <a:t>之</a:t>
            </a:r>
            <a:r>
              <a:rPr dirty="0" sz="2400">
                <a:latin typeface="宋体"/>
                <a:cs typeface="宋体"/>
              </a:rPr>
              <a:t>间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与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关</a:t>
            </a:r>
            <a:r>
              <a:rPr dirty="0" sz="2400">
                <a:latin typeface="MS Gothic"/>
                <a:cs typeface="MS Gothic"/>
              </a:rPr>
              <a:t>系，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联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合使用多个条件可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让请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求映射  更加精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确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化。</a:t>
            </a:r>
            <a:endParaRPr sz="2400">
              <a:latin typeface="等线"/>
              <a:cs typeface="等线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params </a:t>
            </a:r>
            <a:r>
              <a:rPr dirty="0" sz="2400">
                <a:latin typeface="MS Gothic"/>
                <a:cs typeface="MS Gothic"/>
              </a:rPr>
              <a:t>和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headers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支持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简单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的表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达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式</a:t>
            </a:r>
            <a:r>
              <a:rPr dirty="0" sz="2400" spc="-5">
                <a:latin typeface="MS Gothic"/>
                <a:cs typeface="MS Gothic"/>
              </a:rPr>
              <a:t>：</a:t>
            </a:r>
            <a:endParaRPr sz="24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param1: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表示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求必</a:t>
            </a:r>
            <a:r>
              <a:rPr dirty="0" sz="2000">
                <a:latin typeface="宋体"/>
                <a:cs typeface="宋体"/>
              </a:rPr>
              <a:t>须</a:t>
            </a:r>
            <a:r>
              <a:rPr dirty="0" sz="2000">
                <a:latin typeface="MS Gothic"/>
                <a:cs typeface="MS Gothic"/>
              </a:rPr>
              <a:t>包含名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59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param1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求参数</a:t>
            </a:r>
            <a:endParaRPr sz="20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>
                <a:latin typeface="Arial"/>
                <a:cs typeface="Arial"/>
              </a:rPr>
              <a:t>!param1: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表示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求不能包含名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7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param1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求参数</a:t>
            </a:r>
            <a:endParaRPr sz="2000">
              <a:latin typeface="MS Gothic"/>
              <a:cs typeface="MS Gothic"/>
            </a:endParaRPr>
          </a:p>
          <a:p>
            <a:pPr marL="755015" marR="204470" indent="-285115">
              <a:lnSpc>
                <a:spcPts val="2290"/>
              </a:lnSpc>
              <a:spcBef>
                <a:spcPts val="51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param1 </a:t>
            </a:r>
            <a:r>
              <a:rPr dirty="0" sz="2000">
                <a:latin typeface="Arial"/>
                <a:cs typeface="Arial"/>
              </a:rPr>
              <a:t>!=</a:t>
            </a:r>
            <a:r>
              <a:rPr dirty="0" sz="2000" spc="-5">
                <a:latin typeface="Arial"/>
                <a:cs typeface="Arial"/>
              </a:rPr>
              <a:t> value1: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表示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求包含名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5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param1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求参数，但其</a:t>
            </a:r>
            <a:r>
              <a:rPr dirty="0" sz="2000">
                <a:latin typeface="宋体"/>
                <a:cs typeface="宋体"/>
              </a:rPr>
              <a:t>值 </a:t>
            </a:r>
            <a:r>
              <a:rPr dirty="0" sz="2000" spc="-900">
                <a:latin typeface="宋体"/>
                <a:cs typeface="宋体"/>
              </a:rPr>
              <a:t> </a:t>
            </a:r>
            <a:r>
              <a:rPr dirty="0" sz="2000">
                <a:latin typeface="MS Gothic"/>
                <a:cs typeface="MS Gothic"/>
              </a:rPr>
              <a:t>不能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52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value1</a:t>
            </a:r>
            <a:endParaRPr sz="2000">
              <a:latin typeface="Arial"/>
              <a:cs typeface="Arial"/>
            </a:endParaRPr>
          </a:p>
          <a:p>
            <a:pPr marL="755015" marR="80010" indent="-285115">
              <a:lnSpc>
                <a:spcPts val="2300"/>
              </a:lnSpc>
              <a:spcBef>
                <a:spcPts val="4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{“param1=value1”,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“param2”}: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求必</a:t>
            </a:r>
            <a:r>
              <a:rPr dirty="0" sz="2000">
                <a:latin typeface="宋体"/>
                <a:cs typeface="宋体"/>
              </a:rPr>
              <a:t>须</a:t>
            </a:r>
            <a:r>
              <a:rPr dirty="0" sz="2000">
                <a:latin typeface="MS Gothic"/>
                <a:cs typeface="MS Gothic"/>
              </a:rPr>
              <a:t>包含名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25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param1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5">
                <a:latin typeface="MS Gothic"/>
                <a:cs typeface="MS Gothic"/>
              </a:rPr>
              <a:t>和</a:t>
            </a:r>
            <a:r>
              <a:rPr dirty="0" sz="2000" spc="-5">
                <a:latin typeface="Arial"/>
                <a:cs typeface="Arial"/>
              </a:rPr>
              <a:t>param2 </a:t>
            </a:r>
            <a:r>
              <a:rPr dirty="0" sz="2000" spc="-459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两</a:t>
            </a:r>
            <a:r>
              <a:rPr dirty="0" sz="2000">
                <a:latin typeface="MS Gothic"/>
                <a:cs typeface="MS Gothic"/>
              </a:rPr>
              <a:t>个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求参数，且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param1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参数的</a:t>
            </a:r>
            <a:r>
              <a:rPr dirty="0" sz="2000">
                <a:latin typeface="宋体"/>
                <a:cs typeface="宋体"/>
              </a:rPr>
              <a:t>值</a:t>
            </a:r>
            <a:r>
              <a:rPr dirty="0" sz="2000">
                <a:latin typeface="MS Gothic"/>
                <a:cs typeface="MS Gothic"/>
              </a:rPr>
              <a:t>必</a:t>
            </a:r>
            <a:r>
              <a:rPr dirty="0" sz="2000">
                <a:latin typeface="宋体"/>
                <a:cs typeface="宋体"/>
              </a:rPr>
              <a:t>须为</a:t>
            </a:r>
            <a:r>
              <a:rPr dirty="0" sz="2000" spc="-459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value1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076" y="2098040"/>
            <a:ext cx="8231505" cy="21374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540">
              <a:lnSpc>
                <a:spcPts val="2090"/>
              </a:lnSpc>
            </a:pPr>
            <a:r>
              <a:rPr dirty="0" sz="1750" spc="-15">
                <a:solidFill>
                  <a:srgbClr val="501AB6"/>
                </a:solidFill>
                <a:latin typeface="Arial"/>
                <a:cs typeface="Arial"/>
              </a:rPr>
              <a:t>@ReguestMappirıg(ælue-•/deIete•. </a:t>
            </a:r>
            <a:r>
              <a:rPr dirty="0" sz="1750" spc="5">
                <a:solidFill>
                  <a:srgbClr val="03070F"/>
                </a:solidFill>
                <a:latin typeface="Arial"/>
                <a:cs typeface="Arial"/>
              </a:rPr>
              <a:t>mÆhod-RequÆMeGod.POś7j </a:t>
            </a:r>
            <a:r>
              <a:rPr dirty="0" sz="1750" spc="15">
                <a:solidFill>
                  <a:srgbClr val="241F00"/>
                </a:solidFill>
                <a:latin typeface="Arial"/>
                <a:cs typeface="Arial"/>
              </a:rPr>
              <a:t>params-"useÆ•) </a:t>
            </a:r>
            <a:r>
              <a:rPr dirty="0" sz="1750" spc="-415">
                <a:solidFill>
                  <a:srgbClr val="241F0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5D0F38"/>
                </a:solidFill>
                <a:latin typeface="Arial"/>
                <a:cs typeface="Arial"/>
              </a:rPr>
              <a:t>pubãc </a:t>
            </a:r>
            <a:r>
              <a:rPr dirty="0" sz="1750" spc="-20">
                <a:solidFill>
                  <a:srgbClr val="240C00"/>
                </a:solidFill>
                <a:latin typeface="Arial"/>
                <a:cs typeface="Arial"/>
              </a:rPr>
              <a:t>Stńng</a:t>
            </a:r>
            <a:r>
              <a:rPr dirty="0" sz="1750" spc="-215">
                <a:solidFill>
                  <a:srgbClr val="240C00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3D2424"/>
                </a:solidFill>
                <a:latin typeface="Arial"/>
                <a:cs typeface="Arial"/>
              </a:rPr>
              <a:t>testLg(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750">
              <a:latin typeface="Times New Roman"/>
              <a:cs typeface="Times New Roman"/>
            </a:endParaRPr>
          </a:p>
          <a:p>
            <a:pPr marL="243840">
              <a:lnSpc>
                <a:spcPct val="100000"/>
              </a:lnSpc>
              <a:tabLst>
                <a:tab pos="1960245" algn="l"/>
              </a:tabLst>
            </a:pPr>
            <a:r>
              <a:rPr dirty="0" sz="1750" spc="45">
                <a:solidFill>
                  <a:srgbClr val="BF70AA"/>
                </a:solidFill>
                <a:latin typeface="Arial"/>
                <a:cs typeface="Arial"/>
              </a:rPr>
              <a:t>return</a:t>
            </a:r>
            <a:r>
              <a:rPr dirty="0" sz="1750" spc="95">
                <a:solidFill>
                  <a:srgbClr val="BF70AA"/>
                </a:solidFill>
                <a:latin typeface="Arial"/>
                <a:cs typeface="Arial"/>
              </a:rPr>
              <a:t> </a:t>
            </a:r>
            <a:r>
              <a:rPr dirty="0" sz="1750" spc="25">
                <a:solidFill>
                  <a:srgbClr val="340FD4"/>
                </a:solidFill>
                <a:latin typeface="Arial"/>
                <a:cs typeface="Arial"/>
              </a:rPr>
              <a:t>•userAœ	</a:t>
            </a:r>
            <a:r>
              <a:rPr dirty="0" sz="1750" spc="-5">
                <a:solidFill>
                  <a:srgbClr val="340FD4"/>
                </a:solidFill>
                <a:latin typeface="Arial"/>
                <a:cs typeface="Arial"/>
              </a:rPr>
              <a:t>•;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 marR="1847214" indent="2540">
              <a:lnSpc>
                <a:spcPts val="2110"/>
              </a:lnSpc>
            </a:pPr>
            <a:r>
              <a:rPr dirty="0" sz="1800" spc="-50">
                <a:solidFill>
                  <a:srgbClr val="7B776E"/>
                </a:solidFill>
                <a:latin typeface="Arial"/>
                <a:cs typeface="Arial"/>
              </a:rPr>
              <a:t>@RequestMapping(æIue=•/show•, </a:t>
            </a:r>
            <a:r>
              <a:rPr dirty="0" sz="1800" spc="-15">
                <a:solidFill>
                  <a:srgbClr val="4F11BD"/>
                </a:solidFill>
                <a:latin typeface="Arial"/>
                <a:cs typeface="Arial"/>
              </a:rPr>
              <a:t>hæden=•œntentType=text/'*•] </a:t>
            </a:r>
            <a:r>
              <a:rPr dirty="0" sz="1800" spc="-325">
                <a:solidFill>
                  <a:srgbClr val="4F11BD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601A3D"/>
                </a:solidFill>
                <a:latin typeface="Arial"/>
                <a:cs typeface="Arial"/>
              </a:rPr>
              <a:t>public </a:t>
            </a:r>
            <a:r>
              <a:rPr dirty="0" sz="1800" spc="-30">
                <a:solidFill>
                  <a:srgbClr val="2A1600"/>
                </a:solidFill>
                <a:latin typeface="Arial"/>
                <a:cs typeface="Arial"/>
              </a:rPr>
              <a:t>Stńng</a:t>
            </a:r>
            <a:r>
              <a:rPr dirty="0" sz="1800" spc="-350">
                <a:solidFill>
                  <a:srgbClr val="2A1600"/>
                </a:solidFill>
                <a:latin typeface="Arial"/>
                <a:cs typeface="Arial"/>
              </a:rPr>
              <a:t> </a:t>
            </a:r>
            <a:r>
              <a:rPr dirty="0" sz="1800" spc="-90">
                <a:solidFill>
                  <a:srgbClr val="231A1A"/>
                </a:solidFill>
                <a:latin typeface="Arial"/>
                <a:cs typeface="Arial"/>
              </a:rPr>
              <a:t>œst2g(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2360" y="994409"/>
            <a:ext cx="693864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1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50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3989" rIns="0" bIns="0" rtlCol="0" vert="horz">
            <a:spAutoFit/>
          </a:bodyPr>
          <a:lstStyle/>
          <a:p>
            <a:pPr marL="218440">
              <a:lnSpc>
                <a:spcPct val="100000"/>
              </a:lnSpc>
              <a:tabLst>
                <a:tab pos="560070" algn="l"/>
              </a:tabLst>
            </a:pPr>
            <a:r>
              <a:rPr dirty="0" sz="2400" spc="-5"/>
              <a:t>•	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Ant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风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格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源地址支持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dirty="0" sz="24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种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匹配符</a:t>
            </a:r>
            <a:r>
              <a:rPr dirty="0" sz="2400">
                <a:latin typeface="MS Gothic"/>
                <a:cs typeface="MS Gothic"/>
              </a:rPr>
              <a:t>：</a:t>
            </a:r>
            <a:endParaRPr sz="2400">
              <a:latin typeface="MS Gothic"/>
              <a:cs typeface="MS Gothic"/>
            </a:endParaRPr>
          </a:p>
          <a:p>
            <a:pPr marL="675640">
              <a:lnSpc>
                <a:spcPct val="100000"/>
              </a:lnSpc>
              <a:spcBef>
                <a:spcPts val="355"/>
              </a:spcBef>
              <a:tabLst>
                <a:tab pos="960119" algn="l"/>
              </a:tabLst>
            </a:pPr>
            <a:r>
              <a:rPr dirty="0" spc="-5"/>
              <a:t>–	?</a:t>
            </a:r>
            <a:r>
              <a:rPr dirty="0" spc="-5">
                <a:latin typeface="MS Gothic"/>
                <a:cs typeface="MS Gothic"/>
              </a:rPr>
              <a:t>：匹配文件名中的一个字符</a:t>
            </a:r>
          </a:p>
          <a:p>
            <a:pPr marL="675640">
              <a:lnSpc>
                <a:spcPct val="100000"/>
              </a:lnSpc>
              <a:spcBef>
                <a:spcPts val="350"/>
              </a:spcBef>
              <a:tabLst>
                <a:tab pos="960119" algn="l"/>
              </a:tabLst>
            </a:pPr>
            <a:r>
              <a:rPr dirty="0" spc="-5"/>
              <a:t>–	*</a:t>
            </a:r>
            <a:r>
              <a:rPr dirty="0" spc="-5">
                <a:latin typeface="MS Gothic"/>
                <a:cs typeface="MS Gothic"/>
              </a:rPr>
              <a:t>：匹配文件名中的任意字符</a:t>
            </a:r>
          </a:p>
          <a:p>
            <a:pPr marL="675640">
              <a:lnSpc>
                <a:spcPct val="100000"/>
              </a:lnSpc>
              <a:spcBef>
                <a:spcPts val="350"/>
              </a:spcBef>
              <a:tabLst>
                <a:tab pos="960119" algn="l"/>
              </a:tabLst>
            </a:pPr>
            <a:r>
              <a:rPr dirty="0" spc="-5"/>
              <a:t>–	**</a:t>
            </a:r>
            <a:r>
              <a:rPr dirty="0" spc="-5">
                <a:latin typeface="MS Gothic"/>
                <a:cs typeface="MS Gothic"/>
              </a:rPr>
              <a:t>：</a:t>
            </a:r>
            <a:r>
              <a:rPr dirty="0" spc="-5"/>
              <a:t>**</a:t>
            </a:r>
            <a:r>
              <a:rPr dirty="0" spc="-100"/>
              <a:t> </a:t>
            </a:r>
            <a:r>
              <a:rPr dirty="0">
                <a:latin typeface="MS Gothic"/>
                <a:cs typeface="MS Gothic"/>
              </a:rPr>
              <a:t>匹配多</a:t>
            </a:r>
            <a:r>
              <a:rPr dirty="0">
                <a:latin typeface="宋体"/>
                <a:cs typeface="宋体"/>
              </a:rPr>
              <a:t>层</a:t>
            </a:r>
            <a:r>
              <a:rPr dirty="0">
                <a:latin typeface="MS Gothic"/>
                <a:cs typeface="MS Gothic"/>
              </a:rPr>
              <a:t>路径</a:t>
            </a:r>
          </a:p>
          <a:p>
            <a:pPr marL="560705" indent="-342265">
              <a:lnSpc>
                <a:spcPct val="100000"/>
              </a:lnSpc>
              <a:spcBef>
                <a:spcPts val="414"/>
              </a:spcBef>
              <a:buChar char="•"/>
              <a:tabLst>
                <a:tab pos="560705" algn="l"/>
              </a:tabLst>
            </a:pPr>
            <a:r>
              <a:rPr dirty="0" sz="2400" spc="-5"/>
              <a:t>@RequestMapping </a:t>
            </a:r>
            <a:r>
              <a:rPr dirty="0" sz="2400">
                <a:latin typeface="宋体"/>
                <a:cs typeface="宋体"/>
              </a:rPr>
              <a:t>还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支持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Ant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风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格的</a:t>
            </a:r>
            <a:r>
              <a:rPr dirty="0" sz="2400" spc="-8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5">
                <a:latin typeface="MS Gothic"/>
                <a:cs typeface="MS Gothic"/>
              </a:rPr>
              <a:t>：</a:t>
            </a:r>
            <a:endParaRPr sz="2400">
              <a:latin typeface="MS Gothic"/>
              <a:cs typeface="MS Gothic"/>
            </a:endParaRPr>
          </a:p>
          <a:p>
            <a:pPr lvl="1" marL="960755" indent="-285115">
              <a:lnSpc>
                <a:spcPts val="2345"/>
              </a:lnSpc>
              <a:spcBef>
                <a:spcPts val="355"/>
              </a:spcBef>
              <a:buChar char="–"/>
              <a:tabLst>
                <a:tab pos="960755" algn="l"/>
              </a:tabLst>
            </a:pPr>
            <a:r>
              <a:rPr dirty="0" sz="2000" spc="-5">
                <a:latin typeface="Arial"/>
                <a:cs typeface="Arial"/>
              </a:rPr>
              <a:t>/user/*/createUser: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匹配</a:t>
            </a:r>
            <a:endParaRPr sz="2000">
              <a:latin typeface="MS Gothic"/>
              <a:cs typeface="MS Gothic"/>
            </a:endParaRPr>
          </a:p>
          <a:p>
            <a:pPr marL="960755">
              <a:lnSpc>
                <a:spcPts val="2345"/>
              </a:lnSpc>
            </a:pPr>
            <a:r>
              <a:rPr dirty="0" spc="-5"/>
              <a:t>/user/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aaa</a:t>
            </a:r>
            <a:r>
              <a:rPr dirty="0" spc="-5"/>
              <a:t>/createUser</a:t>
            </a:r>
            <a:r>
              <a:rPr dirty="0" spc="-5">
                <a:latin typeface="MS Gothic"/>
                <a:cs typeface="MS Gothic"/>
              </a:rPr>
              <a:t>、</a:t>
            </a:r>
            <a:r>
              <a:rPr dirty="0" spc="-5"/>
              <a:t>/user/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bbb</a:t>
            </a:r>
            <a:r>
              <a:rPr dirty="0" spc="-5"/>
              <a:t>/createUser </a:t>
            </a:r>
            <a:r>
              <a:rPr dirty="0">
                <a:latin typeface="MS Gothic"/>
                <a:cs typeface="MS Gothic"/>
              </a:rPr>
              <a:t>等</a:t>
            </a:r>
            <a:r>
              <a:rPr dirty="0" spc="-405">
                <a:latin typeface="MS Gothic"/>
                <a:cs typeface="MS Gothic"/>
              </a:rPr>
              <a:t> </a:t>
            </a:r>
            <a:r>
              <a:rPr dirty="0" spc="-5"/>
              <a:t>URL</a:t>
            </a:r>
          </a:p>
          <a:p>
            <a:pPr lvl="1" marL="960755" indent="-285115">
              <a:lnSpc>
                <a:spcPts val="2345"/>
              </a:lnSpc>
              <a:spcBef>
                <a:spcPts val="350"/>
              </a:spcBef>
              <a:buChar char="–"/>
              <a:tabLst>
                <a:tab pos="960755" algn="l"/>
              </a:tabLst>
            </a:pPr>
            <a:r>
              <a:rPr dirty="0" sz="2000" spc="-5">
                <a:latin typeface="Arial"/>
                <a:cs typeface="Arial"/>
              </a:rPr>
              <a:t>/user/**/createUser: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匹配</a:t>
            </a:r>
            <a:endParaRPr sz="2000">
              <a:latin typeface="MS Gothic"/>
              <a:cs typeface="MS Gothic"/>
            </a:endParaRPr>
          </a:p>
          <a:p>
            <a:pPr marL="960755">
              <a:lnSpc>
                <a:spcPts val="2345"/>
              </a:lnSpc>
            </a:pPr>
            <a:r>
              <a:rPr dirty="0" spc="-5"/>
              <a:t>/user/createUser</a:t>
            </a:r>
            <a:r>
              <a:rPr dirty="0" spc="-5">
                <a:latin typeface="MS Gothic"/>
                <a:cs typeface="MS Gothic"/>
              </a:rPr>
              <a:t>、</a:t>
            </a:r>
            <a:r>
              <a:rPr dirty="0" spc="-5"/>
              <a:t>/user/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aaa/bbb/</a:t>
            </a:r>
            <a:r>
              <a:rPr dirty="0" spc="-5"/>
              <a:t>createUser </a:t>
            </a:r>
            <a:r>
              <a:rPr dirty="0">
                <a:latin typeface="MS Gothic"/>
                <a:cs typeface="MS Gothic"/>
              </a:rPr>
              <a:t>等</a:t>
            </a:r>
            <a:r>
              <a:rPr dirty="0" spc="-405">
                <a:latin typeface="MS Gothic"/>
                <a:cs typeface="MS Gothic"/>
              </a:rPr>
              <a:t> </a:t>
            </a:r>
            <a:r>
              <a:rPr dirty="0" spc="-5"/>
              <a:t>URL</a:t>
            </a:r>
          </a:p>
          <a:p>
            <a:pPr lvl="1" marL="960755" indent="-285115">
              <a:lnSpc>
                <a:spcPts val="2350"/>
              </a:lnSpc>
              <a:spcBef>
                <a:spcPts val="350"/>
              </a:spcBef>
              <a:buChar char="–"/>
              <a:tabLst>
                <a:tab pos="960755" algn="l"/>
              </a:tabLst>
            </a:pPr>
            <a:r>
              <a:rPr dirty="0" sz="2000" spc="-5">
                <a:latin typeface="Arial"/>
                <a:cs typeface="Arial"/>
              </a:rPr>
              <a:t>/user/createUser??: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匹配</a:t>
            </a:r>
            <a:endParaRPr sz="2000">
              <a:latin typeface="MS Gothic"/>
              <a:cs typeface="MS Gothic"/>
            </a:endParaRPr>
          </a:p>
          <a:p>
            <a:pPr marL="960755">
              <a:lnSpc>
                <a:spcPts val="2350"/>
              </a:lnSpc>
            </a:pPr>
            <a:r>
              <a:rPr dirty="0" spc="-5"/>
              <a:t>/user/createUser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aa</a:t>
            </a:r>
            <a:r>
              <a:rPr dirty="0" spc="-5">
                <a:latin typeface="MS Gothic"/>
                <a:cs typeface="MS Gothic"/>
              </a:rPr>
              <a:t>、</a:t>
            </a:r>
            <a:r>
              <a:rPr dirty="0" spc="-5"/>
              <a:t>/user/createUser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bb </a:t>
            </a:r>
            <a:r>
              <a:rPr dirty="0">
                <a:latin typeface="MS Gothic"/>
                <a:cs typeface="MS Gothic"/>
              </a:rPr>
              <a:t>等</a:t>
            </a:r>
            <a:r>
              <a:rPr dirty="0" spc="-405">
                <a:latin typeface="MS Gothic"/>
                <a:cs typeface="MS Gothic"/>
              </a:rPr>
              <a:t> </a:t>
            </a:r>
            <a:r>
              <a:rPr dirty="0" spc="-5"/>
              <a:t>URL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084" y="994409"/>
            <a:ext cx="818197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343910" algn="l"/>
              </a:tabLst>
            </a:pPr>
            <a:r>
              <a:rPr dirty="0" spc="-5"/>
              <a:t>@PathVariable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 spc="-844">
                <a:latin typeface="MS Gothic"/>
                <a:cs typeface="MS Gothic"/>
              </a:rPr>
              <a:t> </a:t>
            </a:r>
            <a:r>
              <a:rPr dirty="0" spc="-5"/>
              <a:t>URL</a:t>
            </a:r>
            <a:r>
              <a:rPr dirty="0" spc="-60"/>
              <a:t> 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定的占位符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78659"/>
            <a:ext cx="8042275" cy="2156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83515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带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占位符的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是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Spring3.0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新增的功能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功能在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向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REST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目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挺</a:t>
            </a:r>
            <a:r>
              <a:rPr dirty="0" sz="2400">
                <a:latin typeface="宋体"/>
                <a:cs typeface="宋体"/>
              </a:rPr>
              <a:t>进发</a:t>
            </a:r>
            <a:r>
              <a:rPr dirty="0" sz="2400">
                <a:latin typeface="MS Gothic"/>
                <a:cs typeface="MS Gothic"/>
              </a:rPr>
              <a:t>展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程中具有里程碑的  意</a:t>
            </a:r>
            <a:r>
              <a:rPr dirty="0" sz="2400">
                <a:latin typeface="宋体"/>
                <a:cs typeface="宋体"/>
              </a:rPr>
              <a:t>义</a:t>
            </a:r>
            <a:endParaRPr sz="2400">
              <a:latin typeface="宋体"/>
              <a:cs typeface="宋体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@PathVariable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可以将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中占位符参数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绑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定到控 </a:t>
            </a:r>
            <a:r>
              <a:rPr dirty="0" sz="2400" spc="-57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制器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理方法的入参中</a:t>
            </a:r>
            <a:r>
              <a:rPr dirty="0" sz="2400">
                <a:latin typeface="MS Gothic"/>
                <a:cs typeface="MS Gothic"/>
              </a:rPr>
              <a:t>：</a:t>
            </a:r>
            <a:r>
              <a:rPr dirty="0" sz="2400">
                <a:latin typeface="Arial"/>
                <a:cs typeface="Arial"/>
              </a:rPr>
              <a:t>URL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中的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{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xxx</a:t>
            </a:r>
            <a:r>
              <a:rPr dirty="0" sz="2400" spc="-5">
                <a:latin typeface="Arial"/>
                <a:cs typeface="Arial"/>
              </a:rPr>
              <a:t>}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占位符可以通</a:t>
            </a:r>
            <a:r>
              <a:rPr dirty="0" sz="2400">
                <a:latin typeface="宋体"/>
                <a:cs typeface="宋体"/>
              </a:rPr>
              <a:t>过</a:t>
            </a:r>
            <a:endParaRPr sz="2400">
              <a:latin typeface="宋体"/>
              <a:cs typeface="宋体"/>
            </a:endParaRPr>
          </a:p>
          <a:p>
            <a:pPr marL="354965">
              <a:lnSpc>
                <a:spcPts val="2680"/>
              </a:lnSpc>
            </a:pPr>
            <a:r>
              <a:rPr dirty="0" sz="2400" spc="-5">
                <a:latin typeface="Arial"/>
                <a:cs typeface="Arial"/>
              </a:rPr>
              <a:t>@PathVariable("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xxx</a:t>
            </a:r>
            <a:r>
              <a:rPr dirty="0" sz="2400" spc="-5">
                <a:latin typeface="Arial"/>
                <a:cs typeface="Arial"/>
              </a:rPr>
              <a:t>")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定到操作方法的入参中。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794" y="4509134"/>
            <a:ext cx="7213600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8740" y="756920"/>
            <a:ext cx="124523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R</a:t>
            </a:r>
            <a:r>
              <a:rPr dirty="0"/>
              <a:t>ES</a:t>
            </a:r>
            <a:r>
              <a:rPr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834" y="1462658"/>
            <a:ext cx="8392160" cy="4865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9525" indent="-342265">
              <a:lnSpc>
                <a:spcPts val="206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1800" spc="-5">
                <a:latin typeface="Arial"/>
                <a:cs typeface="Arial"/>
              </a:rPr>
              <a:t>REST</a:t>
            </a:r>
            <a:r>
              <a:rPr dirty="0" sz="1800" spc="-5">
                <a:latin typeface="MS Gothic"/>
                <a:cs typeface="MS Gothic"/>
              </a:rPr>
              <a:t>：即</a:t>
            </a:r>
            <a:r>
              <a:rPr dirty="0" sz="1800" spc="-370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Representational </a:t>
            </a:r>
            <a:r>
              <a:rPr dirty="0" sz="1800">
                <a:latin typeface="Arial"/>
                <a:cs typeface="Arial"/>
              </a:rPr>
              <a:t>State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Transfer</a:t>
            </a:r>
            <a:r>
              <a:rPr dirty="0" sz="1800" spc="-5">
                <a:latin typeface="MS Gothic"/>
                <a:cs typeface="MS Gothic"/>
              </a:rPr>
              <a:t>。</a:t>
            </a:r>
            <a:r>
              <a:rPr dirty="0" sz="1800" spc="-5" b="1">
                <a:latin typeface="等线"/>
                <a:cs typeface="等线"/>
              </a:rPr>
              <a:t>（</a:t>
            </a:r>
            <a:r>
              <a:rPr dirty="0" sz="1800" spc="-5" b="1">
                <a:latin typeface="Microsoft JhengHei"/>
                <a:cs typeface="Microsoft JhengHei"/>
              </a:rPr>
              <a:t>资</a:t>
            </a:r>
            <a:r>
              <a:rPr dirty="0" sz="1800" spc="-5" b="1">
                <a:latin typeface="等线"/>
                <a:cs typeface="等线"/>
              </a:rPr>
              <a:t>源）表</a:t>
            </a:r>
            <a:r>
              <a:rPr dirty="0" sz="1800" spc="-5" b="1">
                <a:latin typeface="Microsoft JhengHei"/>
                <a:cs typeface="Microsoft JhengHei"/>
              </a:rPr>
              <a:t>现层</a:t>
            </a:r>
            <a:r>
              <a:rPr dirty="0" sz="1800" spc="-5" b="1">
                <a:latin typeface="等线"/>
                <a:cs typeface="等线"/>
              </a:rPr>
              <a:t>状</a:t>
            </a:r>
            <a:r>
              <a:rPr dirty="0" sz="1800" spc="-5" b="1">
                <a:latin typeface="Microsoft JhengHei"/>
                <a:cs typeface="Microsoft JhengHei"/>
              </a:rPr>
              <a:t>态转</a:t>
            </a:r>
            <a:r>
              <a:rPr dirty="0" sz="1800" spc="-5" b="1">
                <a:latin typeface="等线"/>
                <a:cs typeface="等线"/>
              </a:rPr>
              <a:t>化。是目前 </a:t>
            </a:r>
            <a:r>
              <a:rPr dirty="0" sz="1800" spc="-395" b="1">
                <a:latin typeface="等线"/>
                <a:cs typeface="等线"/>
              </a:rPr>
              <a:t> </a:t>
            </a:r>
            <a:r>
              <a:rPr dirty="0" sz="1800" b="1">
                <a:latin typeface="等线"/>
                <a:cs typeface="等线"/>
              </a:rPr>
              <a:t>最流行的一</a:t>
            </a:r>
            <a:r>
              <a:rPr dirty="0" sz="1800" b="1">
                <a:latin typeface="Microsoft JhengHei"/>
                <a:cs typeface="Microsoft JhengHei"/>
              </a:rPr>
              <a:t>种</a:t>
            </a:r>
            <a:r>
              <a:rPr dirty="0" sz="1800" b="1">
                <a:latin typeface="等线"/>
                <a:cs typeface="等线"/>
              </a:rPr>
              <a:t>互</a:t>
            </a:r>
            <a:r>
              <a:rPr dirty="0" sz="1800" b="1">
                <a:latin typeface="Microsoft JhengHei"/>
                <a:cs typeface="Microsoft JhengHei"/>
              </a:rPr>
              <a:t>联</a:t>
            </a:r>
            <a:r>
              <a:rPr dirty="0" sz="1800" b="1">
                <a:latin typeface="等线"/>
                <a:cs typeface="等线"/>
              </a:rPr>
              <a:t>网</a:t>
            </a:r>
            <a:r>
              <a:rPr dirty="0" sz="1800" b="1">
                <a:latin typeface="Microsoft JhengHei"/>
                <a:cs typeface="Microsoft JhengHei"/>
              </a:rPr>
              <a:t>软</a:t>
            </a:r>
            <a:r>
              <a:rPr dirty="0" sz="1800" b="1">
                <a:latin typeface="等线"/>
                <a:cs typeface="等线"/>
              </a:rPr>
              <a:t>件架</a:t>
            </a:r>
            <a:r>
              <a:rPr dirty="0" sz="1800" b="1">
                <a:latin typeface="Microsoft JhengHei"/>
                <a:cs typeface="Microsoft JhengHei"/>
              </a:rPr>
              <a:t>构</a:t>
            </a:r>
            <a:r>
              <a:rPr dirty="0" sz="1800">
                <a:latin typeface="MS Gothic"/>
                <a:cs typeface="MS Gothic"/>
              </a:rPr>
              <a:t>。它</a:t>
            </a:r>
            <a:r>
              <a:rPr dirty="0" sz="1800">
                <a:latin typeface="宋体"/>
                <a:cs typeface="宋体"/>
              </a:rPr>
              <a:t>结构</a:t>
            </a:r>
            <a:r>
              <a:rPr dirty="0" sz="1800">
                <a:latin typeface="MS Gothic"/>
                <a:cs typeface="MS Gothic"/>
              </a:rPr>
              <a:t>清晰、符合</a:t>
            </a:r>
            <a:r>
              <a:rPr dirty="0" sz="1800">
                <a:latin typeface="宋体"/>
                <a:cs typeface="宋体"/>
              </a:rPr>
              <a:t>标</a:t>
            </a:r>
            <a:r>
              <a:rPr dirty="0" sz="1800">
                <a:latin typeface="MS Gothic"/>
                <a:cs typeface="MS Gothic"/>
              </a:rPr>
              <a:t>准、易于理解、</a:t>
            </a:r>
            <a:r>
              <a:rPr dirty="0" sz="1800">
                <a:latin typeface="宋体"/>
                <a:cs typeface="宋体"/>
              </a:rPr>
              <a:t>扩</a:t>
            </a:r>
            <a:r>
              <a:rPr dirty="0" sz="1800">
                <a:latin typeface="MS Gothic"/>
                <a:cs typeface="MS Gothic"/>
              </a:rPr>
              <a:t>展方便， </a:t>
            </a:r>
            <a:r>
              <a:rPr dirty="0" sz="1800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所以正得到越来越多网站的采用</a:t>
            </a:r>
            <a:endParaRPr sz="1800">
              <a:latin typeface="MS Gothic"/>
              <a:cs typeface="MS Gothic"/>
            </a:endParaRPr>
          </a:p>
          <a:p>
            <a:pPr algn="just" marL="354965" marR="5080" indent="-342265">
              <a:lnSpc>
                <a:spcPts val="2060"/>
              </a:lnSpc>
              <a:spcBef>
                <a:spcPts val="409"/>
              </a:spcBef>
            </a:pPr>
            <a:r>
              <a:rPr dirty="0" sz="1800" spc="-5">
                <a:latin typeface="Arial"/>
                <a:cs typeface="Arial"/>
              </a:rPr>
              <a:t>• 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源（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Resources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）</a:t>
            </a:r>
            <a:r>
              <a:rPr dirty="0" sz="1800" spc="-5">
                <a:latin typeface="MS Gothic"/>
                <a:cs typeface="MS Gothic"/>
              </a:rPr>
              <a:t>：</a:t>
            </a:r>
            <a:r>
              <a:rPr dirty="0" sz="1800" spc="-5" b="1">
                <a:latin typeface="等线"/>
                <a:cs typeface="等线"/>
              </a:rPr>
              <a:t>网</a:t>
            </a:r>
            <a:r>
              <a:rPr dirty="0" sz="1800" spc="-5" b="1">
                <a:latin typeface="Microsoft JhengHei"/>
                <a:cs typeface="Microsoft JhengHei"/>
              </a:rPr>
              <a:t>络</a:t>
            </a:r>
            <a:r>
              <a:rPr dirty="0" sz="1800" spc="-5" b="1">
                <a:latin typeface="等线"/>
                <a:cs typeface="等线"/>
              </a:rPr>
              <a:t>上的一个</a:t>
            </a:r>
            <a:r>
              <a:rPr dirty="0" sz="1800" spc="-5" b="1">
                <a:latin typeface="Microsoft JhengHei"/>
                <a:cs typeface="Microsoft JhengHei"/>
              </a:rPr>
              <a:t>实</a:t>
            </a:r>
            <a:r>
              <a:rPr dirty="0" sz="1800" spc="-5" b="1">
                <a:latin typeface="等线"/>
                <a:cs typeface="等线"/>
              </a:rPr>
              <a:t>体，或者</a:t>
            </a:r>
            <a:r>
              <a:rPr dirty="0" sz="1800" spc="-5" b="1">
                <a:latin typeface="Microsoft JhengHei"/>
                <a:cs typeface="Microsoft JhengHei"/>
              </a:rPr>
              <a:t>说</a:t>
            </a:r>
            <a:r>
              <a:rPr dirty="0" sz="1800" spc="-5" b="1">
                <a:latin typeface="等线"/>
                <a:cs typeface="等线"/>
              </a:rPr>
              <a:t>是网</a:t>
            </a:r>
            <a:r>
              <a:rPr dirty="0" sz="1800" spc="-5" b="1">
                <a:latin typeface="Microsoft JhengHei"/>
                <a:cs typeface="Microsoft JhengHei"/>
              </a:rPr>
              <a:t>络</a:t>
            </a:r>
            <a:r>
              <a:rPr dirty="0" sz="1800" spc="-5" b="1">
                <a:latin typeface="等线"/>
                <a:cs typeface="等线"/>
              </a:rPr>
              <a:t>上的一个具体信息</a:t>
            </a:r>
            <a:r>
              <a:rPr dirty="0" sz="1800" spc="-5">
                <a:latin typeface="MS Gothic"/>
                <a:cs typeface="MS Gothic"/>
              </a:rPr>
              <a:t>。它 </a:t>
            </a:r>
            <a:r>
              <a:rPr dirty="0" sz="1800" spc="-645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可以是一段文本、一</a:t>
            </a:r>
            <a:r>
              <a:rPr dirty="0" sz="1800">
                <a:latin typeface="宋体"/>
                <a:cs typeface="宋体"/>
              </a:rPr>
              <a:t>张图</a:t>
            </a:r>
            <a:r>
              <a:rPr dirty="0" sz="1800">
                <a:latin typeface="MS Gothic"/>
                <a:cs typeface="MS Gothic"/>
              </a:rPr>
              <a:t>片、一首歌曲、一</a:t>
            </a:r>
            <a:r>
              <a:rPr dirty="0" sz="1800">
                <a:latin typeface="宋体"/>
                <a:cs typeface="宋体"/>
              </a:rPr>
              <a:t>种</a:t>
            </a:r>
            <a:r>
              <a:rPr dirty="0" sz="1800">
                <a:latin typeface="MS Gothic"/>
                <a:cs typeface="MS Gothic"/>
              </a:rPr>
              <a:t>服</a:t>
            </a:r>
            <a:r>
              <a:rPr dirty="0" sz="1800">
                <a:latin typeface="宋体"/>
                <a:cs typeface="宋体"/>
              </a:rPr>
              <a:t>务</a:t>
            </a:r>
            <a:r>
              <a:rPr dirty="0" sz="1800">
                <a:latin typeface="MS Gothic"/>
                <a:cs typeface="MS Gothic"/>
              </a:rPr>
              <a:t>，</a:t>
            </a:r>
            <a:r>
              <a:rPr dirty="0" sz="1800">
                <a:latin typeface="宋体"/>
                <a:cs typeface="宋体"/>
              </a:rPr>
              <a:t>总</a:t>
            </a:r>
            <a:r>
              <a:rPr dirty="0" sz="1800">
                <a:latin typeface="MS Gothic"/>
                <a:cs typeface="MS Gothic"/>
              </a:rPr>
              <a:t>之就是一个具体的存在。  </a:t>
            </a:r>
            <a:r>
              <a:rPr dirty="0" sz="1800" spc="-5">
                <a:latin typeface="MS Gothic"/>
                <a:cs typeface="MS Gothic"/>
              </a:rPr>
              <a:t>可以用一个</a:t>
            </a:r>
            <a:r>
              <a:rPr dirty="0" sz="1800" spc="-5">
                <a:latin typeface="Arial"/>
                <a:cs typeface="Arial"/>
              </a:rPr>
              <a:t>URI</a:t>
            </a:r>
            <a:r>
              <a:rPr dirty="0" sz="1800" spc="-5">
                <a:latin typeface="MS Gothic"/>
                <a:cs typeface="MS Gothic"/>
              </a:rPr>
              <a:t>（</a:t>
            </a:r>
            <a:r>
              <a:rPr dirty="0" sz="1800" spc="-5">
                <a:latin typeface="宋体"/>
                <a:cs typeface="宋体"/>
              </a:rPr>
              <a:t>统</a:t>
            </a:r>
            <a:r>
              <a:rPr dirty="0" sz="1800" spc="-5">
                <a:latin typeface="MS Gothic"/>
                <a:cs typeface="MS Gothic"/>
              </a:rPr>
              <a:t>一</a:t>
            </a:r>
            <a:r>
              <a:rPr dirty="0" sz="1800" spc="-5">
                <a:latin typeface="宋体"/>
                <a:cs typeface="宋体"/>
              </a:rPr>
              <a:t>资</a:t>
            </a:r>
            <a:r>
              <a:rPr dirty="0" sz="1800" spc="-5">
                <a:latin typeface="MS Gothic"/>
                <a:cs typeface="MS Gothic"/>
              </a:rPr>
              <a:t>源定位符）指向它，</a:t>
            </a:r>
            <a:r>
              <a:rPr dirty="0" sz="1800" spc="-5" b="1">
                <a:latin typeface="Yu Mincho Demibold"/>
                <a:cs typeface="Yu Mincho Demibold"/>
              </a:rPr>
              <a:t>每</a:t>
            </a:r>
            <a:r>
              <a:rPr dirty="0" sz="1800" spc="-5" b="1">
                <a:latin typeface="Microsoft JhengHei"/>
                <a:cs typeface="Microsoft JhengHei"/>
              </a:rPr>
              <a:t>种资</a:t>
            </a:r>
            <a:r>
              <a:rPr dirty="0" sz="1800" spc="-5" b="1">
                <a:latin typeface="等线"/>
                <a:cs typeface="等线"/>
              </a:rPr>
              <a:t>源</a:t>
            </a:r>
            <a:r>
              <a:rPr dirty="0" sz="1800" spc="-5" b="1">
                <a:latin typeface="Microsoft JhengHei"/>
                <a:cs typeface="Microsoft JhengHei"/>
              </a:rPr>
              <a:t>对应</a:t>
            </a:r>
            <a:r>
              <a:rPr dirty="0" sz="1800" spc="-5" b="1">
                <a:latin typeface="等线"/>
                <a:cs typeface="等线"/>
              </a:rPr>
              <a:t>一个特定的 </a:t>
            </a:r>
            <a:r>
              <a:rPr dirty="0" sz="1800" b="1">
                <a:latin typeface="Arial"/>
                <a:cs typeface="Arial"/>
              </a:rPr>
              <a:t>URI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。要  </a:t>
            </a:r>
            <a:r>
              <a:rPr dirty="0" sz="1800" spc="-5">
                <a:latin typeface="宋体"/>
                <a:cs typeface="宋体"/>
              </a:rPr>
              <a:t>获</a:t>
            </a:r>
            <a:r>
              <a:rPr dirty="0" sz="1800" spc="-5">
                <a:latin typeface="MS Gothic"/>
                <a:cs typeface="MS Gothic"/>
              </a:rPr>
              <a:t>取</a:t>
            </a:r>
            <a:r>
              <a:rPr dirty="0" sz="1800" spc="-5">
                <a:latin typeface="宋体"/>
                <a:cs typeface="宋体"/>
              </a:rPr>
              <a:t>这</a:t>
            </a:r>
            <a:r>
              <a:rPr dirty="0" sz="1800" spc="-5">
                <a:latin typeface="MS Gothic"/>
                <a:cs typeface="MS Gothic"/>
              </a:rPr>
              <a:t>个</a:t>
            </a:r>
            <a:r>
              <a:rPr dirty="0" sz="1800" spc="-5">
                <a:latin typeface="宋体"/>
                <a:cs typeface="宋体"/>
              </a:rPr>
              <a:t>资</a:t>
            </a:r>
            <a:r>
              <a:rPr dirty="0" sz="1800" spc="-5">
                <a:latin typeface="MS Gothic"/>
                <a:cs typeface="MS Gothic"/>
              </a:rPr>
              <a:t>源，</a:t>
            </a:r>
            <a:r>
              <a:rPr dirty="0" sz="1800" spc="-5">
                <a:latin typeface="宋体"/>
                <a:cs typeface="宋体"/>
              </a:rPr>
              <a:t>访问</a:t>
            </a:r>
            <a:r>
              <a:rPr dirty="0" sz="1800" spc="-5">
                <a:latin typeface="MS Gothic"/>
                <a:cs typeface="MS Gothic"/>
              </a:rPr>
              <a:t>它的</a:t>
            </a:r>
            <a:r>
              <a:rPr dirty="0" sz="1800" spc="-5">
                <a:latin typeface="Arial"/>
                <a:cs typeface="Arial"/>
              </a:rPr>
              <a:t>URI</a:t>
            </a:r>
            <a:r>
              <a:rPr dirty="0" sz="1800" spc="-5">
                <a:latin typeface="MS Gothic"/>
                <a:cs typeface="MS Gothic"/>
              </a:rPr>
              <a:t>就可以，因此</a:t>
            </a:r>
            <a:r>
              <a:rPr dirty="0" sz="1800" spc="-405">
                <a:latin typeface="MS Gothic"/>
                <a:cs typeface="MS Gothic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URI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即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为</a:t>
            </a:r>
            <a:r>
              <a:rPr dirty="0" sz="1800" b="1">
                <a:solidFill>
                  <a:srgbClr val="FF0000"/>
                </a:solidFill>
                <a:latin typeface="Yu Mincho Demibold"/>
                <a:cs typeface="Yu Mincho Demibold"/>
              </a:rPr>
              <a:t>每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一个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源的独一无二的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识  别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符</a:t>
            </a:r>
            <a:r>
              <a:rPr dirty="0" sz="1800">
                <a:latin typeface="MS Gothic"/>
                <a:cs typeface="MS Gothic"/>
              </a:rPr>
              <a:t>。</a:t>
            </a:r>
            <a:endParaRPr sz="1800">
              <a:latin typeface="MS Gothic"/>
              <a:cs typeface="MS Gothic"/>
            </a:endParaRPr>
          </a:p>
          <a:p>
            <a:pPr marL="12700">
              <a:lnSpc>
                <a:spcPts val="2110"/>
              </a:lnSpc>
              <a:spcBef>
                <a:spcPts val="254"/>
              </a:spcBef>
              <a:tabLst>
                <a:tab pos="354330" algn="l"/>
              </a:tabLst>
            </a:pPr>
            <a:r>
              <a:rPr dirty="0" sz="1800" b="1">
                <a:latin typeface="Arial"/>
                <a:cs typeface="Arial"/>
              </a:rPr>
              <a:t>•	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表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现层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（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Representation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）</a:t>
            </a:r>
            <a:r>
              <a:rPr dirty="0" sz="1800" spc="-5">
                <a:latin typeface="MS Gothic"/>
                <a:cs typeface="MS Gothic"/>
              </a:rPr>
              <a:t>：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把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源具体呈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现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出来的形式</a:t>
            </a:r>
            <a:r>
              <a:rPr dirty="0" sz="1800" spc="-5" b="1">
                <a:latin typeface="等线"/>
                <a:cs typeface="等线"/>
              </a:rPr>
              <a:t>，叫做它的表</a:t>
            </a:r>
            <a:r>
              <a:rPr dirty="0" sz="1800" spc="-5" b="1">
                <a:latin typeface="Microsoft JhengHei"/>
                <a:cs typeface="Microsoft JhengHei"/>
              </a:rPr>
              <a:t>现层</a:t>
            </a:r>
            <a:endParaRPr sz="1800">
              <a:latin typeface="Microsoft JhengHei"/>
              <a:cs typeface="Microsoft JhengHei"/>
            </a:endParaRPr>
          </a:p>
          <a:p>
            <a:pPr marL="354965" marR="454025">
              <a:lnSpc>
                <a:spcPts val="2060"/>
              </a:lnSpc>
              <a:spcBef>
                <a:spcPts val="100"/>
              </a:spcBef>
            </a:pPr>
            <a:r>
              <a:rPr dirty="0" sz="1800" spc="-5" b="1">
                <a:latin typeface="等线"/>
                <a:cs typeface="等线"/>
              </a:rPr>
              <a:t>（</a:t>
            </a:r>
            <a:r>
              <a:rPr dirty="0" sz="1800" spc="-5" b="1">
                <a:latin typeface="Arial"/>
                <a:cs typeface="Arial"/>
              </a:rPr>
              <a:t>Representation</a:t>
            </a:r>
            <a:r>
              <a:rPr dirty="0" sz="1800" spc="-5" b="1">
                <a:latin typeface="等线"/>
                <a:cs typeface="等线"/>
              </a:rPr>
              <a:t>）</a:t>
            </a:r>
            <a:r>
              <a:rPr dirty="0" sz="1800" spc="-5">
                <a:latin typeface="MS Gothic"/>
                <a:cs typeface="MS Gothic"/>
              </a:rPr>
              <a:t>。比如，文本可以用</a:t>
            </a:r>
            <a:r>
              <a:rPr dirty="0" sz="1800" spc="-405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txt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格式表</a:t>
            </a:r>
            <a:r>
              <a:rPr dirty="0" sz="1800">
                <a:latin typeface="宋体"/>
                <a:cs typeface="宋体"/>
              </a:rPr>
              <a:t>现</a:t>
            </a:r>
            <a:r>
              <a:rPr dirty="0" sz="1800">
                <a:latin typeface="MS Gothic"/>
                <a:cs typeface="MS Gothic"/>
              </a:rPr>
              <a:t>，也可以用</a:t>
            </a:r>
            <a:r>
              <a:rPr dirty="0" sz="1800" spc="-405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HTML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格 </a:t>
            </a:r>
            <a:r>
              <a:rPr dirty="0" sz="1800" spc="-805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式、</a:t>
            </a:r>
            <a:r>
              <a:rPr dirty="0" sz="1800">
                <a:latin typeface="Arial"/>
                <a:cs typeface="Arial"/>
              </a:rPr>
              <a:t>XML </a:t>
            </a:r>
            <a:r>
              <a:rPr dirty="0" sz="1800">
                <a:latin typeface="MS Gothic"/>
                <a:cs typeface="MS Gothic"/>
              </a:rPr>
              <a:t>格式、</a:t>
            </a:r>
            <a:r>
              <a:rPr dirty="0" sz="1800">
                <a:latin typeface="Arial"/>
                <a:cs typeface="Arial"/>
              </a:rPr>
              <a:t>JSON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格式表</a:t>
            </a:r>
            <a:r>
              <a:rPr dirty="0" sz="1800">
                <a:latin typeface="宋体"/>
                <a:cs typeface="宋体"/>
              </a:rPr>
              <a:t>现</a:t>
            </a:r>
            <a:r>
              <a:rPr dirty="0" sz="1800">
                <a:latin typeface="MS Gothic"/>
                <a:cs typeface="MS Gothic"/>
              </a:rPr>
              <a:t>，甚至可以采用二</a:t>
            </a:r>
            <a:r>
              <a:rPr dirty="0" sz="1800">
                <a:latin typeface="宋体"/>
                <a:cs typeface="宋体"/>
              </a:rPr>
              <a:t>进</a:t>
            </a:r>
            <a:r>
              <a:rPr dirty="0" sz="1800">
                <a:latin typeface="MS Gothic"/>
                <a:cs typeface="MS Gothic"/>
              </a:rPr>
              <a:t>制格式。</a:t>
            </a:r>
            <a:endParaRPr sz="1800">
              <a:latin typeface="MS Gothic"/>
              <a:cs typeface="MS Gothic"/>
            </a:endParaRPr>
          </a:p>
          <a:p>
            <a:pPr marL="354965" marR="20955" indent="-342265">
              <a:lnSpc>
                <a:spcPts val="2060"/>
              </a:lnSpc>
              <a:spcBef>
                <a:spcPts val="409"/>
              </a:spcBef>
              <a:tabLst>
                <a:tab pos="354330" algn="l"/>
              </a:tabLst>
            </a:pPr>
            <a:r>
              <a:rPr dirty="0" sz="1800" spc="-5">
                <a:latin typeface="Arial"/>
                <a:cs typeface="Arial"/>
              </a:rPr>
              <a:t>•	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状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态转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化（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State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Transfer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）</a:t>
            </a:r>
            <a:r>
              <a:rPr dirty="0" sz="1800" spc="-5">
                <a:latin typeface="MS Gothic"/>
                <a:cs typeface="MS Gothic"/>
              </a:rPr>
              <a:t>：</a:t>
            </a:r>
            <a:r>
              <a:rPr dirty="0" sz="1800" spc="-5">
                <a:latin typeface="宋体"/>
                <a:cs typeface="宋体"/>
              </a:rPr>
              <a:t>每</a:t>
            </a:r>
            <a:r>
              <a:rPr dirty="0" sz="1800" spc="-5">
                <a:latin typeface="宋体"/>
                <a:cs typeface="宋体"/>
              </a:rPr>
              <a:t>发</a:t>
            </a:r>
            <a:r>
              <a:rPr dirty="0" sz="1800" spc="-5">
                <a:latin typeface="MS Gothic"/>
                <a:cs typeface="MS Gothic"/>
              </a:rPr>
              <a:t>出一个</a:t>
            </a:r>
            <a:r>
              <a:rPr dirty="0" sz="1800" spc="-5">
                <a:latin typeface="宋体"/>
                <a:cs typeface="宋体"/>
              </a:rPr>
              <a:t>请</a:t>
            </a:r>
            <a:r>
              <a:rPr dirty="0" sz="1800" spc="-5">
                <a:latin typeface="MS Gothic"/>
                <a:cs typeface="MS Gothic"/>
              </a:rPr>
              <a:t>求，就代表了客</a:t>
            </a:r>
            <a:r>
              <a:rPr dirty="0" sz="1800" spc="-5">
                <a:latin typeface="宋体"/>
                <a:cs typeface="宋体"/>
              </a:rPr>
              <a:t>户</a:t>
            </a:r>
            <a:r>
              <a:rPr dirty="0" sz="1800" spc="-5">
                <a:latin typeface="MS Gothic"/>
                <a:cs typeface="MS Gothic"/>
              </a:rPr>
              <a:t>端和服</a:t>
            </a:r>
            <a:r>
              <a:rPr dirty="0" sz="1800" spc="-5">
                <a:latin typeface="宋体"/>
                <a:cs typeface="宋体"/>
              </a:rPr>
              <a:t>务</a:t>
            </a:r>
            <a:r>
              <a:rPr dirty="0" sz="1800" spc="-5">
                <a:latin typeface="MS Gothic"/>
                <a:cs typeface="MS Gothic"/>
              </a:rPr>
              <a:t>器的一 </a:t>
            </a:r>
            <a:r>
              <a:rPr dirty="0" sz="1800" spc="-775">
                <a:latin typeface="MS Gothic"/>
                <a:cs typeface="MS Gothic"/>
              </a:rPr>
              <a:t> </a:t>
            </a:r>
            <a:r>
              <a:rPr dirty="0" sz="1800" spc="-5">
                <a:latin typeface="MS Gothic"/>
                <a:cs typeface="MS Gothic"/>
              </a:rPr>
              <a:t>次交互</a:t>
            </a:r>
            <a:r>
              <a:rPr dirty="0" sz="1800" spc="-5">
                <a:latin typeface="宋体"/>
                <a:cs typeface="宋体"/>
              </a:rPr>
              <a:t>过</a:t>
            </a:r>
            <a:r>
              <a:rPr dirty="0" sz="1800" spc="-5">
                <a:latin typeface="MS Gothic"/>
                <a:cs typeface="MS Gothic"/>
              </a:rPr>
              <a:t>程。</a:t>
            </a:r>
            <a:r>
              <a:rPr dirty="0" sz="1800" spc="-5">
                <a:latin typeface="Arial"/>
                <a:cs typeface="Arial"/>
              </a:rPr>
              <a:t>HTTP</a:t>
            </a:r>
            <a:r>
              <a:rPr dirty="0" sz="1800" spc="-5">
                <a:latin typeface="宋体"/>
                <a:cs typeface="宋体"/>
              </a:rPr>
              <a:t>协议</a:t>
            </a:r>
            <a:r>
              <a:rPr dirty="0" sz="1800" spc="-5">
                <a:latin typeface="MS Gothic"/>
                <a:cs typeface="MS Gothic"/>
              </a:rPr>
              <a:t>，是一个无状</a:t>
            </a:r>
            <a:r>
              <a:rPr dirty="0" sz="1800" spc="-5">
                <a:latin typeface="宋体"/>
                <a:cs typeface="宋体"/>
              </a:rPr>
              <a:t>态协议</a:t>
            </a:r>
            <a:r>
              <a:rPr dirty="0" sz="1800" spc="-5">
                <a:latin typeface="MS Gothic"/>
                <a:cs typeface="MS Gothic"/>
              </a:rPr>
              <a:t>，即所有的状</a:t>
            </a:r>
            <a:r>
              <a:rPr dirty="0" sz="1800" spc="-5">
                <a:latin typeface="宋体"/>
                <a:cs typeface="宋体"/>
              </a:rPr>
              <a:t>态</a:t>
            </a:r>
            <a:r>
              <a:rPr dirty="0" sz="1800" spc="-5">
                <a:latin typeface="MS Gothic"/>
                <a:cs typeface="MS Gothic"/>
              </a:rPr>
              <a:t>都保存在服</a:t>
            </a:r>
            <a:r>
              <a:rPr dirty="0" sz="1800" spc="-5">
                <a:latin typeface="宋体"/>
                <a:cs typeface="宋体"/>
              </a:rPr>
              <a:t>务</a:t>
            </a:r>
            <a:r>
              <a:rPr dirty="0" sz="1800" spc="-5">
                <a:latin typeface="MS Gothic"/>
                <a:cs typeface="MS Gothic"/>
              </a:rPr>
              <a:t>器 </a:t>
            </a:r>
            <a:r>
              <a:rPr dirty="0" sz="1800">
                <a:latin typeface="MS Gothic"/>
                <a:cs typeface="MS Gothic"/>
              </a:rPr>
              <a:t> </a:t>
            </a:r>
            <a:r>
              <a:rPr dirty="0" sz="1800">
                <a:latin typeface="MS Gothic"/>
                <a:cs typeface="MS Gothic"/>
              </a:rPr>
              <a:t>端。因此，</a:t>
            </a:r>
            <a:r>
              <a:rPr dirty="0" sz="1800" b="1">
                <a:latin typeface="等线"/>
                <a:cs typeface="等线"/>
              </a:rPr>
              <a:t>如果客</a:t>
            </a:r>
            <a:r>
              <a:rPr dirty="0" sz="1800" b="1">
                <a:latin typeface="Microsoft JhengHei"/>
                <a:cs typeface="Microsoft JhengHei"/>
              </a:rPr>
              <a:t>户</a:t>
            </a:r>
            <a:r>
              <a:rPr dirty="0" sz="1800" b="1">
                <a:latin typeface="等线"/>
                <a:cs typeface="等线"/>
              </a:rPr>
              <a:t>端想要操作服</a:t>
            </a:r>
            <a:r>
              <a:rPr dirty="0" sz="1800" b="1">
                <a:latin typeface="Microsoft JhengHei"/>
                <a:cs typeface="Microsoft JhengHei"/>
              </a:rPr>
              <a:t>务</a:t>
            </a:r>
            <a:r>
              <a:rPr dirty="0" sz="1800" b="1">
                <a:latin typeface="等线"/>
                <a:cs typeface="等线"/>
              </a:rPr>
              <a:t>器，必</a:t>
            </a:r>
            <a:r>
              <a:rPr dirty="0" sz="1800" b="1">
                <a:latin typeface="Microsoft JhengHei"/>
                <a:cs typeface="Microsoft JhengHei"/>
              </a:rPr>
              <a:t>须</a:t>
            </a:r>
            <a:r>
              <a:rPr dirty="0" sz="1800" b="1">
                <a:latin typeface="等线"/>
                <a:cs typeface="等线"/>
              </a:rPr>
              <a:t>通</a:t>
            </a:r>
            <a:r>
              <a:rPr dirty="0" sz="1800" b="1">
                <a:latin typeface="Microsoft JhengHei"/>
                <a:cs typeface="Microsoft JhengHei"/>
              </a:rPr>
              <a:t>过</a:t>
            </a:r>
            <a:r>
              <a:rPr dirty="0" sz="1800" b="1">
                <a:latin typeface="等线"/>
                <a:cs typeface="等线"/>
              </a:rPr>
              <a:t>某</a:t>
            </a:r>
            <a:r>
              <a:rPr dirty="0" sz="1800" b="1">
                <a:latin typeface="Microsoft JhengHei"/>
                <a:cs typeface="Microsoft JhengHei"/>
              </a:rPr>
              <a:t>种</a:t>
            </a:r>
            <a:r>
              <a:rPr dirty="0" sz="1800" b="1">
                <a:latin typeface="等线"/>
                <a:cs typeface="等线"/>
              </a:rPr>
              <a:t>手段，</a:t>
            </a:r>
            <a:r>
              <a:rPr dirty="0" sz="1800" b="1">
                <a:latin typeface="Microsoft JhengHei"/>
                <a:cs typeface="Microsoft JhengHei"/>
              </a:rPr>
              <a:t>让</a:t>
            </a:r>
            <a:r>
              <a:rPr dirty="0" sz="1800" b="1">
                <a:latin typeface="等线"/>
                <a:cs typeface="等线"/>
              </a:rPr>
              <a:t>服</a:t>
            </a:r>
            <a:r>
              <a:rPr dirty="0" sz="1800" b="1">
                <a:latin typeface="Microsoft JhengHei"/>
                <a:cs typeface="Microsoft JhengHei"/>
              </a:rPr>
              <a:t>务</a:t>
            </a:r>
            <a:r>
              <a:rPr dirty="0" sz="1800" b="1">
                <a:latin typeface="等线"/>
                <a:cs typeface="等线"/>
              </a:rPr>
              <a:t>器端</a:t>
            </a:r>
            <a:r>
              <a:rPr dirty="0" sz="1800" b="1">
                <a:latin typeface="Microsoft JhengHei"/>
                <a:cs typeface="Microsoft JhengHei"/>
              </a:rPr>
              <a:t>发</a:t>
            </a:r>
            <a:r>
              <a:rPr dirty="0" sz="1800" b="1">
                <a:latin typeface="等线"/>
                <a:cs typeface="等线"/>
              </a:rPr>
              <a:t>生</a:t>
            </a:r>
            <a:r>
              <a:rPr dirty="0" sz="1800" b="1">
                <a:latin typeface="Arial"/>
                <a:cs typeface="Arial"/>
              </a:rPr>
              <a:t>“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b="1">
                <a:latin typeface="等线"/>
                <a:cs typeface="等线"/>
              </a:rPr>
              <a:t>状</a:t>
            </a:r>
            <a:r>
              <a:rPr dirty="0" sz="1800" b="1">
                <a:latin typeface="Microsoft JhengHei"/>
                <a:cs typeface="Microsoft JhengHei"/>
              </a:rPr>
              <a:t>态转</a:t>
            </a:r>
            <a:r>
              <a:rPr dirty="0" sz="1800" b="1">
                <a:latin typeface="等线"/>
                <a:cs typeface="等线"/>
              </a:rPr>
              <a:t>化</a:t>
            </a:r>
            <a:r>
              <a:rPr dirty="0" sz="1800" b="1">
                <a:latin typeface="Arial"/>
                <a:cs typeface="Arial"/>
              </a:rPr>
              <a:t>”</a:t>
            </a:r>
            <a:r>
              <a:rPr dirty="0" sz="1800" b="1">
                <a:latin typeface="等线"/>
                <a:cs typeface="等线"/>
              </a:rPr>
              <a:t>（</a:t>
            </a:r>
            <a:r>
              <a:rPr dirty="0" sz="1800" b="1">
                <a:latin typeface="Arial"/>
                <a:cs typeface="Arial"/>
              </a:rPr>
              <a:t>State </a:t>
            </a:r>
            <a:r>
              <a:rPr dirty="0" sz="1800" spc="-5" b="1">
                <a:latin typeface="Arial"/>
                <a:cs typeface="Arial"/>
              </a:rPr>
              <a:t>Transfer</a:t>
            </a:r>
            <a:r>
              <a:rPr dirty="0" sz="1800" spc="-5" b="1">
                <a:latin typeface="等线"/>
                <a:cs typeface="等线"/>
              </a:rPr>
              <a:t>）。而</a:t>
            </a:r>
            <a:r>
              <a:rPr dirty="0" sz="1800" spc="-5" b="1">
                <a:latin typeface="Microsoft JhengHei"/>
                <a:cs typeface="Microsoft JhengHei"/>
              </a:rPr>
              <a:t>这种转</a:t>
            </a:r>
            <a:r>
              <a:rPr dirty="0" sz="1800" spc="-5" b="1">
                <a:latin typeface="等线"/>
                <a:cs typeface="等线"/>
              </a:rPr>
              <a:t>化是建立在表</a:t>
            </a:r>
            <a:r>
              <a:rPr dirty="0" sz="1800" spc="-5" b="1">
                <a:latin typeface="Microsoft JhengHei"/>
                <a:cs typeface="Microsoft JhengHei"/>
              </a:rPr>
              <a:t>现层</a:t>
            </a:r>
            <a:r>
              <a:rPr dirty="0" sz="1800" spc="-5" b="1">
                <a:latin typeface="等线"/>
                <a:cs typeface="等线"/>
              </a:rPr>
              <a:t>之上的，所以就是</a:t>
            </a:r>
            <a:r>
              <a:rPr dirty="0" sz="1800" spc="20" b="1">
                <a:latin typeface="等线"/>
                <a:cs typeface="等线"/>
              </a:rPr>
              <a:t> </a:t>
            </a:r>
            <a:r>
              <a:rPr dirty="0" sz="1800" b="1">
                <a:latin typeface="Arial"/>
                <a:cs typeface="Arial"/>
              </a:rPr>
              <a:t>“ 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b="1">
                <a:latin typeface="等线"/>
                <a:cs typeface="等线"/>
              </a:rPr>
              <a:t>表</a:t>
            </a:r>
            <a:r>
              <a:rPr dirty="0" sz="1800" b="1">
                <a:latin typeface="Microsoft JhengHei"/>
                <a:cs typeface="Microsoft JhengHei"/>
              </a:rPr>
              <a:t>现层</a:t>
            </a:r>
            <a:r>
              <a:rPr dirty="0" sz="1800" b="1">
                <a:latin typeface="等线"/>
                <a:cs typeface="等线"/>
              </a:rPr>
              <a:t>状</a:t>
            </a:r>
            <a:r>
              <a:rPr dirty="0" sz="1800" b="1">
                <a:latin typeface="Microsoft JhengHei"/>
                <a:cs typeface="Microsoft JhengHei"/>
              </a:rPr>
              <a:t>态转</a:t>
            </a:r>
            <a:r>
              <a:rPr dirty="0" sz="1800" b="1">
                <a:latin typeface="等线"/>
                <a:cs typeface="等线"/>
              </a:rPr>
              <a:t>化</a:t>
            </a:r>
            <a:r>
              <a:rPr dirty="0" sz="1800" b="1">
                <a:latin typeface="Arial"/>
                <a:cs typeface="Arial"/>
              </a:rPr>
              <a:t>”</a:t>
            </a:r>
            <a:r>
              <a:rPr dirty="0" sz="1800" b="1">
                <a:latin typeface="等线"/>
                <a:cs typeface="等线"/>
              </a:rPr>
              <a:t>。</a:t>
            </a:r>
            <a:r>
              <a:rPr dirty="0" sz="1800">
                <a:latin typeface="MS Gothic"/>
                <a:cs typeface="MS Gothic"/>
              </a:rPr>
              <a:t>具体</a:t>
            </a:r>
            <a:r>
              <a:rPr dirty="0" sz="1800">
                <a:latin typeface="宋体"/>
                <a:cs typeface="宋体"/>
              </a:rPr>
              <a:t>说</a:t>
            </a:r>
            <a:r>
              <a:rPr dirty="0" sz="1800">
                <a:latin typeface="MS Gothic"/>
                <a:cs typeface="MS Gothic"/>
              </a:rPr>
              <a:t>，就是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HTTP</a:t>
            </a:r>
            <a:r>
              <a:rPr dirty="0" sz="18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协议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里面，四个表示操作方式的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动 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词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：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POST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PUT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DELETE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。它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们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分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别对应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四</a:t>
            </a:r>
            <a:r>
              <a:rPr dirty="0" sz="1800" spc="-5" b="1">
                <a:solidFill>
                  <a:srgbClr val="FF0000"/>
                </a:solidFill>
                <a:latin typeface="Microsoft JhengHei"/>
                <a:cs typeface="Microsoft JhengHei"/>
              </a:rPr>
              <a:t>种</a:t>
            </a:r>
            <a:r>
              <a:rPr dirty="0" sz="1800" spc="-5" b="1">
                <a:solidFill>
                  <a:srgbClr val="FF0000"/>
                </a:solidFill>
                <a:latin typeface="等线"/>
                <a:cs typeface="等线"/>
              </a:rPr>
              <a:t>基本操作：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r>
              <a:rPr dirty="0" sz="1800" spc="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用来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获 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取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源，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POST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用来新建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源，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PUT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用来更新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源，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DELETE</a:t>
            </a:r>
            <a:r>
              <a:rPr dirty="0" sz="1800" spc="-1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用来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删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除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源。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3100" y="4723713"/>
            <a:ext cx="5076825" cy="14071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dirty="0" sz="2000" spc="-5">
                <a:latin typeface="Arial"/>
                <a:cs typeface="Arial"/>
              </a:rPr>
              <a:t>10.</a:t>
            </a:r>
            <a:r>
              <a:rPr dirty="0" sz="2000" spc="-5">
                <a:latin typeface="宋体"/>
                <a:cs typeface="宋体"/>
              </a:rPr>
              <a:t>处</a:t>
            </a:r>
            <a:r>
              <a:rPr dirty="0" sz="2000" spc="-5">
                <a:latin typeface="MS Gothic"/>
                <a:cs typeface="MS Gothic"/>
              </a:rPr>
              <a:t>理</a:t>
            </a:r>
            <a:r>
              <a:rPr dirty="0" sz="2000" spc="-42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JSON</a:t>
            </a:r>
            <a:r>
              <a:rPr dirty="0" sz="2000" spc="-5">
                <a:latin typeface="MS Gothic"/>
                <a:cs typeface="MS Gothic"/>
              </a:rPr>
              <a:t>：使用</a:t>
            </a:r>
            <a:r>
              <a:rPr dirty="0" sz="2000" spc="-42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HttpMessageConverter </a:t>
            </a:r>
            <a:r>
              <a:rPr dirty="0" sz="2000" spc="-459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11.</a:t>
            </a:r>
            <a:r>
              <a:rPr dirty="0" sz="2000" spc="-5">
                <a:latin typeface="MS Gothic"/>
                <a:cs typeface="MS Gothic"/>
              </a:rPr>
              <a:t>国</a:t>
            </a:r>
            <a:r>
              <a:rPr dirty="0" sz="2000" spc="-5">
                <a:latin typeface="宋体"/>
                <a:cs typeface="宋体"/>
              </a:rPr>
              <a:t>际</a:t>
            </a:r>
            <a:r>
              <a:rPr dirty="0" sz="2000" spc="-5">
                <a:latin typeface="MS Gothic"/>
                <a:cs typeface="MS Gothic"/>
              </a:rPr>
              <a:t>化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000" spc="-5">
                <a:latin typeface="Arial"/>
                <a:cs typeface="Arial"/>
              </a:rPr>
              <a:t>12.</a:t>
            </a:r>
            <a:r>
              <a:rPr dirty="0" sz="2000" spc="-5">
                <a:latin typeface="MS Gothic"/>
                <a:cs typeface="MS Gothic"/>
              </a:rPr>
              <a:t>文件的上</a:t>
            </a:r>
            <a:r>
              <a:rPr dirty="0" sz="2000" spc="-5">
                <a:latin typeface="宋体"/>
                <a:cs typeface="宋体"/>
              </a:rPr>
              <a:t>传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000" spc="-5">
                <a:latin typeface="Arial"/>
                <a:cs typeface="Arial"/>
              </a:rPr>
              <a:t>13.</a:t>
            </a:r>
            <a:r>
              <a:rPr dirty="0" sz="2000" spc="-5">
                <a:latin typeface="MS Gothic"/>
                <a:cs typeface="MS Gothic"/>
              </a:rPr>
              <a:t>使用</a:t>
            </a:r>
            <a:r>
              <a:rPr dirty="0" sz="2000" spc="-5">
                <a:latin typeface="宋体"/>
                <a:cs typeface="宋体"/>
              </a:rPr>
              <a:t>拦</a:t>
            </a:r>
            <a:r>
              <a:rPr dirty="0" sz="2000" spc="-5">
                <a:latin typeface="MS Gothic"/>
                <a:cs typeface="MS Gothic"/>
              </a:rPr>
              <a:t>截器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1.SpringMVC</a:t>
            </a:r>
            <a:r>
              <a:rPr dirty="0" spc="-80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2.SpringMVC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3.</a:t>
            </a:r>
            <a:r>
              <a:rPr dirty="0" spc="-5">
                <a:latin typeface="MS Gothic"/>
                <a:cs typeface="MS Gothic"/>
              </a:rPr>
              <a:t>使用</a:t>
            </a:r>
            <a:r>
              <a:rPr dirty="0" spc="-455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0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4.</a:t>
            </a:r>
            <a:r>
              <a:rPr dirty="0" spc="-5">
                <a:latin typeface="MS Gothic"/>
                <a:cs typeface="MS Gothic"/>
              </a:rPr>
              <a:t>映射</a:t>
            </a:r>
            <a:r>
              <a:rPr dirty="0" spc="-5">
                <a:latin typeface="宋体"/>
                <a:cs typeface="宋体"/>
              </a:rPr>
              <a:t>请</a:t>
            </a:r>
            <a:r>
              <a:rPr dirty="0" spc="-5">
                <a:latin typeface="MS Gothic"/>
                <a:cs typeface="MS Gothic"/>
              </a:rPr>
              <a:t>求参数</a:t>
            </a:r>
            <a:r>
              <a:rPr dirty="0" spc="-48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40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5.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6.</a:t>
            </a:r>
            <a:r>
              <a:rPr dirty="0" spc="-5">
                <a:latin typeface="宋体"/>
                <a:cs typeface="宋体"/>
              </a:rPr>
              <a:t>视图</a:t>
            </a:r>
            <a:r>
              <a:rPr dirty="0" spc="-5">
                <a:latin typeface="MS Gothic"/>
                <a:cs typeface="MS Gothic"/>
              </a:rPr>
              <a:t>和</a:t>
            </a:r>
            <a:r>
              <a:rPr dirty="0" spc="-5">
                <a:latin typeface="宋体"/>
                <a:cs typeface="宋体"/>
              </a:rPr>
              <a:t>视图</a:t>
            </a:r>
            <a:r>
              <a:rPr dirty="0" spc="-5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7.RESTful</a:t>
            </a:r>
            <a:r>
              <a:rPr dirty="0" spc="-85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8.SpringMVC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0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9.</a:t>
            </a:r>
            <a:r>
              <a:rPr dirty="0" spc="-5">
                <a:latin typeface="MS Gothic"/>
                <a:cs typeface="MS Gothic"/>
              </a:rPr>
              <a:t>数据</a:t>
            </a:r>
            <a:r>
              <a:rPr dirty="0" spc="-5">
                <a:latin typeface="宋体"/>
                <a:cs typeface="宋体"/>
              </a:rPr>
              <a:t>转换</a:t>
            </a:r>
            <a:r>
              <a:rPr dirty="0" spc="-465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25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65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pc="-5"/>
              <a:t>•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pc="-5"/>
              <a:t>•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pc="-5"/>
              <a:t>•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pc="-5"/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71465" y="1624965"/>
            <a:ext cx="3469640" cy="16440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14.</a:t>
            </a:r>
            <a:r>
              <a:rPr dirty="0" sz="2000" spc="-5">
                <a:latin typeface="宋体"/>
                <a:cs typeface="宋体"/>
              </a:rPr>
              <a:t>异</a:t>
            </a:r>
            <a:r>
              <a:rPr dirty="0" sz="2000" spc="-5">
                <a:latin typeface="MS Gothic"/>
                <a:cs typeface="MS Gothic"/>
              </a:rPr>
              <a:t>常</a:t>
            </a:r>
            <a:r>
              <a:rPr dirty="0" sz="2000" spc="-5">
                <a:latin typeface="宋体"/>
                <a:cs typeface="宋体"/>
              </a:rPr>
              <a:t>处</a:t>
            </a:r>
            <a:r>
              <a:rPr dirty="0" sz="2000" spc="-5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15.SpringMVC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16.</a:t>
            </a:r>
            <a:r>
              <a:rPr dirty="0" sz="2000" spc="-5">
                <a:latin typeface="MS Gothic"/>
                <a:cs typeface="MS Gothic"/>
              </a:rPr>
              <a:t>在</a:t>
            </a:r>
            <a:r>
              <a:rPr dirty="0" sz="2000" spc="-47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17.SpringMVC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1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591435">
              <a:lnSpc>
                <a:spcPct val="100000"/>
              </a:lnSpc>
            </a:pPr>
            <a:r>
              <a:rPr dirty="0" spc="-5"/>
              <a:t>R</a:t>
            </a:r>
            <a:r>
              <a:rPr dirty="0"/>
              <a:t>ES</a:t>
            </a:r>
            <a:r>
              <a:rPr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70709"/>
            <a:ext cx="8061959" cy="3589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示例：</a:t>
            </a:r>
            <a:endParaRPr sz="2400">
              <a:latin typeface="MS Gothic"/>
              <a:cs typeface="MS Gothic"/>
            </a:endParaRPr>
          </a:p>
          <a:p>
            <a:pPr marL="755015" indent="-285115">
              <a:lnSpc>
                <a:spcPct val="100000"/>
              </a:lnSpc>
              <a:spcBef>
                <a:spcPts val="355"/>
              </a:spcBef>
              <a:buChar char="–"/>
              <a:tabLst>
                <a:tab pos="755015" algn="l"/>
                <a:tab pos="1769110" algn="l"/>
              </a:tabLst>
            </a:pP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1</a:t>
            </a:r>
            <a:r>
              <a:rPr dirty="0" sz="2000" spc="-5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TT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r>
              <a:rPr dirty="0" sz="20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：得到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=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1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  <a:tab pos="1769110" algn="l"/>
              </a:tabLst>
            </a:pP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1</a:t>
            </a:r>
            <a:r>
              <a:rPr dirty="0" sz="2000" spc="-5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TT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DELET</a:t>
            </a:r>
            <a:r>
              <a:rPr dirty="0" sz="2000" spc="-2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：</a:t>
            </a:r>
            <a:r>
              <a:rPr dirty="0" sz="2000">
                <a:latin typeface="宋体"/>
                <a:cs typeface="宋体"/>
              </a:rPr>
              <a:t>删</a:t>
            </a:r>
            <a:r>
              <a:rPr dirty="0" sz="2000">
                <a:latin typeface="MS Gothic"/>
                <a:cs typeface="MS Gothic"/>
              </a:rPr>
              <a:t>除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 = </a:t>
            </a:r>
            <a:r>
              <a:rPr dirty="0" sz="2000" spc="-20">
                <a:latin typeface="Arial"/>
                <a:cs typeface="Arial"/>
              </a:rPr>
              <a:t>1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  <a:tab pos="1769110" algn="l"/>
              </a:tabLst>
            </a:pP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/</a:t>
            </a:r>
            <a:r>
              <a:rPr dirty="0" sz="2000" spc="-5">
                <a:latin typeface="Arial"/>
                <a:cs typeface="Arial"/>
              </a:rPr>
              <a:t>1</a:t>
            </a:r>
            <a:r>
              <a:rPr dirty="0" sz="2000" spc="-5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TT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PU</a:t>
            </a:r>
            <a:r>
              <a:rPr dirty="0" sz="2000" spc="-1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000">
                <a:latin typeface="MS Gothic"/>
                <a:cs typeface="MS Gothic"/>
              </a:rPr>
              <a:t>：更新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 spc="-5">
                <a:latin typeface="Arial"/>
                <a:cs typeface="Arial"/>
              </a:rPr>
              <a:t>d</a:t>
            </a:r>
            <a:r>
              <a:rPr dirty="0" sz="2000">
                <a:latin typeface="Arial"/>
                <a:cs typeface="Arial"/>
              </a:rPr>
              <a:t> = </a:t>
            </a:r>
            <a:r>
              <a:rPr dirty="0" sz="2000" spc="-20">
                <a:latin typeface="Arial"/>
                <a:cs typeface="Arial"/>
              </a:rPr>
              <a:t>1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-5">
                <a:latin typeface="Arial"/>
                <a:cs typeface="Arial"/>
              </a:rPr>
              <a:t>de</a:t>
            </a:r>
            <a:r>
              <a:rPr dirty="0" sz="200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  <a:tab pos="1769110" algn="l"/>
              </a:tabLst>
            </a:pPr>
            <a:r>
              <a:rPr dirty="0" sz="2000" spc="-5">
                <a:latin typeface="Arial"/>
                <a:cs typeface="Arial"/>
              </a:rPr>
              <a:t>/order	</a:t>
            </a:r>
            <a:r>
              <a:rPr dirty="0" sz="2000">
                <a:latin typeface="Arial"/>
                <a:cs typeface="Arial"/>
              </a:rPr>
              <a:t>HTTP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POST</a:t>
            </a:r>
            <a:r>
              <a:rPr dirty="0" sz="2000" spc="-5">
                <a:latin typeface="MS Gothic"/>
                <a:cs typeface="MS Gothic"/>
              </a:rPr>
              <a:t>：新增</a:t>
            </a:r>
            <a:r>
              <a:rPr dirty="0" sz="2000" spc="-52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order</a:t>
            </a:r>
            <a:endParaRPr sz="2000">
              <a:latin typeface="Arial"/>
              <a:cs typeface="Arial"/>
            </a:endParaRPr>
          </a:p>
          <a:p>
            <a:pPr marL="354965" marR="5080" indent="-342265">
              <a:lnSpc>
                <a:spcPts val="2750"/>
              </a:lnSpc>
              <a:spcBef>
                <a:spcPts val="61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HiddenHttpMethodFilter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浏览</a:t>
            </a:r>
            <a:r>
              <a:rPr dirty="0" sz="2400" spc="-5">
                <a:latin typeface="MS Gothic"/>
                <a:cs typeface="MS Gothic"/>
              </a:rPr>
              <a:t>器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form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只支持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GET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与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POST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宋体"/>
                <a:cs typeface="宋体"/>
              </a:rPr>
              <a:t>请</a:t>
            </a:r>
            <a:r>
              <a:rPr dirty="0" sz="2400" spc="-5">
                <a:latin typeface="MS Gothic"/>
                <a:cs typeface="MS Gothic"/>
              </a:rPr>
              <a:t>求，而</a:t>
            </a:r>
            <a:r>
              <a:rPr dirty="0" sz="2400" spc="-5">
                <a:latin typeface="Arial"/>
                <a:cs typeface="Arial"/>
              </a:rPr>
              <a:t>DELETE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PUT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等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method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并不支 </a:t>
            </a:r>
            <a:r>
              <a:rPr dirty="0" sz="2400" spc="-1110">
                <a:latin typeface="MS Gothic"/>
                <a:cs typeface="MS Gothic"/>
              </a:rPr>
              <a:t> </a:t>
            </a:r>
            <a:r>
              <a:rPr dirty="0" sz="2400" spc="-5">
                <a:latin typeface="MS Gothic"/>
                <a:cs typeface="MS Gothic"/>
              </a:rPr>
              <a:t>持，</a:t>
            </a:r>
            <a:r>
              <a:rPr dirty="0" sz="2400" spc="-5">
                <a:latin typeface="Arial"/>
                <a:cs typeface="Arial"/>
              </a:rPr>
              <a:t>Spring3.0 </a:t>
            </a:r>
            <a:r>
              <a:rPr dirty="0" sz="2400">
                <a:latin typeface="MS Gothic"/>
                <a:cs typeface="MS Gothic"/>
              </a:rPr>
              <a:t>添加了一个</a:t>
            </a:r>
            <a:r>
              <a:rPr dirty="0" sz="2400">
                <a:latin typeface="宋体"/>
                <a:cs typeface="宋体"/>
              </a:rPr>
              <a:t>过滤</a:t>
            </a:r>
            <a:r>
              <a:rPr dirty="0" sz="2400">
                <a:latin typeface="MS Gothic"/>
                <a:cs typeface="MS Gothic"/>
              </a:rPr>
              <a:t>器，可以将</a:t>
            </a:r>
            <a:r>
              <a:rPr dirty="0" sz="2400">
                <a:latin typeface="宋体"/>
                <a:cs typeface="宋体"/>
              </a:rPr>
              <a:t>这</a:t>
            </a:r>
            <a:r>
              <a:rPr dirty="0" sz="2400">
                <a:latin typeface="MS Gothic"/>
                <a:cs typeface="MS Gothic"/>
              </a:rPr>
              <a:t>些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</a:t>
            </a:r>
            <a:r>
              <a:rPr dirty="0" sz="2400">
                <a:latin typeface="宋体"/>
                <a:cs typeface="宋体"/>
              </a:rPr>
              <a:t>转换 </a:t>
            </a:r>
            <a:r>
              <a:rPr dirty="0" sz="2400" spc="-118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为标</a:t>
            </a:r>
            <a:r>
              <a:rPr dirty="0" sz="2400">
                <a:latin typeface="MS Gothic"/>
                <a:cs typeface="MS Gothic"/>
              </a:rPr>
              <a:t>准的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http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方法，使得支持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GET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POST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PUT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与 </a:t>
            </a:r>
            <a:r>
              <a:rPr dirty="0" sz="2400" spc="-113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DELETE</a:t>
            </a:r>
            <a:r>
              <a:rPr dirty="0" sz="2400" spc="-12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584" y="994409"/>
            <a:ext cx="805497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@PathVariable</a:t>
            </a:r>
            <a:r>
              <a:rPr dirty="0" spc="-45"/>
              <a:t> 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</a:t>
            </a:r>
            <a:r>
              <a:rPr dirty="0" spc="-815">
                <a:latin typeface="MS Gothic"/>
                <a:cs typeface="MS Gothic"/>
              </a:rPr>
              <a:t> </a:t>
            </a:r>
            <a:r>
              <a:rPr dirty="0" spc="-5"/>
              <a:t>URL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占位符到入参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78659"/>
            <a:ext cx="8042275" cy="21564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83515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带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占位符的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是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Spring3.0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新增的功能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功能在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向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REST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目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挺</a:t>
            </a:r>
            <a:r>
              <a:rPr dirty="0" sz="2400">
                <a:latin typeface="宋体"/>
                <a:cs typeface="宋体"/>
              </a:rPr>
              <a:t>进发</a:t>
            </a:r>
            <a:r>
              <a:rPr dirty="0" sz="2400">
                <a:latin typeface="MS Gothic"/>
                <a:cs typeface="MS Gothic"/>
              </a:rPr>
              <a:t>展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程中具有里程碑的  意</a:t>
            </a:r>
            <a:r>
              <a:rPr dirty="0" sz="2400">
                <a:latin typeface="宋体"/>
                <a:cs typeface="宋体"/>
              </a:rPr>
              <a:t>义</a:t>
            </a:r>
            <a:endParaRPr sz="2400">
              <a:latin typeface="宋体"/>
              <a:cs typeface="宋体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@PathVariable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可以将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中占位符参数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绑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定到控 </a:t>
            </a:r>
            <a:r>
              <a:rPr dirty="0" sz="2400" spc="-57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制器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理方法的入参中</a:t>
            </a:r>
            <a:r>
              <a:rPr dirty="0" sz="2400">
                <a:latin typeface="MS Gothic"/>
                <a:cs typeface="MS Gothic"/>
              </a:rPr>
              <a:t>：</a:t>
            </a:r>
            <a:r>
              <a:rPr dirty="0" sz="2400">
                <a:latin typeface="Arial"/>
                <a:cs typeface="Arial"/>
              </a:rPr>
              <a:t>URL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中的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{xxx}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占位符可以通</a:t>
            </a:r>
            <a:r>
              <a:rPr dirty="0" sz="2400">
                <a:latin typeface="宋体"/>
                <a:cs typeface="宋体"/>
              </a:rPr>
              <a:t>过</a:t>
            </a:r>
            <a:endParaRPr sz="2400">
              <a:latin typeface="宋体"/>
              <a:cs typeface="宋体"/>
            </a:endParaRPr>
          </a:p>
          <a:p>
            <a:pPr marL="354965">
              <a:lnSpc>
                <a:spcPts val="2680"/>
              </a:lnSpc>
            </a:pPr>
            <a:r>
              <a:rPr dirty="0" sz="2400" spc="-5">
                <a:latin typeface="Arial"/>
                <a:cs typeface="Arial"/>
              </a:rPr>
              <a:t>@PathVariable("xxx")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定到操作方法的入参中。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794" y="4509134"/>
            <a:ext cx="7213600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映射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求参数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&amp;</a:t>
            </a:r>
            <a:r>
              <a:rPr dirty="0" spc="-1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求参数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理方法</a:t>
            </a:r>
            <a:r>
              <a:rPr dirty="0">
                <a:latin typeface="宋体"/>
                <a:cs typeface="宋体"/>
              </a:rPr>
              <a:t>签</a:t>
            </a:r>
            <a:r>
              <a:rPr dirty="0">
                <a:latin typeface="MS Gothic"/>
                <a:cs typeface="MS Gothic"/>
              </a:rPr>
              <a:t>名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8809"/>
            <a:ext cx="7931784" cy="3282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分析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签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名，将</a:t>
            </a:r>
            <a:r>
              <a:rPr dirty="0" sz="2400" spc="-1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HTTP</a:t>
            </a:r>
            <a:r>
              <a:rPr dirty="0" sz="24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求信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息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绑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定到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理方法的相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应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人参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</a:t>
            </a:r>
            <a:r>
              <a:rPr dirty="0" sz="2400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  <a:p>
            <a:pPr marL="354965" marR="55244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控制器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</a:t>
            </a:r>
            <a:r>
              <a:rPr dirty="0" sz="2400">
                <a:latin typeface="宋体"/>
                <a:cs typeface="宋体"/>
              </a:rPr>
              <a:t>签</a:t>
            </a:r>
            <a:r>
              <a:rPr dirty="0" sz="2400">
                <a:latin typeface="MS Gothic"/>
                <a:cs typeface="MS Gothic"/>
              </a:rPr>
              <a:t>名的限制是很</a:t>
            </a:r>
            <a:r>
              <a:rPr dirty="0" sz="2400">
                <a:latin typeface="宋体"/>
                <a:cs typeface="宋体"/>
              </a:rPr>
              <a:t>宽</a:t>
            </a:r>
            <a:r>
              <a:rPr dirty="0" sz="2400">
                <a:latin typeface="MS Gothic"/>
                <a:cs typeface="MS Gothic"/>
              </a:rPr>
              <a:t>松的，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几乎可以按喜</a:t>
            </a:r>
            <a:r>
              <a:rPr dirty="0" sz="2400">
                <a:latin typeface="宋体"/>
                <a:cs typeface="宋体"/>
              </a:rPr>
              <a:t>欢</a:t>
            </a:r>
            <a:r>
              <a:rPr dirty="0" sz="2400">
                <a:latin typeface="MS Gothic"/>
                <a:cs typeface="MS Gothic"/>
              </a:rPr>
              <a:t>的任何方式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方法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签</a:t>
            </a:r>
            <a:r>
              <a:rPr dirty="0" sz="2400">
                <a:latin typeface="MS Gothic"/>
                <a:cs typeface="MS Gothic"/>
              </a:rPr>
              <a:t>名。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81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必要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方法及方法入参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注相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应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的注解</a:t>
            </a:r>
            <a:r>
              <a:rPr dirty="0" sz="2400">
                <a:latin typeface="MS Gothic"/>
                <a:cs typeface="MS Gothic"/>
              </a:rPr>
              <a:t>（</a:t>
            </a:r>
            <a:endParaRPr sz="2400">
              <a:latin typeface="MS Gothic"/>
              <a:cs typeface="MS Gothic"/>
            </a:endParaRPr>
          </a:p>
          <a:p>
            <a:pPr algn="just" marL="354965">
              <a:lnSpc>
                <a:spcPts val="2750"/>
              </a:lnSpc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@PathVariable</a:t>
            </a:r>
            <a:endParaRPr sz="2400">
              <a:latin typeface="Arial"/>
              <a:cs typeface="Arial"/>
            </a:endParaRPr>
          </a:p>
          <a:p>
            <a:pPr algn="just" marL="354965" marR="53975">
              <a:lnSpc>
                <a:spcPts val="2750"/>
              </a:lnSpc>
              <a:spcBef>
                <a:spcPts val="135"/>
              </a:spcBef>
            </a:pP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@RequestParam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@RequestHeader 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等</a:t>
            </a:r>
            <a:r>
              <a:rPr dirty="0" sz="2400" spc="-5">
                <a:latin typeface="MS Gothic"/>
                <a:cs typeface="MS Gothic"/>
              </a:rPr>
              <a:t>）、</a:t>
            </a:r>
            <a:r>
              <a:rPr dirty="0" sz="2400" spc="-5">
                <a:latin typeface="Arial"/>
                <a:cs typeface="Arial"/>
              </a:rPr>
              <a:t>Spring </a:t>
            </a:r>
            <a:r>
              <a:rPr dirty="0" sz="2400" spc="-58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框架会将</a:t>
            </a:r>
            <a:r>
              <a:rPr dirty="0" sz="2400" spc="-56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HTTP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求的信息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定到相</a:t>
            </a:r>
            <a:r>
              <a:rPr dirty="0" sz="2400">
                <a:latin typeface="宋体"/>
                <a:cs typeface="宋体"/>
              </a:rPr>
              <a:t>应</a:t>
            </a:r>
            <a:r>
              <a:rPr dirty="0" sz="2400">
                <a:latin typeface="MS Gothic"/>
                <a:cs typeface="MS Gothic"/>
              </a:rPr>
              <a:t>的方法入参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中，并根据方法的返回</a:t>
            </a:r>
            <a:r>
              <a:rPr dirty="0" sz="2400">
                <a:latin typeface="宋体"/>
                <a:cs typeface="宋体"/>
              </a:rPr>
              <a:t>值类</a:t>
            </a:r>
            <a:r>
              <a:rPr dirty="0" sz="2400">
                <a:latin typeface="MS Gothic"/>
                <a:cs typeface="MS Gothic"/>
              </a:rPr>
              <a:t>型做出相</a:t>
            </a:r>
            <a:r>
              <a:rPr dirty="0" sz="2400">
                <a:latin typeface="宋体"/>
                <a:cs typeface="宋体"/>
              </a:rPr>
              <a:t>应</a:t>
            </a:r>
            <a:r>
              <a:rPr dirty="0" sz="2400">
                <a:latin typeface="MS Gothic"/>
                <a:cs typeface="MS Gothic"/>
              </a:rPr>
              <a:t>的后</a:t>
            </a:r>
            <a:r>
              <a:rPr dirty="0" sz="2400">
                <a:latin typeface="宋体"/>
                <a:cs typeface="宋体"/>
              </a:rPr>
              <a:t>续处</a:t>
            </a:r>
            <a:r>
              <a:rPr dirty="0" sz="2400">
                <a:latin typeface="MS Gothic"/>
                <a:cs typeface="MS Gothic"/>
              </a:rPr>
              <a:t>理。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9759" y="994409"/>
            <a:ext cx="7903845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25">
                <a:latin typeface="MS Gothic"/>
                <a:cs typeface="MS Gothic"/>
              </a:rPr>
              <a:t> </a:t>
            </a:r>
            <a:r>
              <a:rPr dirty="0" spc="-5"/>
              <a:t>@RequestParam</a:t>
            </a:r>
            <a:r>
              <a:rPr dirty="0" spc="-50"/>
              <a:t> 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>
                <a:latin typeface="宋体"/>
                <a:cs typeface="宋体"/>
              </a:rPr>
              <a:t>值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5150" y="1908809"/>
            <a:ext cx="8018145" cy="168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8415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理方法入参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使用</a:t>
            </a:r>
            <a:r>
              <a:rPr dirty="0" sz="2400" spc="-2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@RequestParam</a:t>
            </a:r>
            <a:r>
              <a:rPr dirty="0" sz="2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可以把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求参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传递给请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求方法</a:t>
            </a:r>
            <a:endParaRPr sz="2400">
              <a:latin typeface="等线"/>
              <a:cs typeface="等线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value</a:t>
            </a:r>
            <a:r>
              <a:rPr dirty="0" sz="2000" spc="-5">
                <a:latin typeface="MS Gothic"/>
                <a:cs typeface="MS Gothic"/>
              </a:rPr>
              <a:t>：参数名</a:t>
            </a:r>
            <a:endParaRPr sz="2000">
              <a:latin typeface="MS Gothic"/>
              <a:cs typeface="MS Gothic"/>
            </a:endParaRPr>
          </a:p>
          <a:p>
            <a:pPr marL="755015" marR="5080" indent="-285115">
              <a:lnSpc>
                <a:spcPts val="2300"/>
              </a:lnSpc>
              <a:spcBef>
                <a:spcPts val="509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required</a:t>
            </a:r>
            <a:r>
              <a:rPr dirty="0" sz="2000" spc="-5">
                <a:latin typeface="MS Gothic"/>
                <a:cs typeface="MS Gothic"/>
              </a:rPr>
              <a:t>：是否必</a:t>
            </a:r>
            <a:r>
              <a:rPr dirty="0" sz="2000" spc="-5">
                <a:latin typeface="宋体"/>
                <a:cs typeface="宋体"/>
              </a:rPr>
              <a:t>须</a:t>
            </a:r>
            <a:r>
              <a:rPr dirty="0" sz="2000" spc="-5">
                <a:latin typeface="MS Gothic"/>
                <a:cs typeface="MS Gothic"/>
              </a:rPr>
              <a:t>。默</a:t>
            </a:r>
            <a:r>
              <a:rPr dirty="0" sz="2000" spc="-5">
                <a:latin typeface="宋体"/>
                <a:cs typeface="宋体"/>
              </a:rPr>
              <a:t>认为</a:t>
            </a:r>
            <a:r>
              <a:rPr dirty="0" sz="2000" spc="-465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true,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表示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求参数中必</a:t>
            </a:r>
            <a:r>
              <a:rPr dirty="0" sz="2000">
                <a:latin typeface="宋体"/>
                <a:cs typeface="宋体"/>
              </a:rPr>
              <a:t>须</a:t>
            </a:r>
            <a:r>
              <a:rPr dirty="0" sz="2000">
                <a:latin typeface="MS Gothic"/>
                <a:cs typeface="MS Gothic"/>
              </a:rPr>
              <a:t>包含</a:t>
            </a:r>
            <a:r>
              <a:rPr dirty="0" sz="2000">
                <a:latin typeface="宋体"/>
                <a:cs typeface="宋体"/>
              </a:rPr>
              <a:t>对应 </a:t>
            </a:r>
            <a:r>
              <a:rPr dirty="0" sz="2000" spc="-900">
                <a:latin typeface="宋体"/>
                <a:cs typeface="宋体"/>
              </a:rPr>
              <a:t> </a:t>
            </a:r>
            <a:r>
              <a:rPr dirty="0" sz="2000">
                <a:latin typeface="MS Gothic"/>
                <a:cs typeface="MS Gothic"/>
              </a:rPr>
              <a:t>的参数，若不存在，将抛出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995" y="3857625"/>
            <a:ext cx="8712200" cy="130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0014">
              <a:lnSpc>
                <a:spcPct val="100000"/>
              </a:lnSpc>
            </a:pPr>
            <a:r>
              <a:rPr dirty="0" sz="3200">
                <a:latin typeface="MS Gothic"/>
                <a:cs typeface="MS Gothic"/>
              </a:rPr>
              <a:t>使用</a:t>
            </a:r>
            <a:r>
              <a:rPr dirty="0" sz="3200" spc="-740">
                <a:latin typeface="MS Gothic"/>
                <a:cs typeface="MS Gothic"/>
              </a:rPr>
              <a:t> </a:t>
            </a:r>
            <a:r>
              <a:rPr dirty="0" sz="3200" spc="-5"/>
              <a:t>@RequestHeader</a:t>
            </a:r>
            <a:r>
              <a:rPr dirty="0" sz="3200" spc="-65"/>
              <a:t> </a:t>
            </a:r>
            <a:r>
              <a:rPr dirty="0" sz="3200">
                <a:latin typeface="宋体"/>
                <a:cs typeface="宋体"/>
              </a:rPr>
              <a:t>绑</a:t>
            </a:r>
            <a:r>
              <a:rPr dirty="0" sz="3200">
                <a:latin typeface="MS Gothic"/>
                <a:cs typeface="MS Gothic"/>
              </a:rPr>
              <a:t>定</a:t>
            </a:r>
            <a:r>
              <a:rPr dirty="0" sz="3200">
                <a:latin typeface="宋体"/>
                <a:cs typeface="宋体"/>
              </a:rPr>
              <a:t>请</a:t>
            </a:r>
            <a:r>
              <a:rPr dirty="0" sz="3200">
                <a:latin typeface="MS Gothic"/>
                <a:cs typeface="MS Gothic"/>
              </a:rPr>
              <a:t>求</a:t>
            </a:r>
            <a:r>
              <a:rPr dirty="0" sz="3200">
                <a:latin typeface="宋体"/>
                <a:cs typeface="宋体"/>
              </a:rPr>
              <a:t>报头</a:t>
            </a:r>
            <a:r>
              <a:rPr dirty="0" sz="3200">
                <a:latin typeface="MS Gothic"/>
                <a:cs typeface="MS Gothic"/>
              </a:rPr>
              <a:t>的属性</a:t>
            </a:r>
            <a:r>
              <a:rPr dirty="0" sz="3200">
                <a:latin typeface="宋体"/>
                <a:cs typeface="宋体"/>
              </a:rPr>
              <a:t>值</a:t>
            </a:r>
            <a:endParaRPr sz="32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5150" y="1883409"/>
            <a:ext cx="7987665" cy="1047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5080" indent="-342265">
              <a:lnSpc>
                <a:spcPts val="2750"/>
              </a:lnSpc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4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</a:t>
            </a:r>
            <a:r>
              <a:rPr dirty="0" sz="2400">
                <a:latin typeface="宋体"/>
                <a:cs typeface="宋体"/>
              </a:rPr>
              <a:t>头</a:t>
            </a:r>
            <a:r>
              <a:rPr dirty="0" sz="2400">
                <a:latin typeface="MS Gothic"/>
                <a:cs typeface="MS Gothic"/>
              </a:rPr>
              <a:t>包含了若干个属性，服</a:t>
            </a:r>
            <a:r>
              <a:rPr dirty="0" sz="2400">
                <a:latin typeface="宋体"/>
                <a:cs typeface="宋体"/>
              </a:rPr>
              <a:t>务</a:t>
            </a:r>
            <a:r>
              <a:rPr dirty="0" sz="2400">
                <a:latin typeface="MS Gothic"/>
                <a:cs typeface="MS Gothic"/>
              </a:rPr>
              <a:t>器可据此</a:t>
            </a:r>
            <a:r>
              <a:rPr dirty="0" sz="2400">
                <a:latin typeface="宋体"/>
                <a:cs typeface="宋体"/>
              </a:rPr>
              <a:t>获</a:t>
            </a:r>
            <a:r>
              <a:rPr dirty="0" sz="2400">
                <a:latin typeface="MS Gothic"/>
                <a:cs typeface="MS Gothic"/>
              </a:rPr>
              <a:t>知客</a:t>
            </a:r>
            <a:r>
              <a:rPr dirty="0" sz="2400">
                <a:latin typeface="宋体"/>
                <a:cs typeface="宋体"/>
              </a:rPr>
              <a:t>户</a:t>
            </a:r>
            <a:r>
              <a:rPr dirty="0" sz="2400">
                <a:latin typeface="MS Gothic"/>
                <a:cs typeface="MS Gothic"/>
              </a:rPr>
              <a:t>端的信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息，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@RequestHeader</a:t>
            </a:r>
            <a:r>
              <a:rPr dirty="0" sz="24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即可将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头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中的属性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值绑 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定到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理方法的入参中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6775" y="3214370"/>
            <a:ext cx="7137400" cy="132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71195">
              <a:lnSpc>
                <a:spcPct val="100000"/>
              </a:lnSpc>
            </a:pPr>
            <a:r>
              <a:rPr dirty="0" sz="2800">
                <a:latin typeface="MS Gothic"/>
                <a:cs typeface="MS Gothic"/>
              </a:rPr>
              <a:t>使用</a:t>
            </a:r>
            <a:r>
              <a:rPr dirty="0" sz="2800" spc="-635">
                <a:latin typeface="MS Gothic"/>
                <a:cs typeface="MS Gothic"/>
              </a:rPr>
              <a:t> </a:t>
            </a:r>
            <a:r>
              <a:rPr dirty="0" sz="2800" spc="-5"/>
              <a:t>@CookieValue</a:t>
            </a:r>
            <a:r>
              <a:rPr dirty="0" sz="2800" spc="-35"/>
              <a:t> </a:t>
            </a:r>
            <a:r>
              <a:rPr dirty="0" sz="2800">
                <a:latin typeface="宋体"/>
                <a:cs typeface="宋体"/>
              </a:rPr>
              <a:t>绑</a:t>
            </a:r>
            <a:r>
              <a:rPr dirty="0" sz="2800">
                <a:latin typeface="MS Gothic"/>
                <a:cs typeface="MS Gothic"/>
              </a:rPr>
              <a:t>定</a:t>
            </a:r>
            <a:r>
              <a:rPr dirty="0" sz="2800">
                <a:latin typeface="宋体"/>
                <a:cs typeface="宋体"/>
              </a:rPr>
              <a:t>请</a:t>
            </a:r>
            <a:r>
              <a:rPr dirty="0" sz="2800">
                <a:latin typeface="MS Gothic"/>
                <a:cs typeface="MS Gothic"/>
              </a:rPr>
              <a:t>求中的</a:t>
            </a:r>
            <a:r>
              <a:rPr dirty="0" sz="2800" spc="-635">
                <a:latin typeface="MS Gothic"/>
                <a:cs typeface="MS Gothic"/>
              </a:rPr>
              <a:t> </a:t>
            </a:r>
            <a:r>
              <a:rPr dirty="0" sz="2800" spc="-5"/>
              <a:t>Cookie</a:t>
            </a:r>
            <a:r>
              <a:rPr dirty="0" sz="2800" spc="-25"/>
              <a:t> </a:t>
            </a:r>
            <a:r>
              <a:rPr dirty="0" sz="2800">
                <a:latin typeface="宋体"/>
                <a:cs typeface="宋体"/>
              </a:rPr>
              <a:t>值</a:t>
            </a:r>
            <a:endParaRPr sz="2800">
              <a:latin typeface="宋体"/>
              <a:cs typeface="宋体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575" y="1811654"/>
            <a:ext cx="7652384" cy="3657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@CookieValue</a:t>
            </a:r>
            <a:r>
              <a:rPr dirty="0" sz="24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可</a:t>
            </a:r>
            <a:r>
              <a:rPr dirty="0" sz="2400">
                <a:latin typeface="宋体"/>
                <a:cs typeface="宋体"/>
              </a:rPr>
              <a:t>让处</a:t>
            </a:r>
            <a:r>
              <a:rPr dirty="0" sz="2400">
                <a:latin typeface="MS Gothic"/>
                <a:cs typeface="MS Gothic"/>
              </a:rPr>
              <a:t>理方法入参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定某个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Cookie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值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625" y="2428875"/>
            <a:ext cx="8203565" cy="135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79805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50">
                <a:latin typeface="MS Gothic"/>
                <a:cs typeface="MS Gothic"/>
              </a:rPr>
              <a:t> </a:t>
            </a:r>
            <a:r>
              <a:rPr dirty="0"/>
              <a:t>POJO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对</a:t>
            </a:r>
            <a:r>
              <a:rPr dirty="0">
                <a:latin typeface="MS Gothic"/>
                <a:cs typeface="MS Gothic"/>
              </a:rPr>
              <a:t>象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>
                <a:latin typeface="宋体"/>
                <a:cs typeface="宋体"/>
              </a:rPr>
              <a:t>值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55165"/>
            <a:ext cx="7982584" cy="1047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会按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求参数名和</a:t>
            </a:r>
            <a:r>
              <a:rPr dirty="0" sz="2400" spc="-1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POJO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属性名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行自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动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匹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配，自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动为该对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象填充属性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值</a:t>
            </a:r>
            <a:r>
              <a:rPr dirty="0" sz="2400">
                <a:latin typeface="MS Gothic"/>
                <a:cs typeface="MS Gothic"/>
              </a:rPr>
              <a:t>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支持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级联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属性</a:t>
            </a:r>
            <a:r>
              <a:rPr dirty="0" sz="2400">
                <a:latin typeface="MS Gothic"/>
                <a:cs typeface="MS Gothic"/>
              </a:rPr>
              <a:t>。  </a:t>
            </a:r>
            <a:r>
              <a:rPr dirty="0" sz="2400" spc="-5">
                <a:latin typeface="MS Gothic"/>
                <a:cs typeface="MS Gothic"/>
              </a:rPr>
              <a:t>如：</a:t>
            </a:r>
            <a:r>
              <a:rPr dirty="0" sz="2400" spc="-5">
                <a:latin typeface="Arial"/>
                <a:cs typeface="Arial"/>
              </a:rPr>
              <a:t>dept.deptId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dept.address.tel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等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7250" y="3357879"/>
            <a:ext cx="3149600" cy="110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8369" y="4714875"/>
            <a:ext cx="74549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5759" y="4005071"/>
            <a:ext cx="1066800" cy="131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03835">
              <a:lnSpc>
                <a:spcPct val="100000"/>
              </a:lnSpc>
            </a:pPr>
            <a:r>
              <a:rPr dirty="0" sz="4100" spc="175">
                <a:solidFill>
                  <a:srgbClr val="FF0000"/>
                </a:solidFill>
                <a:latin typeface="Arial"/>
                <a:cs typeface="Arial"/>
              </a:rPr>
              <a:t>IB/g </a:t>
            </a:r>
            <a:r>
              <a:rPr dirty="0" sz="4100" spc="50">
                <a:solidFill>
                  <a:srgbClr val="FF0000"/>
                </a:solidFill>
                <a:latin typeface="Arial"/>
                <a:cs typeface="Arial"/>
              </a:rPr>
              <a:t>Servlet </a:t>
            </a:r>
            <a:r>
              <a:rPr dirty="0" sz="4100" spc="-5">
                <a:solidFill>
                  <a:srgbClr val="FF0000"/>
                </a:solidFill>
                <a:latin typeface="Arial"/>
                <a:cs typeface="Arial"/>
              </a:rPr>
              <a:t>API </a:t>
            </a:r>
            <a:r>
              <a:rPr dirty="0" sz="4100" spc="5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100" spc="-660">
                <a:solidFill>
                  <a:srgbClr val="FF0000"/>
                </a:solidFill>
                <a:latin typeface="Arial"/>
                <a:cs typeface="Arial"/>
              </a:rPr>
              <a:t>{Çÿ/A+n”y&lt;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460" y="1600708"/>
            <a:ext cx="7385684" cy="530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590">
              <a:lnSpc>
                <a:spcPts val="2025"/>
              </a:lnSpc>
            </a:pPr>
            <a:r>
              <a:rPr dirty="0" sz="1700" spc="-90">
                <a:solidFill>
                  <a:srgbClr val="727269"/>
                </a:solidFill>
                <a:latin typeface="Arial"/>
                <a:cs typeface="Arial"/>
              </a:rPr>
              <a:t>@RequestMappİ</a:t>
            </a:r>
            <a:r>
              <a:rPr dirty="0" sz="1700" spc="-340">
                <a:solidFill>
                  <a:srgbClr val="727269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727269"/>
                </a:solidFill>
                <a:latin typeface="Arial"/>
                <a:cs typeface="Arial"/>
              </a:rPr>
              <a:t>ng(°/handle9•)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2145"/>
              </a:lnSpc>
            </a:pPr>
            <a:r>
              <a:rPr dirty="0" sz="1800" spc="-35">
                <a:solidFill>
                  <a:srgbClr val="640544"/>
                </a:solidFill>
                <a:latin typeface="Arial"/>
                <a:cs typeface="Arial"/>
              </a:rPr>
              <a:t>public </a:t>
            </a:r>
            <a:r>
              <a:rPr dirty="0" sz="1800" spc="-10">
                <a:solidFill>
                  <a:srgbClr val="6B0E42"/>
                </a:solidFill>
                <a:latin typeface="Arial"/>
                <a:cs typeface="Arial"/>
              </a:rPr>
              <a:t>void </a:t>
            </a:r>
            <a:r>
              <a:rPr dirty="0" sz="1800" spc="-130">
                <a:latin typeface="Arial"/>
                <a:cs typeface="Arial"/>
              </a:rPr>
              <a:t>handle9(H¥pServletRequest   </a:t>
            </a:r>
            <a:r>
              <a:rPr dirty="0" sz="1800" spc="-70">
                <a:solidFill>
                  <a:srgbClr val="0A0F08"/>
                </a:solidFill>
                <a:latin typeface="Arial"/>
                <a:cs typeface="Arial"/>
              </a:rPr>
              <a:t>request </a:t>
            </a:r>
            <a:r>
              <a:rPr dirty="0" sz="1800" spc="-135">
                <a:latin typeface="Arial"/>
                <a:cs typeface="Arial"/>
              </a:rPr>
              <a:t>H¥pServletResponse 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130">
                <a:latin typeface="Arial"/>
                <a:cs typeface="Arial"/>
              </a:rPr>
              <a:t>response)(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460" y="2902711"/>
            <a:ext cx="5615305" cy="519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590">
              <a:lnSpc>
                <a:spcPct val="100000"/>
              </a:lnSpc>
            </a:pPr>
            <a:r>
              <a:rPr dirty="0" sz="1600" spc="-40">
                <a:solidFill>
                  <a:srgbClr val="5238B8"/>
                </a:solidFill>
                <a:latin typeface="Arial"/>
                <a:cs typeface="Arial"/>
              </a:rPr>
              <a:t>@RequestMappİ</a:t>
            </a:r>
            <a:r>
              <a:rPr dirty="0" sz="1600" spc="-204">
                <a:solidFill>
                  <a:srgbClr val="5238B8"/>
                </a:solidFill>
                <a:latin typeface="Arial"/>
                <a:cs typeface="Arial"/>
              </a:rPr>
              <a:t> </a:t>
            </a:r>
            <a:r>
              <a:rPr dirty="0" sz="1600" spc="20">
                <a:solidFill>
                  <a:srgbClr val="5238B8"/>
                </a:solidFill>
                <a:latin typeface="Arial"/>
                <a:cs typeface="Arial"/>
              </a:rPr>
              <a:t>ng("/handle10•)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  <a:tabLst>
                <a:tab pos="4815840" algn="l"/>
              </a:tabLst>
            </a:pPr>
            <a:r>
              <a:rPr dirty="0" sz="1700" spc="10">
                <a:solidFill>
                  <a:srgbClr val="690A44"/>
                </a:solidFill>
                <a:latin typeface="Arial"/>
                <a:cs typeface="Arial"/>
              </a:rPr>
              <a:t>public</a:t>
            </a:r>
            <a:r>
              <a:rPr dirty="0" sz="1700" spc="10">
                <a:solidFill>
                  <a:srgbClr val="690A44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0C0C26"/>
                </a:solidFill>
                <a:latin typeface="Arial"/>
                <a:cs typeface="Arial"/>
              </a:rPr>
              <a:t>ModelAndView</a:t>
            </a:r>
            <a:r>
              <a:rPr dirty="0" sz="1700">
                <a:solidFill>
                  <a:srgbClr val="0C0C26"/>
                </a:solidFill>
                <a:latin typeface="Arial"/>
                <a:cs typeface="Arial"/>
              </a:rPr>
              <a:t> </a:t>
            </a:r>
            <a:r>
              <a:rPr dirty="0" sz="1700" spc="-220">
                <a:solidFill>
                  <a:srgbClr val="0C0C26"/>
                </a:solidFill>
                <a:latin typeface="Arial"/>
                <a:cs typeface="Arial"/>
              </a:rPr>
              <a:t> </a:t>
            </a:r>
            <a:r>
              <a:rPr dirty="0" sz="1700" spc="-85">
                <a:solidFill>
                  <a:srgbClr val="565B56"/>
                </a:solidFill>
                <a:latin typeface="Arial"/>
                <a:cs typeface="Arial"/>
              </a:rPr>
              <a:t>handIe10</a:t>
            </a:r>
            <a:r>
              <a:rPr dirty="0" sz="1700" spc="-55">
                <a:solidFill>
                  <a:srgbClr val="565B56"/>
                </a:solidFill>
                <a:latin typeface="Arial"/>
                <a:cs typeface="Arial"/>
              </a:rPr>
              <a:t>(</a:t>
            </a:r>
            <a:r>
              <a:rPr dirty="0" sz="1700" spc="-85">
                <a:solidFill>
                  <a:srgbClr val="565B56"/>
                </a:solidFill>
                <a:latin typeface="Arial"/>
                <a:cs typeface="Arial"/>
              </a:rPr>
              <a:t>H¥pSewIetRequest</a:t>
            </a:r>
            <a:r>
              <a:rPr dirty="0" sz="1700">
                <a:solidFill>
                  <a:srgbClr val="565B56"/>
                </a:solidFill>
                <a:latin typeface="Arial"/>
                <a:cs typeface="Arial"/>
              </a:rPr>
              <a:t>	</a:t>
            </a:r>
            <a:r>
              <a:rPr dirty="0" sz="1700" spc="-75">
                <a:solidFill>
                  <a:srgbClr val="21130A"/>
                </a:solidFill>
                <a:latin typeface="Arial"/>
                <a:cs typeface="Arial"/>
              </a:rPr>
              <a:t>request</a:t>
            </a:r>
            <a:r>
              <a:rPr dirty="0" sz="1700" spc="-55">
                <a:solidFill>
                  <a:srgbClr val="21130A"/>
                </a:solidFill>
                <a:latin typeface="Arial"/>
                <a:cs typeface="Arial"/>
              </a:rPr>
              <a:t>)(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3059" y="3414267"/>
            <a:ext cx="2769870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50">
                <a:solidFill>
                  <a:srgbClr val="16160C"/>
                </a:solidFill>
                <a:latin typeface="Arial"/>
                <a:cs typeface="Arial"/>
              </a:rPr>
              <a:t>ModelAndView  </a:t>
            </a:r>
            <a:r>
              <a:rPr dirty="0" sz="1700" spc="-100">
                <a:solidFill>
                  <a:srgbClr val="5E462F"/>
                </a:solidFill>
                <a:latin typeface="Arial"/>
                <a:cs typeface="Arial"/>
              </a:rPr>
              <a:t>mav  </a:t>
            </a:r>
            <a:r>
              <a:rPr dirty="0" sz="1700" spc="-65">
                <a:solidFill>
                  <a:srgbClr val="695D52"/>
                </a:solidFill>
                <a:latin typeface="Arial"/>
                <a:cs typeface="Arial"/>
              </a:rPr>
              <a:t>= </a:t>
            </a:r>
            <a:r>
              <a:rPr dirty="0" sz="1700" spc="-35">
                <a:solidFill>
                  <a:srgbClr val="801354"/>
                </a:solidFill>
                <a:latin typeface="Arial"/>
                <a:cs typeface="Arial"/>
              </a:rPr>
              <a:t>new</a:t>
            </a:r>
            <a:r>
              <a:rPr dirty="0" sz="1700" spc="35">
                <a:solidFill>
                  <a:srgbClr val="801354"/>
                </a:solidFill>
                <a:latin typeface="Arial"/>
                <a:cs typeface="Arial"/>
              </a:rPr>
              <a:t> </a:t>
            </a:r>
            <a:r>
              <a:rPr dirty="0" sz="1700" spc="-15">
                <a:solidFill>
                  <a:srgbClr val="1F0800"/>
                </a:solidFill>
                <a:latin typeface="Arial"/>
                <a:cs typeface="Arial"/>
              </a:rPr>
              <a:t>M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4276" y="3478276"/>
            <a:ext cx="4917440" cy="5194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16339" sz="2550" spc="22">
                <a:solidFill>
                  <a:srgbClr val="1F0800"/>
                </a:solidFill>
                <a:latin typeface="Arial"/>
                <a:cs typeface="Arial"/>
              </a:rPr>
              <a:t>d  </a:t>
            </a:r>
            <a:r>
              <a:rPr dirty="0" baseline="16339" sz="2550" spc="-37">
                <a:solidFill>
                  <a:srgbClr val="1F0800"/>
                </a:solidFill>
                <a:latin typeface="Arial"/>
                <a:cs typeface="Arial"/>
              </a:rPr>
              <a:t>lA  </a:t>
            </a:r>
            <a:r>
              <a:rPr dirty="0" baseline="16339" sz="2550" spc="-52">
                <a:solidFill>
                  <a:srgbClr val="1F0800"/>
                </a:solidFill>
                <a:latin typeface="Arial"/>
                <a:cs typeface="Arial"/>
              </a:rPr>
              <a:t>dV </a:t>
            </a:r>
            <a:r>
              <a:rPr dirty="0" sz="1700" spc="-40">
                <a:solidFill>
                  <a:srgbClr val="757982"/>
                </a:solidFill>
                <a:latin typeface="Arial"/>
                <a:cs typeface="Arial"/>
              </a:rPr>
              <a:t>PRequestMapping(“</a:t>
            </a:r>
            <a:r>
              <a:rPr dirty="0" sz="1700" spc="-10">
                <a:solidFill>
                  <a:srgbClr val="757982"/>
                </a:solidFill>
                <a:latin typeface="Arial"/>
                <a:cs typeface="Arial"/>
              </a:rPr>
              <a:t> </a:t>
            </a:r>
            <a:r>
              <a:rPr dirty="0" sz="1700" spc="-40">
                <a:solidFill>
                  <a:srgbClr val="757982"/>
                </a:solidFill>
                <a:latin typeface="Arial"/>
                <a:cs typeface="Arial"/>
              </a:rPr>
              <a:t>/handleLL•)</a:t>
            </a:r>
            <a:endParaRPr sz="1700">
              <a:latin typeface="Arial"/>
              <a:cs typeface="Arial"/>
            </a:endParaRPr>
          </a:p>
          <a:p>
            <a:pPr marL="878205">
              <a:lnSpc>
                <a:spcPct val="100000"/>
              </a:lnSpc>
              <a:spcBef>
                <a:spcPts val="100"/>
              </a:spcBef>
            </a:pPr>
            <a:r>
              <a:rPr dirty="0" sz="1550" spc="65">
                <a:solidFill>
                  <a:srgbClr val="640F48"/>
                </a:solidFill>
                <a:latin typeface="Arial"/>
                <a:cs typeface="Arial"/>
              </a:rPr>
              <a:t>public </a:t>
            </a:r>
            <a:r>
              <a:rPr dirty="0" sz="1550" spc="15">
                <a:latin typeface="Arial"/>
                <a:cs typeface="Arial"/>
              </a:rPr>
              <a:t>String </a:t>
            </a:r>
            <a:r>
              <a:rPr dirty="0" sz="1550" spc="-35">
                <a:solidFill>
                  <a:srgbClr val="260700"/>
                </a:solidFill>
                <a:latin typeface="Arial"/>
                <a:cs typeface="Arial"/>
              </a:rPr>
              <a:t>handIeLl(Hh)DSRBsion</a:t>
            </a:r>
            <a:r>
              <a:rPr dirty="0" sz="1550" spc="250">
                <a:solidFill>
                  <a:srgbClr val="260700"/>
                </a:solidFill>
                <a:latin typeface="Arial"/>
                <a:cs typeface="Arial"/>
              </a:rPr>
              <a:t> </a:t>
            </a:r>
            <a:r>
              <a:rPr dirty="0" sz="1550" spc="-35">
                <a:solidFill>
                  <a:srgbClr val="210000"/>
                </a:solidFill>
                <a:latin typeface="Arial"/>
                <a:cs typeface="Arial"/>
              </a:rPr>
              <a:t>session)(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89908" y="4258817"/>
            <a:ext cx="4907280" cy="207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1300">
              <a:lnSpc>
                <a:spcPct val="100000"/>
              </a:lnSpc>
            </a:pPr>
            <a:r>
              <a:rPr dirty="0" sz="1650" spc="155">
                <a:solidFill>
                  <a:srgbClr val="95467E"/>
                </a:solidFill>
                <a:latin typeface="Arial"/>
                <a:cs typeface="Arial"/>
              </a:rPr>
              <a:t>re&amp;m</a:t>
            </a:r>
            <a:r>
              <a:rPr dirty="0" sz="1650">
                <a:solidFill>
                  <a:srgbClr val="95467E"/>
                </a:solidFill>
                <a:latin typeface="Arial"/>
                <a:cs typeface="Arial"/>
              </a:rPr>
              <a:t> </a:t>
            </a:r>
            <a:r>
              <a:rPr dirty="0" sz="1650" spc="-85">
                <a:solidFill>
                  <a:srgbClr val="4926DB"/>
                </a:solidFill>
                <a:latin typeface="Arial"/>
                <a:cs typeface="Arial"/>
              </a:rPr>
              <a:t>•success";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000">
              <a:latin typeface="Times New Roman"/>
              <a:cs typeface="Times New Roman"/>
            </a:endParaRPr>
          </a:p>
          <a:p>
            <a:pPr marL="15240">
              <a:lnSpc>
                <a:spcPts val="1960"/>
              </a:lnSpc>
            </a:pPr>
            <a:r>
              <a:rPr dirty="0" baseline="3367" sz="2475" spc="-480">
                <a:solidFill>
                  <a:srgbClr val="666460"/>
                </a:solidFill>
                <a:latin typeface="Arial"/>
                <a:cs typeface="Arial"/>
              </a:rPr>
              <a:t>@  </a:t>
            </a:r>
            <a:r>
              <a:rPr dirty="0" baseline="3367" sz="2475" spc="-67">
                <a:solidFill>
                  <a:srgbClr val="666460"/>
                </a:solidFill>
                <a:latin typeface="Arial"/>
                <a:cs typeface="Arial"/>
              </a:rPr>
              <a:t>R</a:t>
            </a:r>
            <a:r>
              <a:rPr dirty="0" sz="1650" spc="-45">
                <a:solidFill>
                  <a:srgbClr val="666460"/>
                </a:solidFill>
                <a:latin typeface="Arial"/>
                <a:cs typeface="Arial"/>
              </a:rPr>
              <a:t>equestMapping(“</a:t>
            </a:r>
            <a:r>
              <a:rPr dirty="0" sz="1650" spc="-100">
                <a:solidFill>
                  <a:srgbClr val="666460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666460"/>
                </a:solidFill>
                <a:latin typeface="Arial"/>
                <a:cs typeface="Arial"/>
              </a:rPr>
              <a:t>/handleL2•)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2020"/>
              </a:lnSpc>
            </a:pPr>
            <a:r>
              <a:rPr dirty="0" sz="1700" spc="-5">
                <a:solidFill>
                  <a:srgbClr val="6B074D"/>
                </a:solidFill>
                <a:latin typeface="Arial"/>
                <a:cs typeface="Arial"/>
              </a:rPr>
              <a:t>public </a:t>
            </a:r>
            <a:r>
              <a:rPr dirty="0" sz="1700" spc="-45">
                <a:solidFill>
                  <a:srgbClr val="331C08"/>
                </a:solidFill>
                <a:latin typeface="Arial"/>
                <a:cs typeface="Arial"/>
              </a:rPr>
              <a:t>String </a:t>
            </a:r>
            <a:r>
              <a:rPr dirty="0" sz="1700" spc="-70">
                <a:solidFill>
                  <a:srgbClr val="6D6267"/>
                </a:solidFill>
                <a:latin typeface="Arial"/>
                <a:cs typeface="Arial"/>
              </a:rPr>
              <a:t>handIeL2(HttpSewletRequest </a:t>
            </a:r>
            <a:r>
              <a:rPr dirty="0" sz="1700" spc="280">
                <a:solidFill>
                  <a:srgbClr val="6D6267"/>
                </a:solidFill>
                <a:latin typeface="Arial"/>
                <a:cs typeface="Arial"/>
              </a:rPr>
              <a:t> </a:t>
            </a:r>
            <a:r>
              <a:rPr dirty="0" sz="1700" spc="-85">
                <a:solidFill>
                  <a:srgbClr val="2A2D3D"/>
                </a:solidFill>
                <a:latin typeface="Arial"/>
                <a:cs typeface="Arial"/>
              </a:rPr>
              <a:t>request,</a:t>
            </a:r>
            <a:endParaRPr sz="1700">
              <a:latin typeface="Arial"/>
              <a:cs typeface="Arial"/>
            </a:endParaRPr>
          </a:p>
          <a:p>
            <a:pPr marL="472440">
              <a:lnSpc>
                <a:spcPct val="100000"/>
              </a:lnSpc>
              <a:spcBef>
                <a:spcPts val="125"/>
              </a:spcBef>
            </a:pPr>
            <a:r>
              <a:rPr dirty="0" sz="1550" spc="-204">
                <a:solidFill>
                  <a:srgbClr val="9C9185"/>
                </a:solidFill>
                <a:latin typeface="Arial"/>
                <a:cs typeface="Arial"/>
              </a:rPr>
              <a:t>@ </a:t>
            </a:r>
            <a:r>
              <a:rPr dirty="0" sz="1550" spc="-50">
                <a:solidFill>
                  <a:srgbClr val="6B6762"/>
                </a:solidFill>
                <a:latin typeface="Arial"/>
                <a:cs typeface="Arial"/>
              </a:rPr>
              <a:t>R£łquestParam( </a:t>
            </a:r>
            <a:r>
              <a:rPr dirty="0" sz="1550" spc="5">
                <a:solidFill>
                  <a:srgbClr val="6B6762"/>
                </a:solidFill>
                <a:latin typeface="Arial"/>
                <a:cs typeface="Arial"/>
              </a:rPr>
              <a:t>•userName”)  </a:t>
            </a:r>
            <a:r>
              <a:rPr dirty="0" sz="1550" spc="35">
                <a:solidFill>
                  <a:srgbClr val="180A01"/>
                </a:solidFill>
                <a:latin typeface="Arial"/>
                <a:cs typeface="Arial"/>
              </a:rPr>
              <a:t>String</a:t>
            </a:r>
            <a:r>
              <a:rPr dirty="0" sz="1550" spc="-204">
                <a:solidFill>
                  <a:srgbClr val="180A01"/>
                </a:solidFill>
                <a:latin typeface="Arial"/>
                <a:cs typeface="Arial"/>
              </a:rPr>
              <a:t> </a:t>
            </a:r>
            <a:r>
              <a:rPr dirty="0" sz="1550" spc="-35">
                <a:solidFill>
                  <a:srgbClr val="180000"/>
                </a:solidFill>
                <a:latin typeface="Arial"/>
                <a:cs typeface="Arial"/>
              </a:rPr>
              <a:t>userÑamR){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700" spc="175">
                <a:solidFill>
                  <a:srgbClr val="670546"/>
                </a:solidFill>
                <a:latin typeface="Arial"/>
                <a:cs typeface="Arial"/>
              </a:rPr>
              <a:t>in&amp;m</a:t>
            </a:r>
            <a:r>
              <a:rPr dirty="0" sz="1700" spc="-30">
                <a:solidFill>
                  <a:srgbClr val="670546"/>
                </a:solidFill>
                <a:latin typeface="Arial"/>
                <a:cs typeface="Arial"/>
              </a:rPr>
              <a:t> </a:t>
            </a:r>
            <a:r>
              <a:rPr dirty="0" sz="1700" spc="-95">
                <a:solidFill>
                  <a:srgbClr val="4D2FE2"/>
                </a:solidFill>
                <a:latin typeface="Arial"/>
                <a:cs typeface="Arial"/>
              </a:rPr>
              <a:t>"success”;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1769" y="905509"/>
            <a:ext cx="6219825" cy="10731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4225"/>
              </a:lnSpc>
            </a:pPr>
            <a:r>
              <a:rPr dirty="0" spc="-5"/>
              <a:t>MVC</a:t>
            </a:r>
            <a:r>
              <a:rPr dirty="0" spc="-20"/>
              <a:t>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810">
                <a:latin typeface="MS Gothic"/>
                <a:cs typeface="MS Gothic"/>
              </a:rPr>
              <a:t> </a:t>
            </a:r>
            <a:r>
              <a:rPr dirty="0" spc="-5"/>
              <a:t>Handler</a:t>
            </a:r>
            <a:r>
              <a:rPr dirty="0" spc="-30"/>
              <a:t> </a:t>
            </a:r>
            <a:r>
              <a:rPr dirty="0" spc="-5">
                <a:latin typeface="MS Gothic"/>
                <a:cs typeface="MS Gothic"/>
              </a:rPr>
              <a:t>方法可以接受</a:t>
            </a:r>
          </a:p>
          <a:p>
            <a:pPr algn="ctr">
              <a:lnSpc>
                <a:spcPts val="4225"/>
              </a:lnSpc>
            </a:pPr>
            <a:r>
              <a:rPr dirty="0">
                <a:latin typeface="宋体"/>
                <a:cs typeface="宋体"/>
              </a:rPr>
              <a:t>哪</a:t>
            </a:r>
            <a:r>
              <a:rPr dirty="0">
                <a:latin typeface="MS Gothic"/>
                <a:cs typeface="MS Gothic"/>
              </a:rPr>
              <a:t>些</a:t>
            </a:r>
            <a:r>
              <a:rPr dirty="0" spc="-855">
                <a:latin typeface="MS Gothic"/>
                <a:cs typeface="MS Gothic"/>
              </a:rPr>
              <a:t> </a:t>
            </a:r>
            <a:r>
              <a:rPr dirty="0"/>
              <a:t>ServletAPI</a:t>
            </a:r>
            <a:r>
              <a:rPr dirty="0" spc="-70"/>
              <a:t> </a:t>
            </a:r>
            <a:r>
              <a:rPr dirty="0">
                <a:latin typeface="宋体"/>
                <a:cs typeface="宋体"/>
              </a:rPr>
              <a:t>类</a:t>
            </a:r>
            <a:r>
              <a:rPr dirty="0">
                <a:latin typeface="MS Gothic"/>
                <a:cs typeface="MS Gothic"/>
              </a:rPr>
              <a:t>型的参数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241550"/>
            <a:ext cx="3587115" cy="3718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HttpServletRequest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HttpServletResponse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HttpSession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java.security.Principal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Locale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InputStream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OutputStream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Reader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Writer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SpringMVC</a:t>
            </a:r>
            <a:r>
              <a:rPr dirty="0" spc="-1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SpringMVC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pc="-12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理模型数据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244" y="1845945"/>
            <a:ext cx="8266430" cy="3712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188595">
              <a:lnSpc>
                <a:spcPts val="3295"/>
              </a:lnSpc>
              <a:tabLst>
                <a:tab pos="341630" algn="l"/>
              </a:tabLst>
            </a:pPr>
            <a:r>
              <a:rPr dirty="0" sz="2800" spc="-5">
                <a:latin typeface="Arial"/>
                <a:cs typeface="Arial"/>
              </a:rPr>
              <a:t>•	Spring MVC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>
                <a:latin typeface="MS Gothic"/>
                <a:cs typeface="MS Gothic"/>
              </a:rPr>
              <a:t>提供了以下几</a:t>
            </a:r>
            <a:r>
              <a:rPr dirty="0" sz="2800">
                <a:latin typeface="宋体"/>
                <a:cs typeface="宋体"/>
              </a:rPr>
              <a:t>种</a:t>
            </a:r>
            <a:r>
              <a:rPr dirty="0" sz="2800">
                <a:latin typeface="MS Gothic"/>
                <a:cs typeface="MS Gothic"/>
              </a:rPr>
              <a:t>途径</a:t>
            </a:r>
            <a:r>
              <a:rPr dirty="0" sz="2800">
                <a:latin typeface="宋体"/>
                <a:cs typeface="宋体"/>
              </a:rPr>
              <a:t>输</a:t>
            </a:r>
            <a:r>
              <a:rPr dirty="0" sz="2800">
                <a:latin typeface="MS Gothic"/>
                <a:cs typeface="MS Gothic"/>
              </a:rPr>
              <a:t>出模型数据：</a:t>
            </a:r>
            <a:endParaRPr sz="2800">
              <a:latin typeface="MS Gothic"/>
              <a:cs typeface="MS Gothic"/>
            </a:endParaRPr>
          </a:p>
          <a:p>
            <a:pPr marL="755015" indent="-285115">
              <a:lnSpc>
                <a:spcPts val="261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ModelAndView</a:t>
            </a:r>
            <a:r>
              <a:rPr dirty="0" sz="2400" spc="-5">
                <a:latin typeface="Arial"/>
                <a:cs typeface="Arial"/>
              </a:rPr>
              <a:t>: 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理方法返回</a:t>
            </a:r>
            <a:r>
              <a:rPr dirty="0" sz="2400">
                <a:latin typeface="宋体"/>
                <a:cs typeface="宋体"/>
              </a:rPr>
              <a:t>值类</a:t>
            </a:r>
            <a:r>
              <a:rPr dirty="0" sz="2400">
                <a:latin typeface="MS Gothic"/>
                <a:cs typeface="MS Gothic"/>
              </a:rPr>
              <a:t>型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 spc="-54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ModelAndView</a:t>
            </a:r>
            <a:endParaRPr sz="2400">
              <a:latin typeface="Arial"/>
              <a:cs typeface="Arial"/>
            </a:endParaRPr>
          </a:p>
          <a:p>
            <a:pPr marL="755015">
              <a:lnSpc>
                <a:spcPts val="2615"/>
              </a:lnSpc>
            </a:pP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Arial"/>
                <a:cs typeface="Arial"/>
              </a:rPr>
              <a:t>,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方法体即可通</a:t>
            </a:r>
            <a:r>
              <a:rPr dirty="0" sz="2400">
                <a:latin typeface="宋体"/>
                <a:cs typeface="宋体"/>
              </a:rPr>
              <a:t>过该对</a:t>
            </a:r>
            <a:r>
              <a:rPr dirty="0" sz="2400">
                <a:latin typeface="MS Gothic"/>
                <a:cs typeface="MS Gothic"/>
              </a:rPr>
              <a:t>象添加模型数据</a:t>
            </a:r>
            <a:endParaRPr sz="2400">
              <a:latin typeface="MS Gothic"/>
              <a:cs typeface="MS Gothic"/>
            </a:endParaRPr>
          </a:p>
          <a:p>
            <a:pPr marL="755015" marR="12065" indent="-285115">
              <a:lnSpc>
                <a:spcPts val="2480"/>
              </a:lnSpc>
              <a:spcBef>
                <a:spcPts val="350"/>
              </a:spcBef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Map</a:t>
            </a:r>
            <a:r>
              <a:rPr dirty="0" sz="24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及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Model</a:t>
            </a:r>
            <a:r>
              <a:rPr dirty="0" sz="2400" spc="-5">
                <a:latin typeface="Arial"/>
                <a:cs typeface="Arial"/>
              </a:rPr>
              <a:t>: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入参</a:t>
            </a:r>
            <a:r>
              <a:rPr dirty="0" sz="2400">
                <a:latin typeface="宋体"/>
                <a:cs typeface="宋体"/>
              </a:rPr>
              <a:t>为 </a:t>
            </a:r>
            <a:r>
              <a:rPr dirty="0" sz="2400" spc="-118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org.springframework.ui.Model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org.springframework.ui. </a:t>
            </a:r>
            <a:r>
              <a:rPr dirty="0" sz="2400" spc="-5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ModelMap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或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java.uti.Map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理方法返回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Arial"/>
                <a:cs typeface="Arial"/>
              </a:rPr>
              <a:t>Map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中的数据会自</a:t>
            </a:r>
            <a:r>
              <a:rPr dirty="0" sz="2400">
                <a:latin typeface="宋体"/>
                <a:cs typeface="宋体"/>
              </a:rPr>
              <a:t>动</a:t>
            </a:r>
            <a:r>
              <a:rPr dirty="0" sz="2400">
                <a:latin typeface="MS Gothic"/>
                <a:cs typeface="MS Gothic"/>
              </a:rPr>
              <a:t>添加到模型中。</a:t>
            </a:r>
            <a:endParaRPr sz="2400">
              <a:latin typeface="MS Gothic"/>
              <a:cs typeface="MS Gothic"/>
            </a:endParaRPr>
          </a:p>
          <a:p>
            <a:pPr marL="755015" indent="-285115">
              <a:lnSpc>
                <a:spcPts val="253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@SessionAttributes</a:t>
            </a:r>
            <a:r>
              <a:rPr dirty="0" sz="2400" spc="-5">
                <a:latin typeface="Arial"/>
                <a:cs typeface="Arial"/>
              </a:rPr>
              <a:t>: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将模型中的某个属性</a:t>
            </a:r>
            <a:r>
              <a:rPr dirty="0" sz="2400">
                <a:latin typeface="宋体"/>
                <a:cs typeface="宋体"/>
              </a:rPr>
              <a:t>暂</a:t>
            </a:r>
            <a:r>
              <a:rPr dirty="0" sz="2400">
                <a:latin typeface="MS Gothic"/>
                <a:cs typeface="MS Gothic"/>
              </a:rPr>
              <a:t>存到</a:t>
            </a:r>
            <a:endParaRPr sz="2400">
              <a:latin typeface="MS Gothic"/>
              <a:cs typeface="MS Gothic"/>
            </a:endParaRPr>
          </a:p>
          <a:p>
            <a:pPr marL="755015">
              <a:lnSpc>
                <a:spcPts val="2615"/>
              </a:lnSpc>
            </a:pPr>
            <a:r>
              <a:rPr dirty="0" sz="2400" spc="-5">
                <a:latin typeface="Arial"/>
                <a:cs typeface="Arial"/>
              </a:rPr>
              <a:t>HttpSession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中，以便多个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求之</a:t>
            </a:r>
            <a:r>
              <a:rPr dirty="0" sz="2400">
                <a:latin typeface="宋体"/>
                <a:cs typeface="宋体"/>
              </a:rPr>
              <a:t>间</a:t>
            </a:r>
            <a:r>
              <a:rPr dirty="0" sz="2400">
                <a:latin typeface="MS Gothic"/>
                <a:cs typeface="MS Gothic"/>
              </a:rPr>
              <a:t>可以共享</a:t>
            </a:r>
            <a:r>
              <a:rPr dirty="0" sz="2400">
                <a:latin typeface="宋体"/>
                <a:cs typeface="宋体"/>
              </a:rPr>
              <a:t>这</a:t>
            </a:r>
            <a:r>
              <a:rPr dirty="0" sz="2400">
                <a:latin typeface="MS Gothic"/>
                <a:cs typeface="MS Gothic"/>
              </a:rPr>
              <a:t>个属性</a:t>
            </a:r>
            <a:endParaRPr sz="2400">
              <a:latin typeface="MS Gothic"/>
              <a:cs typeface="MS Gothic"/>
            </a:endParaRPr>
          </a:p>
          <a:p>
            <a:pPr marL="755015" marR="151130" indent="-285115">
              <a:lnSpc>
                <a:spcPts val="2480"/>
              </a:lnSpc>
              <a:spcBef>
                <a:spcPts val="350"/>
              </a:spcBef>
            </a:pPr>
            <a:r>
              <a:rPr dirty="0" sz="2400" spc="-5">
                <a:latin typeface="Arial"/>
                <a:cs typeface="Arial"/>
              </a:rPr>
              <a:t>–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@ModelAttribute</a:t>
            </a:r>
            <a:r>
              <a:rPr dirty="0" sz="2400" spc="-5">
                <a:latin typeface="Arial"/>
                <a:cs typeface="Arial"/>
              </a:rPr>
              <a:t>: </a:t>
            </a:r>
            <a:r>
              <a:rPr dirty="0" sz="2400">
                <a:latin typeface="MS Gothic"/>
                <a:cs typeface="MS Gothic"/>
              </a:rPr>
              <a:t>方法入参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注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注解后</a:t>
            </a:r>
            <a:r>
              <a:rPr dirty="0" sz="2400">
                <a:latin typeface="Arial"/>
                <a:cs typeface="Arial"/>
              </a:rPr>
              <a:t>, </a:t>
            </a:r>
            <a:r>
              <a:rPr dirty="0" sz="2400">
                <a:latin typeface="MS Gothic"/>
                <a:cs typeface="MS Gothic"/>
              </a:rPr>
              <a:t>入参的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 </a:t>
            </a:r>
            <a:r>
              <a:rPr dirty="0" sz="2400" spc="-92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就会放到数据模型中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677670">
              <a:lnSpc>
                <a:spcPct val="100000"/>
              </a:lnSpc>
            </a:pPr>
            <a:r>
              <a:rPr dirty="0" spc="-5"/>
              <a:t>ModelAndView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79929"/>
            <a:ext cx="7966709" cy="3216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控制器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理方法的返回</a:t>
            </a:r>
            <a:r>
              <a:rPr dirty="0" sz="2400">
                <a:latin typeface="宋体"/>
                <a:cs typeface="宋体"/>
              </a:rPr>
              <a:t>值</a:t>
            </a:r>
            <a:r>
              <a:rPr dirty="0" sz="2400">
                <a:latin typeface="MS Gothic"/>
                <a:cs typeface="MS Gothic"/>
              </a:rPr>
              <a:t>如果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 spc="-570">
                <a:latin typeface="宋体"/>
                <a:cs typeface="宋体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ModelAndView</a:t>
            </a:r>
            <a:r>
              <a:rPr dirty="0" sz="2400" spc="-5">
                <a:latin typeface="Arial"/>
                <a:cs typeface="Arial"/>
              </a:rPr>
              <a:t>,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则</a:t>
            </a:r>
            <a:r>
              <a:rPr dirty="0" sz="2400">
                <a:latin typeface="MS Gothic"/>
                <a:cs typeface="MS Gothic"/>
              </a:rPr>
              <a:t>其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既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包含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信息，也包含模型数据信息</a:t>
            </a:r>
            <a:r>
              <a:rPr dirty="0" sz="2400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添加模型数据</a:t>
            </a:r>
            <a:r>
              <a:rPr dirty="0" sz="240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5015" marR="1144905" indent="-285115">
              <a:lnSpc>
                <a:spcPts val="2290"/>
              </a:lnSpc>
              <a:spcBef>
                <a:spcPts val="520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MoelAndView addObject(String attributeName, </a:t>
            </a:r>
            <a:r>
              <a:rPr dirty="0" sz="2000">
                <a:latin typeface="Arial"/>
                <a:cs typeface="Arial"/>
              </a:rPr>
              <a:t>Object </a:t>
            </a:r>
            <a:r>
              <a:rPr dirty="0" sz="2000" spc="-4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attributeValue)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290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ModelAndView addAllObject(Map&lt;String, ?&gt;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modelMap)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宋体"/>
                <a:cs typeface="宋体"/>
              </a:rPr>
              <a:t>设</a:t>
            </a:r>
            <a:r>
              <a:rPr dirty="0" sz="2400">
                <a:latin typeface="MS Gothic"/>
                <a:cs typeface="MS Gothic"/>
              </a:rPr>
              <a:t>置</a:t>
            </a:r>
            <a:r>
              <a:rPr dirty="0" sz="2400">
                <a:latin typeface="宋体"/>
                <a:cs typeface="宋体"/>
              </a:rPr>
              <a:t>视图</a:t>
            </a:r>
            <a:r>
              <a:rPr dirty="0" sz="240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5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void setView(View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view)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void setViewName(String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viewName)j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778635">
              <a:lnSpc>
                <a:spcPct val="100000"/>
              </a:lnSpc>
            </a:pPr>
            <a:r>
              <a:rPr dirty="0" spc="-5"/>
              <a:t>Map </a:t>
            </a:r>
            <a:r>
              <a:rPr dirty="0">
                <a:latin typeface="MS Gothic"/>
                <a:cs typeface="MS Gothic"/>
              </a:rPr>
              <a:t>及</a:t>
            </a:r>
            <a:r>
              <a:rPr dirty="0" spc="-869">
                <a:latin typeface="MS Gothic"/>
                <a:cs typeface="MS Gothic"/>
              </a:rPr>
              <a:t> </a:t>
            </a:r>
            <a:r>
              <a:rPr dirty="0" spc="-5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244" y="1908809"/>
            <a:ext cx="5368290" cy="3622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 MVC </a:t>
            </a:r>
            <a:r>
              <a:rPr dirty="0" sz="2400">
                <a:latin typeface="MS Gothic"/>
                <a:cs typeface="MS Gothic"/>
              </a:rPr>
              <a:t>在内部使用了一个 </a:t>
            </a:r>
            <a:r>
              <a:rPr dirty="0" sz="2400" spc="-118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org.springframework.ui.Model </a:t>
            </a:r>
            <a:r>
              <a:rPr dirty="0" sz="2400">
                <a:latin typeface="MS Gothic"/>
                <a:cs typeface="MS Gothic"/>
              </a:rPr>
              <a:t>接口存 </a:t>
            </a:r>
            <a:r>
              <a:rPr dirty="0" sz="2400" spc="-116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储</a:t>
            </a:r>
            <a:r>
              <a:rPr dirty="0" sz="2400">
                <a:latin typeface="MS Gothic"/>
                <a:cs typeface="MS Gothic"/>
              </a:rPr>
              <a:t>模型数据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具体</a:t>
            </a:r>
            <a:r>
              <a:rPr dirty="0" sz="2400">
                <a:latin typeface="宋体"/>
                <a:cs typeface="宋体"/>
              </a:rPr>
              <a:t>步</a:t>
            </a:r>
            <a:r>
              <a:rPr dirty="0" sz="2400">
                <a:latin typeface="宋体"/>
                <a:cs typeface="宋体"/>
              </a:rPr>
              <a:t>骤</a:t>
            </a:r>
            <a:endParaRPr sz="2400">
              <a:latin typeface="宋体"/>
              <a:cs typeface="宋体"/>
            </a:endParaRPr>
          </a:p>
          <a:p>
            <a:pPr marL="755015" marR="33655" indent="-285115">
              <a:lnSpc>
                <a:spcPts val="2300"/>
              </a:lnSpc>
              <a:spcBef>
                <a:spcPts val="515"/>
              </a:spcBef>
              <a:tabLst>
                <a:tab pos="754380" algn="l"/>
              </a:tabLst>
            </a:pPr>
            <a:r>
              <a:rPr dirty="0" sz="2000" b="1">
                <a:latin typeface="Arial"/>
                <a:cs typeface="Arial"/>
              </a:rPr>
              <a:t>–	Spring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MVC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b="1">
                <a:latin typeface="等线"/>
                <a:cs typeface="等线"/>
              </a:rPr>
              <a:t>在</a:t>
            </a:r>
            <a:r>
              <a:rPr dirty="0" sz="2000" b="1">
                <a:latin typeface="Microsoft JhengHei"/>
                <a:cs typeface="Microsoft JhengHei"/>
              </a:rPr>
              <a:t>调</a:t>
            </a:r>
            <a:r>
              <a:rPr dirty="0" sz="2000" b="1">
                <a:latin typeface="等线"/>
                <a:cs typeface="等线"/>
              </a:rPr>
              <a:t>用方法前会</a:t>
            </a:r>
            <a:r>
              <a:rPr dirty="0" sz="2000" b="1">
                <a:latin typeface="Microsoft JhengHei"/>
                <a:cs typeface="Microsoft JhengHei"/>
              </a:rPr>
              <a:t>创</a:t>
            </a:r>
            <a:r>
              <a:rPr dirty="0" sz="2000" b="1">
                <a:latin typeface="等线"/>
                <a:cs typeface="等线"/>
              </a:rPr>
              <a:t>建一个</a:t>
            </a:r>
            <a:r>
              <a:rPr dirty="0" sz="2000" b="1">
                <a:latin typeface="Microsoft JhengHei"/>
                <a:cs typeface="Microsoft JhengHei"/>
              </a:rPr>
              <a:t>隐 </a:t>
            </a:r>
            <a:r>
              <a:rPr dirty="0" sz="2000" spc="-400" b="1">
                <a:latin typeface="Microsoft JhengHei"/>
                <a:cs typeface="Microsoft JhengHei"/>
              </a:rPr>
              <a:t> </a:t>
            </a:r>
            <a:r>
              <a:rPr dirty="0" sz="2000" b="1">
                <a:latin typeface="等线"/>
                <a:cs typeface="等线"/>
              </a:rPr>
              <a:t>含的模型</a:t>
            </a:r>
            <a:r>
              <a:rPr dirty="0" sz="2000" b="1">
                <a:latin typeface="Microsoft JhengHei"/>
                <a:cs typeface="Microsoft JhengHei"/>
              </a:rPr>
              <a:t>对</a:t>
            </a:r>
            <a:r>
              <a:rPr dirty="0" sz="2000" b="1">
                <a:latin typeface="等线"/>
                <a:cs typeface="等线"/>
              </a:rPr>
              <a:t>象作</a:t>
            </a:r>
            <a:r>
              <a:rPr dirty="0" sz="2000" b="1">
                <a:latin typeface="Microsoft JhengHei"/>
                <a:cs typeface="Microsoft JhengHei"/>
              </a:rPr>
              <a:t>为</a:t>
            </a:r>
            <a:r>
              <a:rPr dirty="0" sz="2000" b="1">
                <a:latin typeface="等线"/>
                <a:cs typeface="等线"/>
              </a:rPr>
              <a:t>模型数据的存</a:t>
            </a:r>
            <a:r>
              <a:rPr dirty="0" sz="2000" b="1">
                <a:latin typeface="Microsoft JhengHei"/>
                <a:cs typeface="Microsoft JhengHei"/>
              </a:rPr>
              <a:t>储</a:t>
            </a:r>
            <a:r>
              <a:rPr dirty="0" sz="2000" b="1">
                <a:latin typeface="等线"/>
                <a:cs typeface="等线"/>
              </a:rPr>
              <a:t>容器</a:t>
            </a:r>
            <a:r>
              <a:rPr dirty="0" sz="2000">
                <a:latin typeface="MS Gothic"/>
                <a:cs typeface="MS Gothic"/>
              </a:rPr>
              <a:t>。</a:t>
            </a:r>
            <a:endParaRPr sz="2000">
              <a:latin typeface="MS Gothic"/>
              <a:cs typeface="MS Gothic"/>
            </a:endParaRPr>
          </a:p>
          <a:p>
            <a:pPr marL="755015" marR="34290" indent="-285115">
              <a:lnSpc>
                <a:spcPts val="2290"/>
              </a:lnSpc>
              <a:spcBef>
                <a:spcPts val="455"/>
              </a:spcBef>
              <a:tabLst>
                <a:tab pos="75438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如果方法的入参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为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Map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或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Model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类 </a:t>
            </a:r>
            <a:r>
              <a:rPr dirty="0" sz="2000" spc="-459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000" spc="-5">
                <a:latin typeface="MS Gothic"/>
                <a:cs typeface="MS Gothic"/>
              </a:rPr>
              <a:t>，</a:t>
            </a:r>
            <a:r>
              <a:rPr dirty="0" sz="2000" spc="-5">
                <a:latin typeface="Arial"/>
                <a:cs typeface="Arial"/>
              </a:rPr>
              <a:t>Spring MVC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会将</a:t>
            </a:r>
            <a:r>
              <a:rPr dirty="0" sz="2000">
                <a:latin typeface="宋体"/>
                <a:cs typeface="宋体"/>
              </a:rPr>
              <a:t>隐</a:t>
            </a:r>
            <a:r>
              <a:rPr dirty="0" sz="2000">
                <a:latin typeface="MS Gothic"/>
                <a:cs typeface="MS Gothic"/>
              </a:rPr>
              <a:t>含模型的引用</a:t>
            </a:r>
            <a:r>
              <a:rPr dirty="0" sz="2000">
                <a:latin typeface="宋体"/>
                <a:cs typeface="宋体"/>
              </a:rPr>
              <a:t>传  递给这</a:t>
            </a:r>
            <a:r>
              <a:rPr dirty="0" sz="2000">
                <a:latin typeface="MS Gothic"/>
                <a:cs typeface="MS Gothic"/>
              </a:rPr>
              <a:t>些入参。在方法体内，</a:t>
            </a:r>
            <a:r>
              <a:rPr dirty="0" sz="2000">
                <a:latin typeface="宋体"/>
                <a:cs typeface="宋体"/>
              </a:rPr>
              <a:t>开发</a:t>
            </a:r>
            <a:r>
              <a:rPr dirty="0" sz="2000">
                <a:latin typeface="MS Gothic"/>
                <a:cs typeface="MS Gothic"/>
              </a:rPr>
              <a:t>者可以  通</a:t>
            </a:r>
            <a:r>
              <a:rPr dirty="0" sz="2000">
                <a:latin typeface="宋体"/>
                <a:cs typeface="宋体"/>
              </a:rPr>
              <a:t>过这</a:t>
            </a:r>
            <a:r>
              <a:rPr dirty="0" sz="2000">
                <a:latin typeface="MS Gothic"/>
                <a:cs typeface="MS Gothic"/>
              </a:rPr>
              <a:t>个入参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</a:t>
            </a:r>
            <a:r>
              <a:rPr dirty="0" sz="2000">
                <a:latin typeface="宋体"/>
                <a:cs typeface="宋体"/>
              </a:rPr>
              <a:t>访问</a:t>
            </a:r>
            <a:r>
              <a:rPr dirty="0" sz="2000">
                <a:latin typeface="MS Gothic"/>
                <a:cs typeface="MS Gothic"/>
              </a:rPr>
              <a:t>到模型中的所有数  据，也可以向模型中添加新的属性数据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0750" y="2809875"/>
            <a:ext cx="2933700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99759" y="1120139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 h="0">
                <a:moveTo>
                  <a:pt x="0" y="0"/>
                </a:moveTo>
                <a:lnTo>
                  <a:pt x="289560" y="0"/>
                </a:lnTo>
              </a:path>
            </a:pathLst>
          </a:custGeom>
          <a:ln w="9144">
            <a:solidFill>
              <a:srgbClr val="1C1C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3669" rIns="0" bIns="0" rtlCol="0" vert="horz">
            <a:spAutoFit/>
          </a:bodyPr>
          <a:lstStyle/>
          <a:p>
            <a:pPr marL="1292225">
              <a:lnSpc>
                <a:spcPct val="100000"/>
              </a:lnSpc>
            </a:pPr>
            <a:r>
              <a:rPr dirty="0" sz="3750" spc="-150">
                <a:latin typeface="Arial"/>
                <a:cs typeface="Arial"/>
              </a:rPr>
              <a:t>Map</a:t>
            </a:r>
            <a:r>
              <a:rPr dirty="0" sz="3750" spc="5">
                <a:latin typeface="Arial"/>
                <a:cs typeface="Arial"/>
              </a:rPr>
              <a:t> </a:t>
            </a:r>
            <a:r>
              <a:rPr dirty="0" sz="3750" spc="1070">
                <a:latin typeface="Arial"/>
                <a:cs typeface="Arial"/>
              </a:rPr>
              <a:t>&amp;</a:t>
            </a:r>
            <a:r>
              <a:rPr dirty="0" sz="3750" spc="200">
                <a:latin typeface="Arial"/>
                <a:cs typeface="Arial"/>
              </a:rPr>
              <a:t> </a:t>
            </a:r>
            <a:r>
              <a:rPr dirty="0" sz="3750" spc="-125">
                <a:latin typeface="Arial"/>
                <a:cs typeface="Arial"/>
              </a:rPr>
              <a:t>Model</a:t>
            </a:r>
            <a:r>
              <a:rPr dirty="0" sz="3750" spc="70">
                <a:latin typeface="Arial"/>
                <a:cs typeface="Arial"/>
              </a:rPr>
              <a:t> </a:t>
            </a:r>
            <a:r>
              <a:rPr dirty="0" sz="3750" spc="-390">
                <a:latin typeface="Arial"/>
                <a:cs typeface="Arial"/>
              </a:rPr>
              <a:t>•»\</a:t>
            </a:r>
            <a:r>
              <a:rPr dirty="0" sz="3750" spc="-710">
                <a:latin typeface="Arial"/>
                <a:cs typeface="Arial"/>
              </a:rPr>
              <a:t> </a:t>
            </a:r>
            <a:r>
              <a:rPr dirty="0" sz="3750" spc="-730">
                <a:latin typeface="Arial"/>
                <a:cs typeface="Arial"/>
              </a:rPr>
              <a:t>fé!J</a:t>
            </a:r>
            <a:endParaRPr sz="3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163" y="1949196"/>
            <a:ext cx="2446020" cy="1543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320">
                <a:solidFill>
                  <a:srgbClr val="8C8C8E"/>
                </a:solidFill>
                <a:latin typeface="Arial"/>
                <a:cs typeface="Arial"/>
              </a:rPr>
              <a:t>‹¿o   </a:t>
            </a:r>
            <a:r>
              <a:rPr dirty="0" sz="1500" spc="55">
                <a:solidFill>
                  <a:srgbClr val="776E64"/>
                </a:solidFill>
                <a:latin typeface="Arial"/>
                <a:cs typeface="Arial"/>
              </a:rPr>
              <a:t>MadelAhribLlt</a:t>
            </a:r>
            <a:r>
              <a:rPr dirty="0" sz="1500" spc="-265">
                <a:solidFill>
                  <a:srgbClr val="776E64"/>
                </a:solidFill>
                <a:latin typeface="Arial"/>
                <a:cs typeface="Arial"/>
              </a:rPr>
              <a:t> </a:t>
            </a:r>
            <a:r>
              <a:rPr dirty="0" sz="1500" spc="-55">
                <a:solidFill>
                  <a:srgbClr val="776E64"/>
                </a:solidFill>
                <a:latin typeface="Arial"/>
                <a:cs typeface="Arial"/>
              </a:rPr>
              <a:t>8f(°usRr°]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700" spc="-10">
                <a:solidFill>
                  <a:srgbClr val="5B0C46"/>
                </a:solidFill>
                <a:latin typeface="Arial"/>
                <a:cs typeface="Arial"/>
              </a:rPr>
              <a:t>public </a:t>
            </a:r>
            <a:r>
              <a:rPr dirty="0" sz="1700" spc="-120">
                <a:solidFill>
                  <a:srgbClr val="1D1611"/>
                </a:solidFill>
                <a:latin typeface="Arial"/>
                <a:cs typeface="Arial"/>
              </a:rPr>
              <a:t>User</a:t>
            </a:r>
            <a:r>
              <a:rPr dirty="0" sz="1700" spc="90">
                <a:solidFill>
                  <a:srgbClr val="1D1611"/>
                </a:solidFill>
                <a:latin typeface="Arial"/>
                <a:cs typeface="Arial"/>
              </a:rPr>
              <a:t> </a:t>
            </a:r>
            <a:r>
              <a:rPr dirty="0" sz="1700" spc="-45">
                <a:solidFill>
                  <a:srgbClr val="28150F"/>
                </a:solidFill>
                <a:latin typeface="Arial"/>
                <a:cs typeface="Arial"/>
              </a:rPr>
              <a:t>getUserg(</a:t>
            </a:r>
            <a:endParaRPr sz="17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dirty="0" sz="1650" spc="-100">
                <a:solidFill>
                  <a:srgbClr val="1F1301"/>
                </a:solidFill>
                <a:latin typeface="Arial"/>
                <a:cs typeface="Arial"/>
              </a:rPr>
              <a:t>User  </a:t>
            </a:r>
            <a:r>
              <a:rPr dirty="0" sz="1650" spc="-85">
                <a:solidFill>
                  <a:srgbClr val="0A1315"/>
                </a:solidFill>
                <a:latin typeface="Arial"/>
                <a:cs typeface="Arial"/>
              </a:rPr>
              <a:t>user  </a:t>
            </a:r>
            <a:r>
              <a:rPr dirty="0" sz="1650" spc="-5">
                <a:solidFill>
                  <a:srgbClr val="70706E"/>
                </a:solidFill>
                <a:latin typeface="Arial"/>
                <a:cs typeface="Arial"/>
              </a:rPr>
              <a:t>= </a:t>
            </a:r>
            <a:r>
              <a:rPr dirty="0" sz="1650" spc="-5">
                <a:solidFill>
                  <a:srgbClr val="591336"/>
                </a:solidFill>
                <a:latin typeface="Arial"/>
                <a:cs typeface="Arial"/>
              </a:rPr>
              <a:t>new</a:t>
            </a:r>
            <a:r>
              <a:rPr dirty="0" sz="1650" spc="-70">
                <a:solidFill>
                  <a:srgbClr val="591336"/>
                </a:solidFill>
                <a:latin typeface="Arial"/>
                <a:cs typeface="Arial"/>
              </a:rPr>
              <a:t> </a:t>
            </a:r>
            <a:r>
              <a:rPr dirty="0" sz="1650" spc="10">
                <a:solidFill>
                  <a:srgbClr val="161126"/>
                </a:solidFill>
                <a:latin typeface="Arial"/>
                <a:cs typeface="Arial"/>
              </a:rPr>
              <a:t>Userg;</a:t>
            </a:r>
            <a:endParaRPr sz="165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85"/>
              </a:spcBef>
            </a:pPr>
            <a:r>
              <a:rPr dirty="0" sz="1600" spc="-65">
                <a:solidFill>
                  <a:srgbClr val="414B4F"/>
                </a:solidFill>
                <a:latin typeface="Arial"/>
                <a:cs typeface="Arial"/>
              </a:rPr>
              <a:t>user.setA</a:t>
            </a:r>
            <a:r>
              <a:rPr dirty="0" sz="1600" spc="-280">
                <a:solidFill>
                  <a:srgbClr val="414B4F"/>
                </a:solidFill>
                <a:latin typeface="Arial"/>
                <a:cs typeface="Arial"/>
              </a:rPr>
              <a:t> </a:t>
            </a:r>
            <a:r>
              <a:rPr dirty="0" sz="1600" spc="-50">
                <a:solidFill>
                  <a:srgbClr val="414B4F"/>
                </a:solidFill>
                <a:latin typeface="Arial"/>
                <a:cs typeface="Arial"/>
              </a:rPr>
              <a:t>/R(LO);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700" spc="10">
                <a:solidFill>
                  <a:srgbClr val="AA6295"/>
                </a:solidFill>
                <a:latin typeface="Arial"/>
                <a:cs typeface="Arial"/>
              </a:rPr>
              <a:t>return</a:t>
            </a:r>
            <a:r>
              <a:rPr dirty="0" sz="1700" spc="55">
                <a:solidFill>
                  <a:srgbClr val="AA6295"/>
                </a:solidFill>
                <a:latin typeface="Arial"/>
                <a:cs typeface="Arial"/>
              </a:rPr>
              <a:t> </a:t>
            </a:r>
            <a:r>
              <a:rPr dirty="0" sz="1700" spc="-95">
                <a:solidFill>
                  <a:srgbClr val="0C0000"/>
                </a:solidFill>
                <a:latin typeface="Arial"/>
                <a:cs typeface="Arial"/>
              </a:rPr>
              <a:t>user;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4163" y="4008882"/>
            <a:ext cx="4693285" cy="1274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85"/>
              </a:lnSpc>
            </a:pPr>
            <a:r>
              <a:rPr dirty="0" sz="1650" spc="-455">
                <a:solidFill>
                  <a:srgbClr val="B5A897"/>
                </a:solidFill>
                <a:latin typeface="Arial"/>
                <a:cs typeface="Arial"/>
              </a:rPr>
              <a:t>C</a:t>
            </a:r>
            <a:r>
              <a:rPr dirty="0" baseline="6734" sz="2475" spc="-682">
                <a:solidFill>
                  <a:srgbClr val="B5A897"/>
                </a:solidFill>
                <a:latin typeface="Arial"/>
                <a:cs typeface="Arial"/>
              </a:rPr>
              <a:t>4                                                                                                                   </a:t>
            </a:r>
            <a:r>
              <a:rPr dirty="0" baseline="3367" sz="2475" spc="-30">
                <a:solidFill>
                  <a:srgbClr val="6E696E"/>
                </a:solidFill>
                <a:latin typeface="Arial"/>
                <a:cs typeface="Arial"/>
              </a:rPr>
              <a:t>RequestMapping('/handle20°)</a:t>
            </a:r>
            <a:endParaRPr baseline="3367" sz="2475">
              <a:latin typeface="Arial"/>
              <a:cs typeface="Arial"/>
            </a:endParaRPr>
          </a:p>
          <a:p>
            <a:pPr marL="12700">
              <a:lnSpc>
                <a:spcPts val="1970"/>
              </a:lnSpc>
            </a:pPr>
            <a:r>
              <a:rPr dirty="0" sz="1800" spc="-50">
                <a:solidFill>
                  <a:srgbClr val="6B073B"/>
                </a:solidFill>
                <a:latin typeface="Arial"/>
                <a:cs typeface="Arial"/>
              </a:rPr>
              <a:t>public </a:t>
            </a:r>
            <a:r>
              <a:rPr dirty="0" sz="1800" spc="-90">
                <a:solidFill>
                  <a:srgbClr val="2D0C24"/>
                </a:solidFill>
                <a:latin typeface="Arial"/>
                <a:cs typeface="Arial"/>
              </a:rPr>
              <a:t>String </a:t>
            </a:r>
            <a:r>
              <a:rPr dirty="0" sz="1800" spc="-110">
                <a:solidFill>
                  <a:srgbClr val="283446"/>
                </a:solidFill>
                <a:latin typeface="Arial"/>
                <a:cs typeface="Arial"/>
              </a:rPr>
              <a:t>handle20(Map </a:t>
            </a:r>
            <a:r>
              <a:rPr dirty="0" sz="1800" spc="-215">
                <a:solidFill>
                  <a:srgbClr val="283446"/>
                </a:solidFill>
                <a:latin typeface="Arial"/>
                <a:cs typeface="Arial"/>
              </a:rPr>
              <a:t>&lt; </a:t>
            </a:r>
            <a:r>
              <a:rPr dirty="0" sz="1800" spc="-100">
                <a:solidFill>
                  <a:srgbClr val="283446"/>
                </a:solidFill>
                <a:latin typeface="Arial"/>
                <a:cs typeface="Arial"/>
              </a:rPr>
              <a:t>String, </a:t>
            </a:r>
            <a:r>
              <a:rPr dirty="0" sz="1800" spc="-100">
                <a:solidFill>
                  <a:srgbClr val="1C1A42"/>
                </a:solidFill>
                <a:latin typeface="Arial"/>
                <a:cs typeface="Arial"/>
              </a:rPr>
              <a:t>Object» </a:t>
            </a:r>
            <a:r>
              <a:rPr dirty="0" sz="1800" spc="75">
                <a:solidFill>
                  <a:srgbClr val="1C1A42"/>
                </a:solidFill>
                <a:latin typeface="Arial"/>
                <a:cs typeface="Arial"/>
              </a:rPr>
              <a:t> </a:t>
            </a:r>
            <a:r>
              <a:rPr dirty="0" sz="1800" spc="-114">
                <a:solidFill>
                  <a:srgbClr val="3A2103"/>
                </a:solidFill>
                <a:latin typeface="Arial"/>
                <a:cs typeface="Arial"/>
              </a:rPr>
              <a:t>map)(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ts val="2125"/>
              </a:lnSpc>
            </a:pPr>
            <a:r>
              <a:rPr dirty="0" sz="1850" spc="-85">
                <a:solidFill>
                  <a:srgbClr val="463833"/>
                </a:solidFill>
                <a:latin typeface="Arial"/>
                <a:cs typeface="Arial"/>
              </a:rPr>
              <a:t>map.put('time°, </a:t>
            </a:r>
            <a:r>
              <a:rPr dirty="0" sz="1850" spc="-95">
                <a:solidFill>
                  <a:srgbClr val="5D0021"/>
                </a:solidFill>
                <a:latin typeface="Arial"/>
                <a:cs typeface="Arial"/>
              </a:rPr>
              <a:t>new</a:t>
            </a:r>
            <a:r>
              <a:rPr dirty="0" sz="1850" spc="220">
                <a:solidFill>
                  <a:srgbClr val="5D0021"/>
                </a:solidFill>
                <a:latin typeface="Arial"/>
                <a:cs typeface="Arial"/>
              </a:rPr>
              <a:t> </a:t>
            </a:r>
            <a:r>
              <a:rPr dirty="0" sz="1850" spc="-100">
                <a:solidFill>
                  <a:srgbClr val="2A281C"/>
                </a:solidFill>
                <a:latin typeface="Arial"/>
                <a:cs typeface="Arial"/>
              </a:rPr>
              <a:t>Dategj;</a:t>
            </a:r>
            <a:endParaRPr sz="185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70"/>
              </a:spcBef>
            </a:pPr>
            <a:r>
              <a:rPr dirty="0" sz="1550" spc="-45">
                <a:solidFill>
                  <a:srgbClr val="0F0101"/>
                </a:solidFill>
                <a:latin typeface="Arial"/>
                <a:cs typeface="Arial"/>
              </a:rPr>
              <a:t>User </a:t>
            </a:r>
            <a:r>
              <a:rPr dirty="0" sz="1550" spc="-75">
                <a:solidFill>
                  <a:srgbClr val="282F38"/>
                </a:solidFill>
                <a:latin typeface="Arial"/>
                <a:cs typeface="Arial"/>
              </a:rPr>
              <a:t>usBr  </a:t>
            </a:r>
            <a:r>
              <a:rPr dirty="0" sz="1550" spc="50">
                <a:latin typeface="Arial"/>
                <a:cs typeface="Arial"/>
              </a:rPr>
              <a:t>= </a:t>
            </a:r>
            <a:r>
              <a:rPr dirty="0" sz="1550" spc="-195">
                <a:solidFill>
                  <a:srgbClr val="24211C"/>
                </a:solidFill>
                <a:latin typeface="Arial"/>
                <a:cs typeface="Arial"/>
              </a:rPr>
              <a:t>(USRF)  </a:t>
            </a:r>
            <a:r>
              <a:rPr dirty="0" sz="1550" spc="20">
                <a:latin typeface="Arial"/>
                <a:cs typeface="Arial"/>
              </a:rPr>
              <a:t>map.get(°</a:t>
            </a:r>
            <a:r>
              <a:rPr dirty="0" sz="1550" spc="110">
                <a:latin typeface="Arial"/>
                <a:cs typeface="Arial"/>
              </a:rPr>
              <a:t> </a:t>
            </a:r>
            <a:r>
              <a:rPr dirty="0" sz="1550" spc="-30">
                <a:solidFill>
                  <a:srgbClr val="2B08AF"/>
                </a:solidFill>
                <a:latin typeface="Arial"/>
                <a:cs typeface="Arial"/>
              </a:rPr>
              <a:t>user°);</a:t>
            </a:r>
            <a:endParaRPr sz="155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5"/>
              </a:spcBef>
            </a:pPr>
            <a:r>
              <a:rPr dirty="0" sz="1650" spc="-70">
                <a:solidFill>
                  <a:srgbClr val="3411B5"/>
                </a:solidFill>
                <a:latin typeface="Arial"/>
                <a:cs typeface="Arial"/>
              </a:rPr>
              <a:t>user.seIEmail(°TangGang@ </a:t>
            </a:r>
            <a:r>
              <a:rPr dirty="0" sz="1650" spc="-10">
                <a:solidFill>
                  <a:srgbClr val="3411B5"/>
                </a:solidFill>
                <a:latin typeface="Arial"/>
                <a:cs typeface="Arial"/>
              </a:rPr>
              <a:t>atguigu.com</a:t>
            </a:r>
            <a:r>
              <a:rPr dirty="0" sz="1650" spc="-200">
                <a:solidFill>
                  <a:srgbClr val="3411B5"/>
                </a:solidFill>
                <a:latin typeface="Arial"/>
                <a:cs typeface="Arial"/>
              </a:rPr>
              <a:t> </a:t>
            </a:r>
            <a:r>
              <a:rPr dirty="0" sz="1650" spc="120">
                <a:solidFill>
                  <a:srgbClr val="3411B5"/>
                </a:solidFill>
                <a:latin typeface="Arial"/>
                <a:cs typeface="Arial"/>
              </a:rPr>
              <a:t>']j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0588" y="5036820"/>
            <a:ext cx="3116580" cy="495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110">
                <a:solidFill>
                  <a:srgbClr val="596060"/>
                </a:solidFill>
                <a:latin typeface="Arial"/>
                <a:cs typeface="Arial"/>
              </a:rPr>
              <a:t>I2fTl£lil:  </a:t>
            </a:r>
            <a:r>
              <a:rPr dirty="0" sz="1500" spc="-5">
                <a:solidFill>
                  <a:srgbClr val="606270"/>
                </a:solidFill>
                <a:latin typeface="Arial"/>
                <a:cs typeface="Arial"/>
              </a:rPr>
              <a:t>${requestS </a:t>
            </a:r>
            <a:r>
              <a:rPr dirty="0" sz="1500" spc="-25">
                <a:solidFill>
                  <a:srgbClr val="606270"/>
                </a:solidFill>
                <a:latin typeface="Arial"/>
                <a:cs typeface="Arial"/>
              </a:rPr>
              <a:t>cOpI2.user.email</a:t>
            </a:r>
            <a:r>
              <a:rPr dirty="0" sz="1500" spc="-40">
                <a:solidFill>
                  <a:srgbClr val="606270"/>
                </a:solidFill>
                <a:latin typeface="Arial"/>
                <a:cs typeface="Arial"/>
              </a:rPr>
              <a:t> </a:t>
            </a:r>
            <a:r>
              <a:rPr dirty="0" sz="1500" spc="30">
                <a:solidFill>
                  <a:srgbClr val="7C6249"/>
                </a:solidFill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  <a:spcBef>
                <a:spcPts val="90"/>
              </a:spcBef>
            </a:pPr>
            <a:r>
              <a:rPr dirty="0" sz="1600" spc="-125">
                <a:solidFill>
                  <a:srgbClr val="64857E"/>
                </a:solidFill>
                <a:latin typeface="Arial"/>
                <a:cs typeface="Arial"/>
              </a:rPr>
              <a:t>&lt; </a:t>
            </a:r>
            <a:r>
              <a:rPr dirty="0" sz="1600" spc="50">
                <a:solidFill>
                  <a:srgbClr val="547C7C"/>
                </a:solidFill>
                <a:latin typeface="Arial"/>
                <a:cs typeface="Arial"/>
              </a:rPr>
              <a:t>br»</a:t>
            </a:r>
            <a:r>
              <a:rPr dirty="0" sz="1600" spc="-180">
                <a:solidFill>
                  <a:srgbClr val="547C7C"/>
                </a:solidFill>
                <a:latin typeface="Arial"/>
                <a:cs typeface="Arial"/>
              </a:rPr>
              <a:t> </a:t>
            </a:r>
            <a:r>
              <a:rPr dirty="0" sz="1600" spc="240">
                <a:solidFill>
                  <a:srgbClr val="567C6D"/>
                </a:solidFill>
                <a:latin typeface="Arial"/>
                <a:cs typeface="Arial"/>
              </a:rPr>
              <a:t>‹</a:t>
            </a:r>
            <a:r>
              <a:rPr dirty="0" sz="1600" spc="240">
                <a:solidFill>
                  <a:srgbClr val="4B777B"/>
                </a:solidFill>
                <a:latin typeface="Arial"/>
                <a:cs typeface="Arial"/>
              </a:rPr>
              <a:t>br›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2763" y="5542026"/>
            <a:ext cx="7207250" cy="7658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55">
                <a:solidFill>
                  <a:srgbClr val="5B133D"/>
                </a:solidFill>
                <a:latin typeface="Arial"/>
                <a:cs typeface="Arial"/>
              </a:rPr>
              <a:t>mturn</a:t>
            </a:r>
            <a:r>
              <a:rPr dirty="0" sz="1650" spc="90">
                <a:solidFill>
                  <a:srgbClr val="5B133D"/>
                </a:solidFill>
                <a:latin typeface="Arial"/>
                <a:cs typeface="Arial"/>
              </a:rPr>
              <a:t> </a:t>
            </a:r>
            <a:r>
              <a:rPr dirty="0" sz="1650" spc="-80">
                <a:solidFill>
                  <a:srgbClr val="5B3FDD"/>
                </a:solidFill>
                <a:latin typeface="Arial"/>
                <a:cs typeface="Arial"/>
              </a:rPr>
              <a:t>"success";</a:t>
            </a:r>
            <a:endParaRPr sz="1650">
              <a:latin typeface="Arial"/>
              <a:cs typeface="Arial"/>
            </a:endParaRPr>
          </a:p>
          <a:p>
            <a:pPr marL="4688205">
              <a:lnSpc>
                <a:spcPct val="100000"/>
              </a:lnSpc>
              <a:spcBef>
                <a:spcPts val="10"/>
              </a:spcBef>
            </a:pPr>
            <a:r>
              <a:rPr dirty="0" sz="1650" spc="-25">
                <a:solidFill>
                  <a:srgbClr val="131C1D"/>
                </a:solidFill>
                <a:latin typeface="Arial"/>
                <a:cs typeface="Arial"/>
              </a:rPr>
              <a:t>time: </a:t>
            </a:r>
            <a:r>
              <a:rPr dirty="0" sz="1650" spc="-50">
                <a:solidFill>
                  <a:srgbClr val="180F15"/>
                </a:solidFill>
                <a:latin typeface="Arial"/>
                <a:cs typeface="Arial"/>
              </a:rPr>
              <a:t>$(requestScope.time </a:t>
            </a:r>
            <a:r>
              <a:rPr dirty="0" sz="1650" spc="75">
                <a:solidFill>
                  <a:srgbClr val="180F15"/>
                </a:solidFill>
                <a:latin typeface="Arial"/>
                <a:cs typeface="Arial"/>
              </a:rPr>
              <a:t> </a:t>
            </a:r>
            <a:r>
              <a:rPr dirty="0" sz="1650" spc="-20">
                <a:solidFill>
                  <a:srgbClr val="57524F"/>
                </a:solidFill>
                <a:latin typeface="Arial"/>
                <a:cs typeface="Arial"/>
              </a:rPr>
              <a:t>)</a:t>
            </a:r>
            <a:endParaRPr sz="1650">
              <a:latin typeface="Arial"/>
              <a:cs typeface="Arial"/>
            </a:endParaRPr>
          </a:p>
          <a:p>
            <a:pPr marL="4724400">
              <a:lnSpc>
                <a:spcPct val="100000"/>
              </a:lnSpc>
              <a:spcBef>
                <a:spcPts val="110"/>
              </a:spcBef>
            </a:pPr>
            <a:r>
              <a:rPr dirty="0" sz="1550" spc="-210">
                <a:solidFill>
                  <a:srgbClr val="54918C"/>
                </a:solidFill>
                <a:latin typeface="Arial"/>
                <a:cs typeface="Arial"/>
              </a:rPr>
              <a:t>&lt; </a:t>
            </a:r>
            <a:r>
              <a:rPr dirty="0" sz="1550" spc="40">
                <a:solidFill>
                  <a:srgbClr val="468282"/>
                </a:solidFill>
                <a:latin typeface="Arial"/>
                <a:cs typeface="Arial"/>
              </a:rPr>
              <a:t>br&gt; </a:t>
            </a:r>
            <a:r>
              <a:rPr dirty="0" sz="1550" spc="-210">
                <a:solidFill>
                  <a:srgbClr val="529090"/>
                </a:solidFill>
                <a:latin typeface="Arial"/>
                <a:cs typeface="Arial"/>
              </a:rPr>
              <a:t>&lt; </a:t>
            </a:r>
            <a:r>
              <a:rPr dirty="0" sz="1550" spc="30">
                <a:solidFill>
                  <a:srgbClr val="6E7069"/>
                </a:solidFill>
                <a:latin typeface="Arial"/>
                <a:cs typeface="Arial"/>
              </a:rPr>
              <a:t>br</a:t>
            </a:r>
            <a:r>
              <a:rPr dirty="0" sz="1550" spc="-185">
                <a:solidFill>
                  <a:srgbClr val="6E7069"/>
                </a:solidFill>
                <a:latin typeface="Arial"/>
                <a:cs typeface="Arial"/>
              </a:rPr>
              <a:t> </a:t>
            </a:r>
            <a:r>
              <a:rPr dirty="0" sz="1550" spc="-210">
                <a:solidFill>
                  <a:srgbClr val="548582"/>
                </a:solidFill>
                <a:latin typeface="Arial"/>
                <a:cs typeface="Arial"/>
              </a:rPr>
              <a:t>&gt;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191260">
              <a:lnSpc>
                <a:spcPct val="100000"/>
              </a:lnSpc>
            </a:pPr>
            <a:r>
              <a:rPr dirty="0" spc="-5"/>
              <a:t>@SessionAttributes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26284"/>
            <a:ext cx="8004175" cy="4147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21590" indent="-342265">
              <a:lnSpc>
                <a:spcPts val="2750"/>
              </a:lnSpc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425"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若希望在多个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求之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间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共用某个模型属性数据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则</a:t>
            </a:r>
            <a:r>
              <a:rPr dirty="0" sz="2400">
                <a:latin typeface="MS Gothic"/>
                <a:cs typeface="MS Gothic"/>
              </a:rPr>
              <a:t>可以在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控制器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上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注一个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@SessionAttributes</a:t>
            </a:r>
            <a:r>
              <a:rPr dirty="0" sz="2400" spc="-5">
                <a:latin typeface="Arial"/>
                <a:cs typeface="Arial"/>
              </a:rPr>
              <a:t>,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 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将在模型中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的属性</a:t>
            </a:r>
            <a:r>
              <a:rPr dirty="0" sz="2400">
                <a:latin typeface="宋体"/>
                <a:cs typeface="宋体"/>
              </a:rPr>
              <a:t>暂</a:t>
            </a:r>
            <a:r>
              <a:rPr dirty="0" sz="2400">
                <a:latin typeface="MS Gothic"/>
                <a:cs typeface="MS Gothic"/>
              </a:rPr>
              <a:t>存到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HttpSession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中。</a:t>
            </a:r>
            <a:endParaRPr sz="2400">
              <a:latin typeface="MS Gothic"/>
              <a:cs typeface="MS Gothic"/>
            </a:endParaRPr>
          </a:p>
          <a:p>
            <a:pPr algn="just" marL="354965" marR="5080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@SessionAttributes </a:t>
            </a:r>
            <a:r>
              <a:rPr dirty="0" sz="2400">
                <a:latin typeface="MS Gothic"/>
                <a:cs typeface="MS Gothic"/>
              </a:rPr>
              <a:t>除了可以通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属性名</a:t>
            </a:r>
            <a:r>
              <a:rPr dirty="0" sz="2400">
                <a:latin typeface="MS Gothic"/>
                <a:cs typeface="MS Gothic"/>
              </a:rPr>
              <a:t>指定需要放到会 </a:t>
            </a:r>
            <a:r>
              <a:rPr dirty="0" sz="2400" spc="-1165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话</a:t>
            </a:r>
            <a:r>
              <a:rPr dirty="0" sz="2400">
                <a:latin typeface="MS Gothic"/>
                <a:cs typeface="MS Gothic"/>
              </a:rPr>
              <a:t>中的属性外，</a:t>
            </a:r>
            <a:r>
              <a:rPr dirty="0" sz="2400">
                <a:latin typeface="宋体"/>
                <a:cs typeface="宋体"/>
              </a:rPr>
              <a:t>还</a:t>
            </a:r>
            <a:r>
              <a:rPr dirty="0" sz="2400">
                <a:latin typeface="MS Gothic"/>
                <a:cs typeface="MS Gothic"/>
              </a:rPr>
              <a:t>可以通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模型属性的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象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400">
                <a:latin typeface="MS Gothic"/>
                <a:cs typeface="MS Gothic"/>
              </a:rPr>
              <a:t>指定</a:t>
            </a:r>
            <a:r>
              <a:rPr dirty="0" sz="2400">
                <a:latin typeface="宋体"/>
                <a:cs typeface="宋体"/>
              </a:rPr>
              <a:t>哪</a:t>
            </a:r>
            <a:r>
              <a:rPr dirty="0" sz="2400">
                <a:latin typeface="MS Gothic"/>
                <a:cs typeface="MS Gothic"/>
              </a:rPr>
              <a:t>些  模型属性需要放到会</a:t>
            </a:r>
            <a:r>
              <a:rPr dirty="0" sz="2400">
                <a:latin typeface="宋体"/>
                <a:cs typeface="宋体"/>
              </a:rPr>
              <a:t>话</a:t>
            </a:r>
            <a:r>
              <a:rPr dirty="0" sz="2400">
                <a:latin typeface="MS Gothic"/>
                <a:cs typeface="MS Gothic"/>
              </a:rPr>
              <a:t>中</a:t>
            </a:r>
            <a:endParaRPr sz="2400">
              <a:latin typeface="MS Gothic"/>
              <a:cs typeface="MS Gothic"/>
            </a:endParaRPr>
          </a:p>
          <a:p>
            <a:pPr lvl="1" marL="755015" indent="-285115">
              <a:lnSpc>
                <a:spcPts val="2350"/>
              </a:lnSpc>
              <a:spcBef>
                <a:spcPts val="284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@SessionAttributes(types=User.class)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会将</a:t>
            </a:r>
            <a:r>
              <a:rPr dirty="0" sz="2000">
                <a:latin typeface="宋体"/>
                <a:cs typeface="宋体"/>
              </a:rPr>
              <a:t>隐</a:t>
            </a:r>
            <a:r>
              <a:rPr dirty="0" sz="2000">
                <a:latin typeface="MS Gothic"/>
                <a:cs typeface="MS Gothic"/>
              </a:rPr>
              <a:t>含模型中所有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endParaRPr sz="2000">
              <a:latin typeface="MS Gothic"/>
              <a:cs typeface="MS Gothic"/>
            </a:endParaRPr>
          </a:p>
          <a:p>
            <a:pPr marL="755015">
              <a:lnSpc>
                <a:spcPts val="2350"/>
              </a:lnSpc>
            </a:pP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500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User.class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的属性添加到会</a:t>
            </a:r>
            <a:r>
              <a:rPr dirty="0" sz="2000">
                <a:latin typeface="宋体"/>
                <a:cs typeface="宋体"/>
              </a:rPr>
              <a:t>话</a:t>
            </a:r>
            <a:r>
              <a:rPr dirty="0" sz="2000">
                <a:latin typeface="MS Gothic"/>
                <a:cs typeface="MS Gothic"/>
              </a:rPr>
              <a:t>中。</a:t>
            </a:r>
            <a:endParaRPr sz="2000">
              <a:latin typeface="MS Gothic"/>
              <a:cs typeface="MS Gothic"/>
            </a:endParaRPr>
          </a:p>
          <a:p>
            <a:pPr lvl="1"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@SessionAttributes(value={“user1”,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“user2”})</a:t>
            </a:r>
            <a:endParaRPr sz="2000">
              <a:latin typeface="Arial"/>
              <a:cs typeface="Arial"/>
            </a:endParaRPr>
          </a:p>
          <a:p>
            <a:pPr lvl="1" marL="755015" indent="-285115">
              <a:lnSpc>
                <a:spcPct val="100000"/>
              </a:lnSpc>
              <a:spcBef>
                <a:spcPts val="350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@SessionAttributes(types={User.class,</a:t>
            </a:r>
            <a:r>
              <a:rPr dirty="0" sz="2000" spc="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Dept.class})</a:t>
            </a:r>
            <a:endParaRPr sz="2000">
              <a:latin typeface="Arial"/>
              <a:cs typeface="Arial"/>
            </a:endParaRPr>
          </a:p>
          <a:p>
            <a:pPr lvl="1" marL="755015" marR="2180590" indent="-285115">
              <a:lnSpc>
                <a:spcPts val="2300"/>
              </a:lnSpc>
              <a:spcBef>
                <a:spcPts val="509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@SessionAttributes(value={“user1”, </a:t>
            </a:r>
            <a:r>
              <a:rPr dirty="0" sz="2000">
                <a:latin typeface="Arial"/>
                <a:cs typeface="Arial"/>
              </a:rPr>
              <a:t>“user2”}, </a:t>
            </a:r>
            <a:r>
              <a:rPr dirty="0" sz="2000" spc="-4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types={Dept.class})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284976" y="1120139"/>
            <a:ext cx="289560" cy="0"/>
          </a:xfrm>
          <a:custGeom>
            <a:avLst/>
            <a:gdLst/>
            <a:ahLst/>
            <a:cxnLst/>
            <a:rect l="l" t="t" r="r" b="b"/>
            <a:pathLst>
              <a:path w="289559" h="0">
                <a:moveTo>
                  <a:pt x="0" y="0"/>
                </a:moveTo>
                <a:lnTo>
                  <a:pt x="289560" y="0"/>
                </a:lnTo>
              </a:path>
            </a:pathLst>
          </a:custGeom>
          <a:ln w="9144">
            <a:solidFill>
              <a:srgbClr val="1C1C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38471" y="2755392"/>
            <a:ext cx="100584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67071" y="2715767"/>
            <a:ext cx="48767" cy="176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56632" y="2715767"/>
            <a:ext cx="91439" cy="176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24655" y="2715767"/>
            <a:ext cx="1435608" cy="158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5768" rIns="0" bIns="0" rtlCol="0" vert="horz">
            <a:spAutoFit/>
          </a:bodyPr>
          <a:lstStyle/>
          <a:p>
            <a:pPr marL="694690">
              <a:lnSpc>
                <a:spcPct val="100000"/>
              </a:lnSpc>
              <a:tabLst>
                <a:tab pos="4833620" algn="l"/>
              </a:tabLst>
            </a:pPr>
            <a:r>
              <a:rPr dirty="0" spc="-40">
                <a:latin typeface="Arial"/>
                <a:cs typeface="Arial"/>
              </a:rPr>
              <a:t>@SessionAttributes	</a:t>
            </a:r>
            <a:r>
              <a:rPr dirty="0" spc="-330">
                <a:latin typeface="Arial"/>
                <a:cs typeface="Arial"/>
              </a:rPr>
              <a:t>•»\</a:t>
            </a:r>
            <a:r>
              <a:rPr dirty="0" spc="-740">
                <a:latin typeface="Arial"/>
                <a:cs typeface="Arial"/>
              </a:rPr>
              <a:t> </a:t>
            </a:r>
            <a:r>
              <a:rPr dirty="0" spc="-395">
                <a:latin typeface="Arial"/>
                <a:cs typeface="Arial"/>
              </a:rPr>
              <a:t>f¢!]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9700" y="2220467"/>
            <a:ext cx="2762885" cy="1103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300">
                <a:solidFill>
                  <a:srgbClr val="898074"/>
                </a:solidFill>
                <a:latin typeface="Trebuchet MS"/>
                <a:cs typeface="Trebuchet MS"/>
              </a:rPr>
              <a:t>i”'.."  </a:t>
            </a:r>
            <a:r>
              <a:rPr dirty="0" sz="1500" spc="-295">
                <a:solidFill>
                  <a:srgbClr val="898074"/>
                </a:solidFill>
                <a:latin typeface="Trebuchet MS"/>
                <a:cs typeface="Trebuchet MS"/>
              </a:rPr>
              <a:t> </a:t>
            </a:r>
            <a:r>
              <a:rPr dirty="0" sz="1500" spc="70">
                <a:solidFill>
                  <a:srgbClr val="898074"/>
                </a:solidFill>
                <a:latin typeface="Trebuchet MS"/>
                <a:cs typeface="Trebuchet MS"/>
              </a:rPr>
              <a:t>Sess</a:t>
            </a:r>
            <a:r>
              <a:rPr dirty="0" sz="1500" spc="-195">
                <a:solidFill>
                  <a:srgbClr val="898074"/>
                </a:solidFill>
                <a:latin typeface="Trebuchet MS"/>
                <a:cs typeface="Trebuchet MS"/>
              </a:rPr>
              <a:t> </a:t>
            </a:r>
            <a:r>
              <a:rPr dirty="0" sz="1500" spc="-40">
                <a:solidFill>
                  <a:srgbClr val="706D67"/>
                </a:solidFill>
                <a:latin typeface="Trebuchet MS"/>
                <a:cs typeface="Trebuchet MS"/>
              </a:rPr>
              <a:t>iot??‹tt</a:t>
            </a:r>
            <a:r>
              <a:rPr dirty="0" sz="1500" spc="-130">
                <a:solidFill>
                  <a:srgbClr val="706D67"/>
                </a:solidFill>
                <a:latin typeface="Trebuchet MS"/>
                <a:cs typeface="Trebuchet MS"/>
              </a:rPr>
              <a:t> </a:t>
            </a:r>
            <a:r>
              <a:rPr dirty="0" sz="1500" spc="-95">
                <a:solidFill>
                  <a:srgbClr val="8A7C74"/>
                </a:solidFill>
                <a:latin typeface="Trebuchet MS"/>
                <a:cs typeface="Trebuchet MS"/>
              </a:rPr>
              <a:t>ri</a:t>
            </a:r>
            <a:r>
              <a:rPr dirty="0" sz="1500" spc="-300">
                <a:solidFill>
                  <a:srgbClr val="8A7C74"/>
                </a:solidFill>
                <a:latin typeface="Trebuchet MS"/>
                <a:cs typeface="Trebuchet MS"/>
              </a:rPr>
              <a:t> </a:t>
            </a:r>
            <a:r>
              <a:rPr dirty="0" sz="1500" spc="25">
                <a:solidFill>
                  <a:srgbClr val="603F7E"/>
                </a:solidFill>
                <a:latin typeface="Trebuchet MS"/>
                <a:cs typeface="Trebuchet MS"/>
              </a:rPr>
              <a:t>hutes(“</a:t>
            </a:r>
            <a:r>
              <a:rPr dirty="0" sz="1500" spc="-245">
                <a:solidFill>
                  <a:srgbClr val="603F7E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524FCA"/>
                </a:solidFill>
                <a:latin typeface="Trebuchet MS"/>
                <a:cs typeface="Trebuchet MS"/>
              </a:rPr>
              <a:t>u</a:t>
            </a:r>
            <a:r>
              <a:rPr dirty="0" sz="1500" spc="10">
                <a:solidFill>
                  <a:srgbClr val="2A08D1"/>
                </a:solidFill>
                <a:latin typeface="Trebuchet MS"/>
                <a:cs typeface="Trebuchet MS"/>
              </a:rPr>
              <a:t>fler")</a:t>
            </a:r>
            <a:endParaRPr sz="1500">
              <a:latin typeface="Trebuchet MS"/>
              <a:cs typeface="Trebuchet MS"/>
            </a:endParaRPr>
          </a:p>
          <a:p>
            <a:pPr marL="52069">
              <a:lnSpc>
                <a:spcPct val="100000"/>
              </a:lnSpc>
              <a:spcBef>
                <a:spcPts val="305"/>
              </a:spcBef>
            </a:pPr>
            <a:r>
              <a:rPr dirty="0" sz="1600" spc="-185">
                <a:solidFill>
                  <a:srgbClr val="837975"/>
                </a:solidFill>
                <a:latin typeface="Arial"/>
                <a:cs typeface="Arial"/>
              </a:rPr>
              <a:t>”'"'”:"°=</a:t>
            </a:r>
            <a:r>
              <a:rPr dirty="0" sz="1600" spc="-155">
                <a:solidFill>
                  <a:srgbClr val="837975"/>
                </a:solidFill>
                <a:latin typeface="Arial"/>
                <a:cs typeface="Arial"/>
              </a:rPr>
              <a:t> </a:t>
            </a:r>
            <a:r>
              <a:rPr dirty="0" sz="1600" spc="40">
                <a:solidFill>
                  <a:srgbClr val="6B676E"/>
                </a:solidFill>
                <a:latin typeface="Arial"/>
                <a:cs typeface="Arial"/>
              </a:rPr>
              <a:t>=tro</a:t>
            </a:r>
            <a:r>
              <a:rPr dirty="0" sz="1600" spc="-245">
                <a:solidFill>
                  <a:srgbClr val="6B676E"/>
                </a:solidFill>
                <a:latin typeface="Arial"/>
                <a:cs typeface="Arial"/>
              </a:rPr>
              <a:t> </a:t>
            </a:r>
            <a:r>
              <a:rPr dirty="0" sz="1600" spc="-35">
                <a:solidFill>
                  <a:srgbClr val="6E777E"/>
                </a:solidFill>
                <a:latin typeface="Arial"/>
                <a:cs typeface="Arial"/>
              </a:rPr>
              <a:t>lle</a:t>
            </a:r>
            <a:r>
              <a:rPr dirty="0" sz="1600" spc="-265">
                <a:solidFill>
                  <a:srgbClr val="6E777E"/>
                </a:solidFill>
                <a:latin typeface="Arial"/>
                <a:cs typeface="Arial"/>
              </a:rPr>
              <a:t> </a:t>
            </a:r>
            <a:r>
              <a:rPr dirty="0" sz="1600" spc="-95">
                <a:solidFill>
                  <a:srgbClr val="6B604D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  <a:p>
            <a:pPr marL="725805">
              <a:lnSpc>
                <a:spcPct val="100000"/>
              </a:lnSpc>
              <a:spcBef>
                <a:spcPts val="160"/>
              </a:spcBef>
            </a:pPr>
            <a:r>
              <a:rPr dirty="0" sz="1750" spc="-120">
                <a:solidFill>
                  <a:srgbClr val="6E6D67"/>
                </a:solidFill>
                <a:latin typeface="Arial"/>
                <a:cs typeface="Arial"/>
              </a:rPr>
              <a:t>est</a:t>
            </a:r>
            <a:r>
              <a:rPr dirty="0" sz="1750" spc="-300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sz="1750" spc="-95">
                <a:solidFill>
                  <a:srgbClr val="6E6D67"/>
                </a:solidFill>
                <a:latin typeface="Arial"/>
                <a:cs typeface="Arial"/>
              </a:rPr>
              <a:t>f›\</a:t>
            </a:r>
            <a:r>
              <a:rPr dirty="0" sz="1750" spc="-175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sz="1750" spc="-325">
                <a:solidFill>
                  <a:srgbClr val="6E6D67"/>
                </a:solidFill>
                <a:latin typeface="Arial"/>
                <a:cs typeface="Arial"/>
              </a:rPr>
              <a:t>a</a:t>
            </a:r>
            <a:r>
              <a:rPr dirty="0" sz="1750" spc="-245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sz="1750" spc="-45">
                <a:solidFill>
                  <a:srgbClr val="6E6D67"/>
                </a:solidFill>
                <a:latin typeface="Arial"/>
                <a:cs typeface="Arial"/>
              </a:rPr>
              <a:t>;</a:t>
            </a:r>
            <a:r>
              <a:rPr dirty="0" baseline="-12698" sz="2625" spc="-67">
                <a:solidFill>
                  <a:srgbClr val="6E6D67"/>
                </a:solidFill>
                <a:latin typeface="Arial"/>
                <a:cs typeface="Arial"/>
              </a:rPr>
              <a:t>•n</a:t>
            </a:r>
            <a:r>
              <a:rPr dirty="0" baseline="-12698" sz="2625" spc="7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baseline="-9523" sz="2625" spc="-352">
                <a:solidFill>
                  <a:srgbClr val="6E6D67"/>
                </a:solidFill>
                <a:latin typeface="Arial"/>
                <a:cs typeface="Arial"/>
              </a:rPr>
              <a:t>••</a:t>
            </a:r>
            <a:r>
              <a:rPr dirty="0" baseline="-9523" sz="2625" spc="-555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baseline="-9523" sz="2625" spc="15">
                <a:solidFill>
                  <a:srgbClr val="6E6D67"/>
                </a:solidFill>
                <a:latin typeface="Arial"/>
                <a:cs typeface="Arial"/>
              </a:rPr>
              <a:t>s(</a:t>
            </a:r>
            <a:r>
              <a:rPr dirty="0" baseline="-9523" sz="2625" spc="-427">
                <a:solidFill>
                  <a:srgbClr val="6E6D67"/>
                </a:solidFill>
                <a:latin typeface="Arial"/>
                <a:cs typeface="Arial"/>
              </a:rPr>
              <a:t> </a:t>
            </a:r>
            <a:r>
              <a:rPr dirty="0" baseline="-9523" sz="2625">
                <a:solidFill>
                  <a:srgbClr val="6E6D67"/>
                </a:solidFill>
                <a:latin typeface="Arial"/>
                <a:cs typeface="Arial"/>
              </a:rPr>
              <a:t>"</a:t>
            </a:r>
            <a:r>
              <a:rPr dirty="0" baseline="3174" sz="2625">
                <a:solidFill>
                  <a:srgbClr val="6E6D67"/>
                </a:solidFill>
                <a:latin typeface="Arial"/>
                <a:cs typeface="Arial"/>
              </a:rPr>
              <a:t>]heIIo•)</a:t>
            </a:r>
            <a:endParaRPr baseline="3174" sz="2625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550" spc="114">
                <a:solidFill>
                  <a:srgbClr val="690346"/>
                </a:solidFill>
                <a:latin typeface="Arial"/>
                <a:cs typeface="Arial"/>
              </a:rPr>
              <a:t>pu</a:t>
            </a:r>
            <a:r>
              <a:rPr dirty="0" sz="1550" spc="114">
                <a:solidFill>
                  <a:srgbClr val="620149"/>
                </a:solidFill>
                <a:latin typeface="Arial"/>
                <a:cs typeface="Arial"/>
              </a:rPr>
              <a:t>blic </a:t>
            </a:r>
            <a:r>
              <a:rPr dirty="0" sz="1550" spc="30">
                <a:solidFill>
                  <a:srgbClr val="660342"/>
                </a:solidFill>
                <a:latin typeface="Arial"/>
                <a:cs typeface="Arial"/>
              </a:rPr>
              <a:t>cla </a:t>
            </a:r>
            <a:r>
              <a:rPr dirty="0" sz="1550" spc="-55">
                <a:solidFill>
                  <a:srgbClr val="6B0341"/>
                </a:solidFill>
                <a:latin typeface="Arial"/>
                <a:cs typeface="Arial"/>
              </a:rPr>
              <a:t>ss  </a:t>
            </a:r>
            <a:r>
              <a:rPr dirty="0" sz="1550" spc="80">
                <a:solidFill>
                  <a:srgbClr val="706966"/>
                </a:solidFill>
                <a:latin typeface="Arial"/>
                <a:cs typeface="Arial"/>
              </a:rPr>
              <a:t>neiio</a:t>
            </a:r>
            <a:r>
              <a:rPr dirty="0" sz="1550" spc="80">
                <a:solidFill>
                  <a:srgbClr val="16181A"/>
                </a:solidFill>
                <a:latin typeface="Arial"/>
                <a:cs typeface="Arial"/>
              </a:rPr>
              <a:t>vvorio</a:t>
            </a:r>
            <a:r>
              <a:rPr dirty="0" sz="1550" spc="-30">
                <a:solidFill>
                  <a:srgbClr val="16181A"/>
                </a:solidFill>
                <a:latin typeface="Arial"/>
                <a:cs typeface="Arial"/>
              </a:rPr>
              <a:t> </a:t>
            </a:r>
            <a:r>
              <a:rPr dirty="0" baseline="-5376" sz="2325" spc="1019">
                <a:solidFill>
                  <a:srgbClr val="314452"/>
                </a:solidFill>
                <a:latin typeface="Arial"/>
                <a:cs typeface="Arial"/>
              </a:rPr>
              <a:t>I</a:t>
            </a:r>
            <a:endParaRPr baseline="-5376" sz="2325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0491" y="3591559"/>
            <a:ext cx="2566670" cy="10807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7305">
              <a:lnSpc>
                <a:spcPct val="100000"/>
              </a:lnSpc>
            </a:pPr>
            <a:r>
              <a:rPr dirty="0" sz="1600" spc="-170">
                <a:latin typeface="Arial"/>
                <a:cs typeface="Arial"/>
              </a:rPr>
              <a:t>:§ </a:t>
            </a:r>
            <a:r>
              <a:rPr dirty="0" sz="1600" spc="-145">
                <a:latin typeface="Arial"/>
                <a:cs typeface="Arial"/>
              </a:rPr>
              <a:t> </a:t>
            </a:r>
            <a:r>
              <a:rPr dirty="0" sz="1600" spc="-190">
                <a:solidFill>
                  <a:srgbClr val="757789"/>
                </a:solidFill>
                <a:latin typeface="Arial"/>
                <a:cs typeface="Arial"/>
              </a:rPr>
              <a:t>f'›”I</a:t>
            </a:r>
            <a:r>
              <a:rPr dirty="0" sz="1600" spc="-185">
                <a:solidFill>
                  <a:srgbClr val="757789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72646E"/>
                </a:solidFill>
                <a:latin typeface="Arial"/>
                <a:cs typeface="Arial"/>
              </a:rPr>
              <a:t>oJ</a:t>
            </a:r>
            <a:r>
              <a:rPr dirty="0" sz="1600" spc="65">
                <a:solidFill>
                  <a:srgbClr val="777275"/>
                </a:solidFill>
                <a:latin typeface="Arial"/>
                <a:cs typeface="Arial"/>
              </a:rPr>
              <a:t>el/‹tt</a:t>
            </a:r>
            <a:r>
              <a:rPr dirty="0" sz="1600" spc="-100">
                <a:solidFill>
                  <a:srgbClr val="777275"/>
                </a:solidFill>
                <a:latin typeface="Arial"/>
                <a:cs typeface="Arial"/>
              </a:rPr>
              <a:t> </a:t>
            </a:r>
            <a:r>
              <a:rPr dirty="0" sz="1600" spc="-240">
                <a:solidFill>
                  <a:srgbClr val="775E5E"/>
                </a:solidFill>
                <a:latin typeface="Arial"/>
                <a:cs typeface="Arial"/>
              </a:rPr>
              <a:t>i-</a:t>
            </a:r>
            <a:r>
              <a:rPr dirty="0" sz="1600" spc="-270">
                <a:solidFill>
                  <a:srgbClr val="775E5E"/>
                </a:solidFill>
                <a:latin typeface="Arial"/>
                <a:cs typeface="Arial"/>
              </a:rPr>
              <a:t> </a:t>
            </a:r>
            <a:r>
              <a:rPr dirty="0" sz="1600" spc="15">
                <a:solidFill>
                  <a:srgbClr val="775E5E"/>
                </a:solidFill>
                <a:latin typeface="Arial"/>
                <a:cs typeface="Arial"/>
              </a:rPr>
              <a:t>il›‹›te("</a:t>
            </a:r>
            <a:r>
              <a:rPr dirty="0" sz="1600" spc="-245">
                <a:solidFill>
                  <a:srgbClr val="775E5E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775E5E"/>
                </a:solidFill>
                <a:latin typeface="Arial"/>
                <a:cs typeface="Arial"/>
              </a:rPr>
              <a:t>user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700" spc="50">
                <a:solidFill>
                  <a:srgbClr val="5D0842"/>
                </a:solidFill>
                <a:latin typeface="Arial"/>
                <a:cs typeface="Arial"/>
              </a:rPr>
              <a:t>public </a:t>
            </a:r>
            <a:r>
              <a:rPr dirty="0" sz="1700" spc="-75">
                <a:latin typeface="Arial"/>
                <a:cs typeface="Arial"/>
              </a:rPr>
              <a:t>User</a:t>
            </a:r>
            <a:r>
              <a:rPr dirty="0" sz="1700" spc="195"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212442"/>
                </a:solidFill>
                <a:latin typeface="Arial"/>
                <a:cs typeface="Arial"/>
              </a:rPr>
              <a:t>getUser()(</a:t>
            </a:r>
            <a:endParaRPr sz="1700">
              <a:latin typeface="Arial"/>
              <a:cs typeface="Arial"/>
            </a:endParaRPr>
          </a:p>
          <a:p>
            <a:pPr marL="255904">
              <a:lnSpc>
                <a:spcPct val="100000"/>
              </a:lnSpc>
              <a:spcBef>
                <a:spcPts val="215"/>
              </a:spcBef>
            </a:pPr>
            <a:r>
              <a:rPr dirty="0" sz="1650" spc="-20">
                <a:latin typeface="Arial"/>
                <a:cs typeface="Arial"/>
              </a:rPr>
              <a:t>User </a:t>
            </a:r>
            <a:r>
              <a:rPr dirty="0" sz="1650" spc="-60">
                <a:latin typeface="Arial"/>
                <a:cs typeface="Arial"/>
              </a:rPr>
              <a:t>user  </a:t>
            </a:r>
            <a:r>
              <a:rPr dirty="0" sz="1650" spc="-1010">
                <a:solidFill>
                  <a:srgbClr val="676764"/>
                </a:solidFill>
                <a:latin typeface="Arial"/>
                <a:cs typeface="Arial"/>
              </a:rPr>
              <a:t>—</a:t>
            </a:r>
            <a:r>
              <a:rPr dirty="0" sz="1650" spc="360">
                <a:solidFill>
                  <a:srgbClr val="676764"/>
                </a:solidFill>
                <a:latin typeface="Arial"/>
                <a:cs typeface="Arial"/>
              </a:rPr>
              <a:t> </a:t>
            </a:r>
            <a:r>
              <a:rPr dirty="0" sz="1650" spc="110">
                <a:solidFill>
                  <a:srgbClr val="670844"/>
                </a:solidFill>
                <a:latin typeface="Arial"/>
                <a:cs typeface="Arial"/>
              </a:rPr>
              <a:t>new </a:t>
            </a:r>
            <a:r>
              <a:rPr dirty="0" sz="1650" spc="-180">
                <a:latin typeface="Arial"/>
                <a:cs typeface="Arial"/>
              </a:rPr>
              <a:t>U5</a:t>
            </a:r>
            <a:r>
              <a:rPr dirty="0" sz="1650" spc="-215">
                <a:latin typeface="Arial"/>
                <a:cs typeface="Arial"/>
              </a:rPr>
              <a:t> </a:t>
            </a:r>
            <a:r>
              <a:rPr dirty="0" sz="1650" spc="-100">
                <a:latin typeface="Arial"/>
                <a:cs typeface="Arial"/>
              </a:rPr>
              <a:t>éF();</a:t>
            </a:r>
            <a:endParaRPr sz="1650">
              <a:latin typeface="Arial"/>
              <a:cs typeface="Arial"/>
            </a:endParaRPr>
          </a:p>
          <a:p>
            <a:pPr marL="255904">
              <a:lnSpc>
                <a:spcPct val="100000"/>
              </a:lnSpc>
              <a:spcBef>
                <a:spcPts val="155"/>
              </a:spcBef>
            </a:pPr>
            <a:r>
              <a:rPr dirty="0" sz="1600" spc="10">
                <a:solidFill>
                  <a:srgbClr val="4F3423"/>
                </a:solidFill>
                <a:latin typeface="Arial"/>
                <a:cs typeface="Arial"/>
              </a:rPr>
              <a:t>user.setAge(L0);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331" y="4965700"/>
            <a:ext cx="1174750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80">
                <a:solidFill>
                  <a:srgbClr val="6E054D"/>
                </a:solidFill>
                <a:latin typeface="Arial"/>
                <a:cs typeface="Arial"/>
              </a:rPr>
              <a:t>return</a:t>
            </a:r>
            <a:r>
              <a:rPr dirty="0" sz="1700" spc="20">
                <a:solidFill>
                  <a:srgbClr val="6E054D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2A2B31"/>
                </a:solidFill>
                <a:latin typeface="Arial"/>
                <a:cs typeface="Arial"/>
              </a:rPr>
              <a:t>user;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83355" y="2134615"/>
            <a:ext cx="5481955" cy="5149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6535">
              <a:lnSpc>
                <a:spcPct val="100000"/>
              </a:lnSpc>
              <a:tabLst>
                <a:tab pos="1536065" algn="l"/>
              </a:tabLst>
            </a:pPr>
            <a:r>
              <a:rPr dirty="0" sz="1600" spc="-215">
                <a:solidFill>
                  <a:srgbClr val="7C7C79"/>
                </a:solidFill>
                <a:latin typeface="Courier New"/>
                <a:cs typeface="Courier New"/>
              </a:rPr>
              <a:t>R*@uefl*J</a:t>
            </a:r>
            <a:r>
              <a:rPr dirty="0" sz="1600" spc="-470">
                <a:solidFill>
                  <a:srgbClr val="7C7C79"/>
                </a:solidFill>
                <a:latin typeface="Courier New"/>
                <a:cs typeface="Courier New"/>
              </a:rPr>
              <a:t> </a:t>
            </a:r>
            <a:r>
              <a:rPr dirty="0" sz="1600" spc="-290">
                <a:solidFill>
                  <a:srgbClr val="7C7C79"/>
                </a:solidFill>
                <a:latin typeface="Courier New"/>
                <a:cs typeface="Courier New"/>
              </a:rPr>
              <a:t>2	</a:t>
            </a:r>
            <a:r>
              <a:rPr dirty="0" baseline="3472" sz="2400" spc="44">
                <a:solidFill>
                  <a:srgbClr val="7C7C79"/>
                </a:solidFill>
                <a:latin typeface="Courier New"/>
                <a:cs typeface="Courier New"/>
              </a:rPr>
              <a:t>ng(/hande</a:t>
            </a:r>
            <a:r>
              <a:rPr dirty="0" sz="1600" spc="30">
                <a:solidFill>
                  <a:srgbClr val="7C7C79"/>
                </a:solidFill>
                <a:latin typeface="Courier New"/>
                <a:cs typeface="Courier New"/>
              </a:rPr>
              <a:t>Il)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4"/>
              </a:spcBef>
              <a:tabLst>
                <a:tab pos="2298065" algn="l"/>
              </a:tabLst>
            </a:pPr>
            <a:r>
              <a:rPr dirty="0" sz="1500" spc="50">
                <a:solidFill>
                  <a:srgbClr val="6E0550"/>
                </a:solidFill>
                <a:latin typeface="Trebuchet MS"/>
                <a:cs typeface="Trebuchet MS"/>
              </a:rPr>
              <a:t>public </a:t>
            </a:r>
            <a:r>
              <a:rPr dirty="0" sz="1500" spc="35">
                <a:solidFill>
                  <a:srgbClr val="211101"/>
                </a:solidFill>
                <a:latin typeface="Trebuchet MS"/>
                <a:cs typeface="Trebuchet MS"/>
              </a:rPr>
              <a:t>String </a:t>
            </a:r>
            <a:r>
              <a:rPr dirty="0" sz="1500" spc="35">
                <a:solidFill>
                  <a:srgbClr val="666469"/>
                </a:solidFill>
                <a:latin typeface="Trebuchet MS"/>
                <a:cs typeface="Trebuchet MS"/>
              </a:rPr>
              <a:t>handle2</a:t>
            </a:r>
            <a:r>
              <a:rPr dirty="0" sz="1500" spc="-25">
                <a:solidFill>
                  <a:srgbClr val="666469"/>
                </a:solidFill>
                <a:latin typeface="Trebuchet MS"/>
                <a:cs typeface="Trebuchet MS"/>
              </a:rPr>
              <a:t> </a:t>
            </a:r>
            <a:r>
              <a:rPr dirty="0" sz="1500" spc="200">
                <a:solidFill>
                  <a:srgbClr val="666469"/>
                </a:solidFill>
                <a:latin typeface="Trebuchet MS"/>
                <a:cs typeface="Trebuchet MS"/>
              </a:rPr>
              <a:t>l</a:t>
            </a:r>
            <a:r>
              <a:rPr dirty="0" sz="1500" spc="200">
                <a:solidFill>
                  <a:srgbClr val="958982"/>
                </a:solidFill>
                <a:latin typeface="Trebuchet MS"/>
                <a:cs typeface="Trebuchet MS"/>
              </a:rPr>
              <a:t>(	</a:t>
            </a:r>
            <a:r>
              <a:rPr dirty="0" sz="1500" spc="50">
                <a:solidFill>
                  <a:srgbClr val="827583"/>
                </a:solidFill>
                <a:latin typeface="Trebuchet MS"/>
                <a:cs typeface="Trebuchet MS"/>
              </a:rPr>
              <a:t>'</a:t>
            </a:r>
            <a:r>
              <a:rPr dirty="0" sz="1500" spc="-240">
                <a:solidFill>
                  <a:srgbClr val="827583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757979"/>
                </a:solidFill>
                <a:latin typeface="Trebuchet MS"/>
                <a:cs typeface="Trebuchet MS"/>
              </a:rPr>
              <a:t>I›</a:t>
            </a:r>
            <a:r>
              <a:rPr dirty="0" sz="1500" spc="20">
                <a:solidFill>
                  <a:srgbClr val="757979"/>
                </a:solidFill>
                <a:latin typeface="Trebuchet MS"/>
                <a:cs typeface="Trebuchet MS"/>
              </a:rPr>
              <a:t> </a:t>
            </a:r>
            <a:r>
              <a:rPr dirty="0" sz="1500" spc="85">
                <a:solidFill>
                  <a:srgbClr val="676766"/>
                </a:solidFill>
                <a:latin typeface="Trebuchet MS"/>
                <a:cs typeface="Trebuchet MS"/>
              </a:rPr>
              <a:t>od</a:t>
            </a:r>
            <a:r>
              <a:rPr dirty="0" sz="1500" spc="-260">
                <a:solidFill>
                  <a:srgbClr val="676766"/>
                </a:solidFill>
                <a:latin typeface="Trebuchet MS"/>
                <a:cs typeface="Trebuchet MS"/>
              </a:rPr>
              <a:t> </a:t>
            </a:r>
            <a:r>
              <a:rPr dirty="0" sz="1500" spc="-254">
                <a:solidFill>
                  <a:srgbClr val="776D64"/>
                </a:solidFill>
                <a:latin typeface="Trebuchet MS"/>
                <a:cs typeface="Trebuchet MS"/>
              </a:rPr>
              <a:t>C </a:t>
            </a:r>
            <a:r>
              <a:rPr dirty="0" sz="1500" spc="-100">
                <a:solidFill>
                  <a:srgbClr val="776D64"/>
                </a:solidFill>
                <a:latin typeface="Trebuchet MS"/>
                <a:cs typeface="Trebuchet MS"/>
              </a:rPr>
              <a:t> </a:t>
            </a:r>
            <a:r>
              <a:rPr dirty="0" sz="1500" spc="-55">
                <a:solidFill>
                  <a:srgbClr val="75706B"/>
                </a:solidFill>
                <a:latin typeface="Trebuchet MS"/>
                <a:cs typeface="Trebuchet MS"/>
              </a:rPr>
              <a:t>Atti</a:t>
            </a:r>
            <a:r>
              <a:rPr dirty="0" sz="1500" spc="-65">
                <a:solidFill>
                  <a:srgbClr val="75706B"/>
                </a:solidFill>
                <a:latin typeface="Trebuchet MS"/>
                <a:cs typeface="Trebuchet MS"/>
              </a:rPr>
              <a:t> </a:t>
            </a:r>
            <a:r>
              <a:rPr dirty="0" sz="1500" spc="-70">
                <a:solidFill>
                  <a:srgbClr val="75706B"/>
                </a:solidFill>
                <a:latin typeface="Trebuchet MS"/>
                <a:cs typeface="Trebuchet MS"/>
              </a:rPr>
              <a:t>il›</a:t>
            </a:r>
            <a:r>
              <a:rPr dirty="0" sz="1500" spc="-285">
                <a:solidFill>
                  <a:srgbClr val="75706B"/>
                </a:solidFill>
                <a:latin typeface="Trebuchet MS"/>
                <a:cs typeface="Trebuchet MS"/>
              </a:rPr>
              <a:t> </a:t>
            </a:r>
            <a:r>
              <a:rPr dirty="0" sz="1500" spc="-125">
                <a:solidFill>
                  <a:srgbClr val="747472"/>
                </a:solidFill>
                <a:latin typeface="Trebuchet MS"/>
                <a:cs typeface="Trebuchet MS"/>
              </a:rPr>
              <a:t>‹NIE'("</a:t>
            </a:r>
            <a:r>
              <a:rPr dirty="0" sz="1500" spc="-210">
                <a:solidFill>
                  <a:srgbClr val="747472"/>
                </a:solidFill>
                <a:latin typeface="Trebuchet MS"/>
                <a:cs typeface="Trebuchet MS"/>
              </a:rPr>
              <a:t> </a:t>
            </a:r>
            <a:r>
              <a:rPr dirty="0" sz="1500" spc="35">
                <a:solidFill>
                  <a:srgbClr val="3616B6"/>
                </a:solidFill>
                <a:latin typeface="Trebuchet MS"/>
                <a:cs typeface="Trebuchet MS"/>
              </a:rPr>
              <a:t>user")</a:t>
            </a:r>
            <a:r>
              <a:rPr dirty="0" sz="1500" spc="155">
                <a:solidFill>
                  <a:srgbClr val="3616B6"/>
                </a:solidFill>
                <a:latin typeface="Trebuchet MS"/>
                <a:cs typeface="Trebuchet MS"/>
              </a:rPr>
              <a:t> </a:t>
            </a:r>
            <a:r>
              <a:rPr dirty="0" sz="1500" spc="10">
                <a:solidFill>
                  <a:srgbClr val="77777C"/>
                </a:solidFill>
                <a:latin typeface="Trebuchet MS"/>
                <a:cs typeface="Trebuchet MS"/>
              </a:rPr>
              <a:t>User</a:t>
            </a:r>
            <a:r>
              <a:rPr dirty="0" sz="1500" spc="110">
                <a:solidFill>
                  <a:srgbClr val="77777C"/>
                </a:solidFill>
                <a:latin typeface="Trebuchet MS"/>
                <a:cs typeface="Trebuchet MS"/>
              </a:rPr>
              <a:t> </a:t>
            </a:r>
            <a:r>
              <a:rPr dirty="0" sz="1500" spc="5">
                <a:solidFill>
                  <a:srgbClr val="212B44"/>
                </a:solidFill>
                <a:latin typeface="Trebuchet MS"/>
                <a:cs typeface="Trebuchet MS"/>
              </a:rPr>
              <a:t>user)</a:t>
            </a:r>
            <a:r>
              <a:rPr dirty="0" sz="1500" spc="-265">
                <a:solidFill>
                  <a:srgbClr val="212B44"/>
                </a:solidFill>
                <a:latin typeface="Trebuchet MS"/>
                <a:cs typeface="Trebuchet MS"/>
              </a:rPr>
              <a:t> </a:t>
            </a:r>
            <a:r>
              <a:rPr dirty="0" sz="1500" spc="-95">
                <a:solidFill>
                  <a:srgbClr val="4B6480"/>
                </a:solidFill>
                <a:latin typeface="Trebuchet MS"/>
                <a:cs typeface="Trebuchet MS"/>
              </a:rPr>
              <a:t>[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1955" y="2921761"/>
            <a:ext cx="3689350" cy="2317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25">
                <a:solidFill>
                  <a:srgbClr val="60134B"/>
                </a:solidFill>
                <a:latin typeface="Arial"/>
                <a:cs typeface="Arial"/>
              </a:rPr>
              <a:t>return </a:t>
            </a:r>
            <a:r>
              <a:rPr dirty="0" sz="1450" spc="-175">
                <a:solidFill>
                  <a:srgbClr val="797CD8"/>
                </a:solidFill>
                <a:latin typeface="Arial"/>
                <a:cs typeface="Arial"/>
              </a:rPr>
              <a:t>" </a:t>
            </a:r>
            <a:r>
              <a:rPr dirty="0" sz="1450" spc="30">
                <a:solidFill>
                  <a:srgbClr val="2B0CC6"/>
                </a:solidFill>
                <a:latin typeface="Arial"/>
                <a:cs typeface="Arial"/>
              </a:rPr>
              <a:t>red</a:t>
            </a:r>
            <a:r>
              <a:rPr dirty="0" sz="1450" spc="30">
                <a:solidFill>
                  <a:srgbClr val="4634BA"/>
                </a:solidFill>
                <a:latin typeface="Arial"/>
                <a:cs typeface="Arial"/>
              </a:rPr>
              <a:t>i </a:t>
            </a:r>
            <a:r>
              <a:rPr dirty="0" sz="1450" spc="5">
                <a:solidFill>
                  <a:srgbClr val="2B16B1"/>
                </a:solidFill>
                <a:latin typeface="Arial"/>
                <a:cs typeface="Arial"/>
              </a:rPr>
              <a:t>rect!/hRIlo/handIR22.BCtlO </a:t>
            </a:r>
            <a:r>
              <a:rPr dirty="0" sz="1450" spc="-65">
                <a:solidFill>
                  <a:srgbClr val="3D1882"/>
                </a:solidFill>
                <a:latin typeface="Arial"/>
                <a:cs typeface="Arial"/>
              </a:rPr>
              <a:t>n </a:t>
            </a:r>
            <a:r>
              <a:rPr dirty="0" sz="1450" spc="-175">
                <a:solidFill>
                  <a:srgbClr val="856DC8"/>
                </a:solidFill>
                <a:latin typeface="Arial"/>
                <a:cs typeface="Arial"/>
              </a:rPr>
              <a:t>"</a:t>
            </a:r>
            <a:r>
              <a:rPr dirty="0" sz="1450" spc="-240">
                <a:solidFill>
                  <a:srgbClr val="856DC8"/>
                </a:solidFill>
                <a:latin typeface="Arial"/>
                <a:cs typeface="Arial"/>
              </a:rPr>
              <a:t> </a:t>
            </a:r>
            <a:r>
              <a:rPr dirty="0" sz="1450" spc="25">
                <a:solidFill>
                  <a:srgbClr val="67604F"/>
                </a:solidFill>
                <a:latin typeface="Arial"/>
                <a:cs typeface="Arial"/>
              </a:rPr>
              <a:t>;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3355" y="3667252"/>
            <a:ext cx="4615180" cy="155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16535" algn="l"/>
              </a:tabLst>
            </a:pPr>
            <a:r>
              <a:rPr dirty="0" sz="1700" spc="-415">
                <a:solidFill>
                  <a:srgbClr val="797574"/>
                </a:solidFill>
                <a:latin typeface="Trebuchet MS"/>
                <a:cs typeface="Trebuchet MS"/>
              </a:rPr>
              <a:t>'..:	</a:t>
            </a:r>
            <a:r>
              <a:rPr dirty="0" sz="1700" spc="-60">
                <a:solidFill>
                  <a:srgbClr val="797574"/>
                </a:solidFill>
                <a:latin typeface="Trebuchet MS"/>
                <a:cs typeface="Trebuchet MS"/>
              </a:rPr>
              <a:t>Reg</a:t>
            </a:r>
            <a:r>
              <a:rPr dirty="0" sz="1700" spc="-330">
                <a:solidFill>
                  <a:srgbClr val="797574"/>
                </a:solidFill>
                <a:latin typeface="Trebuchet MS"/>
                <a:cs typeface="Trebuchet MS"/>
              </a:rPr>
              <a:t> </a:t>
            </a:r>
            <a:r>
              <a:rPr dirty="0" sz="1700" spc="-195">
                <a:solidFill>
                  <a:srgbClr val="797574"/>
                </a:solidFill>
                <a:latin typeface="Trebuchet MS"/>
                <a:cs typeface="Trebuchet MS"/>
              </a:rPr>
              <a:t>Jrstlv1.«/›</a:t>
            </a:r>
            <a:r>
              <a:rPr dirty="0" sz="1700" spc="-275">
                <a:solidFill>
                  <a:srgbClr val="797574"/>
                </a:solidFill>
                <a:latin typeface="Trebuchet MS"/>
                <a:cs typeface="Trebuchet MS"/>
              </a:rPr>
              <a:t> </a:t>
            </a:r>
            <a:r>
              <a:rPr dirty="0" sz="1700" spc="-80">
                <a:solidFill>
                  <a:srgbClr val="797574"/>
                </a:solidFill>
                <a:latin typeface="Trebuchet MS"/>
                <a:cs typeface="Trebuchet MS"/>
              </a:rPr>
              <a:t>;›i'»g("/handle22")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ts val="1970"/>
              </a:lnSpc>
            </a:pPr>
            <a:r>
              <a:rPr dirty="0" sz="1650" spc="20">
                <a:solidFill>
                  <a:srgbClr val="5B0A3F"/>
                </a:solidFill>
                <a:latin typeface="Arial"/>
                <a:cs typeface="Arial"/>
              </a:rPr>
              <a:t>publ</a:t>
            </a:r>
            <a:r>
              <a:rPr dirty="0" sz="1650" spc="20">
                <a:solidFill>
                  <a:srgbClr val="640846"/>
                </a:solidFill>
                <a:latin typeface="Arial"/>
                <a:cs typeface="Arial"/>
              </a:rPr>
              <a:t>ic </a:t>
            </a:r>
            <a:r>
              <a:rPr dirty="0" sz="1650" spc="-25">
                <a:solidFill>
                  <a:srgbClr val="080C0C"/>
                </a:solidFill>
                <a:latin typeface="Arial"/>
                <a:cs typeface="Arial"/>
              </a:rPr>
              <a:t>String </a:t>
            </a:r>
            <a:r>
              <a:rPr dirty="0" sz="1650" spc="-40">
                <a:solidFill>
                  <a:srgbClr val="130F03"/>
                </a:solidFill>
                <a:latin typeface="Arial"/>
                <a:cs typeface="Arial"/>
              </a:rPr>
              <a:t>handIe22{Map </a:t>
            </a:r>
            <a:r>
              <a:rPr dirty="0" sz="1650" spc="-160">
                <a:solidFill>
                  <a:srgbClr val="484138"/>
                </a:solidFill>
                <a:latin typeface="Arial"/>
                <a:cs typeface="Arial"/>
              </a:rPr>
              <a:t>&lt; </a:t>
            </a:r>
            <a:r>
              <a:rPr dirty="0" sz="1650" spc="-45">
                <a:solidFill>
                  <a:srgbClr val="4D331C"/>
                </a:solidFill>
                <a:latin typeface="Arial"/>
                <a:cs typeface="Arial"/>
              </a:rPr>
              <a:t>String, </a:t>
            </a:r>
            <a:r>
              <a:rPr dirty="0" sz="1650" spc="-20">
                <a:solidFill>
                  <a:srgbClr val="1F0A00"/>
                </a:solidFill>
                <a:latin typeface="Arial"/>
                <a:cs typeface="Arial"/>
              </a:rPr>
              <a:t>Objects </a:t>
            </a:r>
            <a:r>
              <a:rPr dirty="0" sz="1650" spc="105">
                <a:solidFill>
                  <a:srgbClr val="1F0A00"/>
                </a:solidFill>
                <a:latin typeface="Arial"/>
                <a:cs typeface="Arial"/>
              </a:rPr>
              <a:t> </a:t>
            </a:r>
            <a:r>
              <a:rPr dirty="0" sz="1650" spc="-40">
                <a:solidFill>
                  <a:srgbClr val="111600"/>
                </a:solidFill>
                <a:latin typeface="Arial"/>
                <a:cs typeface="Arial"/>
              </a:rPr>
              <a:t>map,</a:t>
            </a:r>
            <a:endParaRPr sz="1650">
              <a:latin typeface="Arial"/>
              <a:cs typeface="Arial"/>
            </a:endParaRPr>
          </a:p>
          <a:p>
            <a:pPr marL="241300" marR="1205865" indent="228600">
              <a:lnSpc>
                <a:spcPts val="1989"/>
              </a:lnSpc>
              <a:spcBef>
                <a:spcPts val="200"/>
              </a:spcBef>
            </a:pPr>
            <a:r>
              <a:rPr dirty="0" sz="1800" spc="-160">
                <a:solidFill>
                  <a:srgbClr val="131311"/>
                </a:solidFill>
                <a:latin typeface="Arial"/>
                <a:cs typeface="Arial"/>
              </a:rPr>
              <a:t>SessionStatus</a:t>
            </a:r>
            <a:r>
              <a:rPr dirty="0" sz="1800" spc="155">
                <a:solidFill>
                  <a:srgbClr val="131311"/>
                </a:solidFill>
                <a:latin typeface="Arial"/>
                <a:cs typeface="Arial"/>
              </a:rPr>
              <a:t> </a:t>
            </a:r>
            <a:r>
              <a:rPr dirty="0" sz="1800" spc="-130">
                <a:solidFill>
                  <a:srgbClr val="16110F"/>
                </a:solidFill>
                <a:latin typeface="Arial"/>
                <a:cs typeface="Arial"/>
              </a:rPr>
              <a:t>sessionstatus)( </a:t>
            </a:r>
            <a:r>
              <a:rPr dirty="0" sz="1800" spc="-80">
                <a:solidFill>
                  <a:srgbClr val="16110F"/>
                </a:solidFill>
                <a:latin typeface="Arial"/>
                <a:cs typeface="Arial"/>
              </a:rPr>
              <a:t> </a:t>
            </a:r>
            <a:r>
              <a:rPr dirty="0" sz="1650" spc="-100">
                <a:solidFill>
                  <a:srgbClr val="494444"/>
                </a:solidFill>
                <a:latin typeface="Arial"/>
                <a:cs typeface="Arial"/>
              </a:rPr>
              <a:t>User</a:t>
            </a:r>
            <a:r>
              <a:rPr dirty="0" sz="1650" spc="140">
                <a:solidFill>
                  <a:srgbClr val="494444"/>
                </a:solidFill>
                <a:latin typeface="Arial"/>
                <a:cs typeface="Arial"/>
              </a:rPr>
              <a:t> </a:t>
            </a:r>
            <a:r>
              <a:rPr dirty="0" sz="1650" spc="-85">
                <a:solidFill>
                  <a:srgbClr val="0C0F00"/>
                </a:solidFill>
                <a:latin typeface="Arial"/>
                <a:cs typeface="Arial"/>
              </a:rPr>
              <a:t>user</a:t>
            </a:r>
            <a:r>
              <a:rPr dirty="0" sz="1650" spc="160">
                <a:solidFill>
                  <a:srgbClr val="0C0F00"/>
                </a:solidFill>
                <a:latin typeface="Arial"/>
                <a:cs typeface="Arial"/>
              </a:rPr>
              <a:t> </a:t>
            </a:r>
            <a:r>
              <a:rPr dirty="0" sz="1650" spc="-160">
                <a:solidFill>
                  <a:srgbClr val="676766"/>
                </a:solidFill>
                <a:latin typeface="Arial"/>
                <a:cs typeface="Arial"/>
              </a:rPr>
              <a:t>=</a:t>
            </a:r>
            <a:r>
              <a:rPr dirty="0" sz="1650" spc="-75">
                <a:solidFill>
                  <a:srgbClr val="676766"/>
                </a:solidFill>
                <a:latin typeface="Arial"/>
                <a:cs typeface="Arial"/>
              </a:rPr>
              <a:t> </a:t>
            </a:r>
            <a:r>
              <a:rPr dirty="0" sz="1650" spc="-95">
                <a:solidFill>
                  <a:srgbClr val="3A566E"/>
                </a:solidFill>
                <a:latin typeface="Arial"/>
                <a:cs typeface="Arial"/>
              </a:rPr>
              <a:t>(User)</a:t>
            </a:r>
            <a:r>
              <a:rPr dirty="0" sz="1650" spc="215">
                <a:solidFill>
                  <a:srgbClr val="3A566E"/>
                </a:solidFill>
                <a:latin typeface="Arial"/>
                <a:cs typeface="Arial"/>
              </a:rPr>
              <a:t> </a:t>
            </a:r>
            <a:r>
              <a:rPr dirty="0" sz="1650" spc="-35">
                <a:solidFill>
                  <a:srgbClr val="160F00"/>
                </a:solidFill>
                <a:latin typeface="Arial"/>
                <a:cs typeface="Arial"/>
              </a:rPr>
              <a:t>map.get(°user"); </a:t>
            </a:r>
            <a:r>
              <a:rPr dirty="0" sz="1650" spc="-360">
                <a:solidFill>
                  <a:srgbClr val="160F00"/>
                </a:solidFill>
                <a:latin typeface="Arial"/>
                <a:cs typeface="Arial"/>
              </a:rPr>
              <a:t> </a:t>
            </a:r>
            <a:r>
              <a:rPr dirty="0" sz="1650" spc="-55">
                <a:solidFill>
                  <a:srgbClr val="28343A"/>
                </a:solidFill>
                <a:latin typeface="Arial"/>
                <a:cs typeface="Arial"/>
              </a:rPr>
              <a:t>user.setId(200),</a:t>
            </a:r>
            <a:endParaRPr sz="165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15"/>
              </a:spcBef>
            </a:pPr>
            <a:r>
              <a:rPr dirty="0" sz="1600" spc="55">
                <a:solidFill>
                  <a:srgbClr val="641344"/>
                </a:solidFill>
                <a:latin typeface="Arial"/>
                <a:cs typeface="Arial"/>
              </a:rPr>
              <a:t>return </a:t>
            </a:r>
            <a:r>
              <a:rPr dirty="0" sz="1600" spc="-65">
                <a:solidFill>
                  <a:srgbClr val="3615C1"/>
                </a:solidFill>
                <a:latin typeface="Arial"/>
                <a:cs typeface="Arial"/>
              </a:rPr>
              <a:t>'success </a:t>
            </a:r>
            <a:r>
              <a:rPr dirty="0" sz="1600" spc="-190">
                <a:solidFill>
                  <a:srgbClr val="3615C1"/>
                </a:solidFill>
                <a:latin typeface="Arial"/>
                <a:cs typeface="Arial"/>
              </a:rPr>
              <a:t>"</a:t>
            </a:r>
            <a:r>
              <a:rPr dirty="0" sz="1600" spc="-290">
                <a:solidFill>
                  <a:srgbClr val="3615C1"/>
                </a:solidFill>
                <a:latin typeface="Arial"/>
                <a:cs typeface="Arial"/>
              </a:rPr>
              <a:t> </a:t>
            </a:r>
            <a:r>
              <a:rPr dirty="0" sz="1600" spc="-45">
                <a:solidFill>
                  <a:srgbClr val="3615C1"/>
                </a:solidFill>
                <a:latin typeface="Arial"/>
                <a:cs typeface="Arial"/>
              </a:rPr>
              <a:t>j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240220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9750" y="238378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9750" y="23634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9750" y="234442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9750" y="232410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9750" y="230568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9750" y="228536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9750" y="226695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9750" y="224663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9750" y="222758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9750" y="220789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9750" y="21888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9750" y="21685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9750" y="21501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9750" y="21310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9750" y="211137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9750" y="20923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9750" y="207200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9750" y="205358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9750" y="20332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9750" y="201485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9750" y="199453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9750" y="197548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9750" y="195580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9750" y="193675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9750" y="191643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9750" y="18923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9750" y="18675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9750" y="184340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9750" y="181863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9750" y="17938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9750" y="17697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39750" y="174498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9750" y="17208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750" y="16960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9750" y="16700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39750" y="16459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750" y="162115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750" y="15970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9750" y="15722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39750" y="154749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39750" y="15233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9750" y="14986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9750" y="147446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39750" y="144843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9750" y="142366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50" y="13995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39750" y="13747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9750" y="135064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750" y="132588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750" y="13011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39750" y="12769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9750" y="125221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9750" y="12280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9750" y="120205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9750" y="11772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50" y="11531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39750" y="112839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9750" y="11042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9750" y="10795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39750" y="10547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9750" y="103060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750" y="10058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39750" y="97980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9750" y="980440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80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47494" y="170053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50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062220" y="164338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253990" y="1546225"/>
            <a:ext cx="824230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update()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23924" y="141065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925829" y="141128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29004" y="141192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935354" y="141255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916304" y="140716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18209" y="140811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19479" y="140874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20749" y="140938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22654" y="141001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911224" y="140461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810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07414" y="140081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906144" y="139636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906779" y="139763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907414" y="139890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03604" y="139255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904239" y="139382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04874" y="139509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02334" y="138874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02334" y="139001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902969" y="139065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901064" y="138556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901699" y="138747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00429" y="138176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01064" y="138366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99794" y="13766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00429" y="13785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899794" y="13741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99794" y="13703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899794" y="13665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99794" y="13627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99794" y="13589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99794" y="13550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99794" y="13512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99794" y="134746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99794" y="13436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99794" y="13398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99794" y="13354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99794" y="1330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899794" y="132524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99794" y="1320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99794" y="1315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99794" y="13100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99794" y="1304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99794" y="13001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99794" y="1295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99794" y="1290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99794" y="12849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99794" y="1280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99794" y="12750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99794" y="12700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99794" y="12649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99794" y="12598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99794" y="12547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99794" y="12496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99794" y="1244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99794" y="12395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900429" y="123221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899794" y="12347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4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00429" y="122936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901064" y="122364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901064" y="122555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903604" y="121729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02969" y="121856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902334" y="121983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902334" y="122110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901699" y="122237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906779" y="121221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906144" y="121348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904874" y="121475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904239" y="121602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906780" y="1209357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4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911225" y="120459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507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935354" y="119729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929004" y="119792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925829" y="119856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923924" y="119919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922019" y="119983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920749" y="120046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19479" y="120110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918210" y="12017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99647" y="119682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99794" y="123253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99647" y="137731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35355" y="141287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152525" y="137731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188085" y="123253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152525" y="119682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935355" y="119697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923924" y="180625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925829" y="180689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929004" y="180752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35354" y="180816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916304" y="180276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918209" y="180371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919479" y="180435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920749" y="180498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922654" y="180562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911224" y="180022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810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07414" y="179641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905509" y="179133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06144" y="179260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07414" y="179387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03604" y="17875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04239" y="178879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04874" y="179006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01699" y="178371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02334" y="178498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02969" y="178625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01064" y="178053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01699" y="17824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900429" y="177736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99794" y="1772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00429" y="177418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99794" y="1769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99794" y="17659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899794" y="1762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899794" y="17583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899794" y="17545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899794" y="17506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899794" y="1746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99794" y="1743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99794" y="17392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99794" y="17354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99794" y="17310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99794" y="17259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99794" y="17208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899794" y="1715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899794" y="17106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99794" y="17056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899794" y="17005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899794" y="16957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899794" y="16910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99794" y="16856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99794" y="16805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99794" y="16757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99794" y="16706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99794" y="16656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99794" y="1660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99794" y="16554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99794" y="16503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899794" y="1645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899794" y="16402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899794" y="1635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900429" y="162782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899794" y="16303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4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900429" y="162496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901699" y="161861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901064" y="162051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900430" y="162242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902969" y="1613535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902969" y="161480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902334" y="16160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901699" y="161734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906144" y="160845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905510" y="160972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5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904874" y="161099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04239" y="161226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06780" y="160496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4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11225" y="160020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507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35354" y="159289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929004" y="159353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925829" y="159416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923924" y="159480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922019" y="159543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920749" y="159607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919479" y="159670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918209" y="159734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99647" y="159243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99794" y="162813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99647" y="17729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935355" y="180848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152525" y="17729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188085" y="162813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152525" y="159243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935355" y="159258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547494" y="42024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547494" y="41840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547494" y="41636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547494" y="41446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547494" y="41243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547494" y="41059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547494" y="408559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547494" y="406717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547494" y="40468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1547494" y="40278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1547494" y="40081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1547494" y="39890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2160905" y="397891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69" h="0">
                <a:moveTo>
                  <a:pt x="0" y="0"/>
                </a:moveTo>
                <a:lnTo>
                  <a:pt x="394970" y="0"/>
                </a:lnTo>
              </a:path>
            </a:pathLst>
          </a:custGeom>
          <a:ln w="203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1547494" y="3978910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 h="0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203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2196464" y="3950335"/>
            <a:ext cx="359410" cy="18415"/>
          </a:xfrm>
          <a:custGeom>
            <a:avLst/>
            <a:gdLst/>
            <a:ahLst/>
            <a:cxnLst/>
            <a:rect l="l" t="t" r="r" b="b"/>
            <a:pathLst>
              <a:path w="359410" h="18414">
                <a:moveTo>
                  <a:pt x="0" y="18415"/>
                </a:moveTo>
                <a:lnTo>
                  <a:pt x="359410" y="18415"/>
                </a:lnTo>
                <a:lnTo>
                  <a:pt x="35941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1547494" y="3950335"/>
            <a:ext cx="360045" cy="18415"/>
          </a:xfrm>
          <a:custGeom>
            <a:avLst/>
            <a:gdLst/>
            <a:ahLst/>
            <a:cxnLst/>
            <a:rect l="l" t="t" r="r" b="b"/>
            <a:pathLst>
              <a:path w="360044" h="18414">
                <a:moveTo>
                  <a:pt x="0" y="18415"/>
                </a:moveTo>
                <a:lnTo>
                  <a:pt x="360045" y="18415"/>
                </a:lnTo>
                <a:lnTo>
                  <a:pt x="36004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2196464" y="3931285"/>
            <a:ext cx="359410" cy="19050"/>
          </a:xfrm>
          <a:custGeom>
            <a:avLst/>
            <a:gdLst/>
            <a:ahLst/>
            <a:cxnLst/>
            <a:rect l="l" t="t" r="r" b="b"/>
            <a:pathLst>
              <a:path w="359410" h="19050">
                <a:moveTo>
                  <a:pt x="0" y="19050"/>
                </a:moveTo>
                <a:lnTo>
                  <a:pt x="359410" y="19050"/>
                </a:lnTo>
                <a:lnTo>
                  <a:pt x="35941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1547494" y="3931285"/>
            <a:ext cx="360045" cy="19050"/>
          </a:xfrm>
          <a:custGeom>
            <a:avLst/>
            <a:gdLst/>
            <a:ahLst/>
            <a:cxnLst/>
            <a:rect l="l" t="t" r="r" b="b"/>
            <a:pathLst>
              <a:path w="360044" h="19050">
                <a:moveTo>
                  <a:pt x="0" y="19050"/>
                </a:moveTo>
                <a:lnTo>
                  <a:pt x="360045" y="19050"/>
                </a:lnTo>
                <a:lnTo>
                  <a:pt x="36004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196464" y="3911600"/>
            <a:ext cx="359410" cy="19685"/>
          </a:xfrm>
          <a:custGeom>
            <a:avLst/>
            <a:gdLst/>
            <a:ahLst/>
            <a:cxnLst/>
            <a:rect l="l" t="t" r="r" b="b"/>
            <a:pathLst>
              <a:path w="359410" h="19685">
                <a:moveTo>
                  <a:pt x="0" y="19685"/>
                </a:moveTo>
                <a:lnTo>
                  <a:pt x="359410" y="19685"/>
                </a:lnTo>
                <a:lnTo>
                  <a:pt x="35941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547494" y="3911600"/>
            <a:ext cx="360045" cy="19685"/>
          </a:xfrm>
          <a:custGeom>
            <a:avLst/>
            <a:gdLst/>
            <a:ahLst/>
            <a:cxnLst/>
            <a:rect l="l" t="t" r="r" b="b"/>
            <a:pathLst>
              <a:path w="360044" h="19685">
                <a:moveTo>
                  <a:pt x="0" y="19685"/>
                </a:moveTo>
                <a:lnTo>
                  <a:pt x="360045" y="19685"/>
                </a:lnTo>
                <a:lnTo>
                  <a:pt x="360045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196464" y="3892550"/>
            <a:ext cx="359410" cy="19050"/>
          </a:xfrm>
          <a:custGeom>
            <a:avLst/>
            <a:gdLst/>
            <a:ahLst/>
            <a:cxnLst/>
            <a:rect l="l" t="t" r="r" b="b"/>
            <a:pathLst>
              <a:path w="359410" h="19050">
                <a:moveTo>
                  <a:pt x="0" y="19050"/>
                </a:moveTo>
                <a:lnTo>
                  <a:pt x="359410" y="19050"/>
                </a:lnTo>
                <a:lnTo>
                  <a:pt x="35941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1547494" y="3892550"/>
            <a:ext cx="360045" cy="19050"/>
          </a:xfrm>
          <a:custGeom>
            <a:avLst/>
            <a:gdLst/>
            <a:ahLst/>
            <a:cxnLst/>
            <a:rect l="l" t="t" r="r" b="b"/>
            <a:pathLst>
              <a:path w="360044" h="19050">
                <a:moveTo>
                  <a:pt x="0" y="19050"/>
                </a:moveTo>
                <a:lnTo>
                  <a:pt x="360045" y="19050"/>
                </a:lnTo>
                <a:lnTo>
                  <a:pt x="36004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2196464" y="3872229"/>
            <a:ext cx="359410" cy="20320"/>
          </a:xfrm>
          <a:custGeom>
            <a:avLst/>
            <a:gdLst/>
            <a:ahLst/>
            <a:cxnLst/>
            <a:rect l="l" t="t" r="r" b="b"/>
            <a:pathLst>
              <a:path w="359410" h="20320">
                <a:moveTo>
                  <a:pt x="0" y="20320"/>
                </a:moveTo>
                <a:lnTo>
                  <a:pt x="359410" y="20320"/>
                </a:lnTo>
                <a:lnTo>
                  <a:pt x="35941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1547494" y="3872229"/>
            <a:ext cx="360045" cy="20320"/>
          </a:xfrm>
          <a:custGeom>
            <a:avLst/>
            <a:gdLst/>
            <a:ahLst/>
            <a:cxnLst/>
            <a:rect l="l" t="t" r="r" b="b"/>
            <a:pathLst>
              <a:path w="360044" h="20320">
                <a:moveTo>
                  <a:pt x="0" y="20320"/>
                </a:moveTo>
                <a:lnTo>
                  <a:pt x="360045" y="20320"/>
                </a:lnTo>
                <a:lnTo>
                  <a:pt x="36004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196464" y="3853815"/>
            <a:ext cx="359410" cy="18415"/>
          </a:xfrm>
          <a:custGeom>
            <a:avLst/>
            <a:gdLst/>
            <a:ahLst/>
            <a:cxnLst/>
            <a:rect l="l" t="t" r="r" b="b"/>
            <a:pathLst>
              <a:path w="359410" h="18414">
                <a:moveTo>
                  <a:pt x="0" y="18415"/>
                </a:moveTo>
                <a:lnTo>
                  <a:pt x="359410" y="18415"/>
                </a:lnTo>
                <a:lnTo>
                  <a:pt x="35941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1547494" y="3853815"/>
            <a:ext cx="360045" cy="18415"/>
          </a:xfrm>
          <a:custGeom>
            <a:avLst/>
            <a:gdLst/>
            <a:ahLst/>
            <a:cxnLst/>
            <a:rect l="l" t="t" r="r" b="b"/>
            <a:pathLst>
              <a:path w="360044" h="18414">
                <a:moveTo>
                  <a:pt x="0" y="18415"/>
                </a:moveTo>
                <a:lnTo>
                  <a:pt x="360045" y="18415"/>
                </a:lnTo>
                <a:lnTo>
                  <a:pt x="36004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2196464" y="3833495"/>
            <a:ext cx="359410" cy="20320"/>
          </a:xfrm>
          <a:custGeom>
            <a:avLst/>
            <a:gdLst/>
            <a:ahLst/>
            <a:cxnLst/>
            <a:rect l="l" t="t" r="r" b="b"/>
            <a:pathLst>
              <a:path w="359410" h="20320">
                <a:moveTo>
                  <a:pt x="0" y="20320"/>
                </a:moveTo>
                <a:lnTo>
                  <a:pt x="359410" y="20320"/>
                </a:lnTo>
                <a:lnTo>
                  <a:pt x="35941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547494" y="3833495"/>
            <a:ext cx="360045" cy="20320"/>
          </a:xfrm>
          <a:custGeom>
            <a:avLst/>
            <a:gdLst/>
            <a:ahLst/>
            <a:cxnLst/>
            <a:rect l="l" t="t" r="r" b="b"/>
            <a:pathLst>
              <a:path w="360044" h="20320">
                <a:moveTo>
                  <a:pt x="0" y="20320"/>
                </a:moveTo>
                <a:lnTo>
                  <a:pt x="360045" y="20320"/>
                </a:lnTo>
                <a:lnTo>
                  <a:pt x="36004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2160905" y="3815079"/>
            <a:ext cx="394970" cy="18415"/>
          </a:xfrm>
          <a:custGeom>
            <a:avLst/>
            <a:gdLst/>
            <a:ahLst/>
            <a:cxnLst/>
            <a:rect l="l" t="t" r="r" b="b"/>
            <a:pathLst>
              <a:path w="394969" h="18414">
                <a:moveTo>
                  <a:pt x="0" y="18415"/>
                </a:moveTo>
                <a:lnTo>
                  <a:pt x="394970" y="18415"/>
                </a:lnTo>
                <a:lnTo>
                  <a:pt x="39497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547494" y="3815079"/>
            <a:ext cx="395605" cy="18415"/>
          </a:xfrm>
          <a:custGeom>
            <a:avLst/>
            <a:gdLst/>
            <a:ahLst/>
            <a:cxnLst/>
            <a:rect l="l" t="t" r="r" b="b"/>
            <a:pathLst>
              <a:path w="395605" h="18414">
                <a:moveTo>
                  <a:pt x="0" y="18415"/>
                </a:moveTo>
                <a:lnTo>
                  <a:pt x="395605" y="18415"/>
                </a:lnTo>
                <a:lnTo>
                  <a:pt x="39560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2160905" y="3794760"/>
            <a:ext cx="394970" cy="20320"/>
          </a:xfrm>
          <a:custGeom>
            <a:avLst/>
            <a:gdLst/>
            <a:ahLst/>
            <a:cxnLst/>
            <a:rect l="l" t="t" r="r" b="b"/>
            <a:pathLst>
              <a:path w="394969" h="20320">
                <a:moveTo>
                  <a:pt x="0" y="20320"/>
                </a:moveTo>
                <a:lnTo>
                  <a:pt x="394970" y="20320"/>
                </a:lnTo>
                <a:lnTo>
                  <a:pt x="39497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1547494" y="3794760"/>
            <a:ext cx="395605" cy="20320"/>
          </a:xfrm>
          <a:custGeom>
            <a:avLst/>
            <a:gdLst/>
            <a:ahLst/>
            <a:cxnLst/>
            <a:rect l="l" t="t" r="r" b="b"/>
            <a:pathLst>
              <a:path w="395605" h="20320">
                <a:moveTo>
                  <a:pt x="0" y="20320"/>
                </a:moveTo>
                <a:lnTo>
                  <a:pt x="395605" y="20320"/>
                </a:lnTo>
                <a:lnTo>
                  <a:pt x="39560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1547494" y="377571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1547494" y="375602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1547494" y="37369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1547494" y="37166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1547494" y="3692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1547494" y="3667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1547494" y="36436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1547494" y="36188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1547494" y="3594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2160905" y="3582035"/>
            <a:ext cx="394970" cy="0"/>
          </a:xfrm>
          <a:custGeom>
            <a:avLst/>
            <a:gdLst/>
            <a:ahLst/>
            <a:cxnLst/>
            <a:rect l="l" t="t" r="r" b="b"/>
            <a:pathLst>
              <a:path w="394969" h="0">
                <a:moveTo>
                  <a:pt x="0" y="0"/>
                </a:moveTo>
                <a:lnTo>
                  <a:pt x="394970" y="0"/>
                </a:lnTo>
              </a:path>
            </a:pathLst>
          </a:custGeom>
          <a:ln w="2413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547494" y="3582035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 h="0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24130">
            <a:solidFill>
              <a:srgbClr val="C4EB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2196464" y="3545204"/>
            <a:ext cx="359410" cy="24765"/>
          </a:xfrm>
          <a:custGeom>
            <a:avLst/>
            <a:gdLst/>
            <a:ahLst/>
            <a:cxnLst/>
            <a:rect l="l" t="t" r="r" b="b"/>
            <a:pathLst>
              <a:path w="359410" h="24764">
                <a:moveTo>
                  <a:pt x="0" y="24765"/>
                </a:moveTo>
                <a:lnTo>
                  <a:pt x="359410" y="24765"/>
                </a:lnTo>
                <a:lnTo>
                  <a:pt x="35941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547494" y="3545204"/>
            <a:ext cx="360045" cy="24765"/>
          </a:xfrm>
          <a:custGeom>
            <a:avLst/>
            <a:gdLst/>
            <a:ahLst/>
            <a:cxnLst/>
            <a:rect l="l" t="t" r="r" b="b"/>
            <a:pathLst>
              <a:path w="360044" h="24764">
                <a:moveTo>
                  <a:pt x="0" y="24765"/>
                </a:moveTo>
                <a:lnTo>
                  <a:pt x="360045" y="24765"/>
                </a:lnTo>
                <a:lnTo>
                  <a:pt x="36004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2196464" y="3521075"/>
            <a:ext cx="359410" cy="24130"/>
          </a:xfrm>
          <a:custGeom>
            <a:avLst/>
            <a:gdLst/>
            <a:ahLst/>
            <a:cxnLst/>
            <a:rect l="l" t="t" r="r" b="b"/>
            <a:pathLst>
              <a:path w="359410" h="24129">
                <a:moveTo>
                  <a:pt x="0" y="24130"/>
                </a:moveTo>
                <a:lnTo>
                  <a:pt x="359410" y="24130"/>
                </a:lnTo>
                <a:lnTo>
                  <a:pt x="35941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1547494" y="3521075"/>
            <a:ext cx="360045" cy="24130"/>
          </a:xfrm>
          <a:custGeom>
            <a:avLst/>
            <a:gdLst/>
            <a:ahLst/>
            <a:cxnLst/>
            <a:rect l="l" t="t" r="r" b="b"/>
            <a:pathLst>
              <a:path w="360044" h="24129">
                <a:moveTo>
                  <a:pt x="0" y="24130"/>
                </a:moveTo>
                <a:lnTo>
                  <a:pt x="360045" y="24130"/>
                </a:lnTo>
                <a:lnTo>
                  <a:pt x="36004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2196464" y="3496310"/>
            <a:ext cx="359410" cy="24765"/>
          </a:xfrm>
          <a:custGeom>
            <a:avLst/>
            <a:gdLst/>
            <a:ahLst/>
            <a:cxnLst/>
            <a:rect l="l" t="t" r="r" b="b"/>
            <a:pathLst>
              <a:path w="359410" h="24764">
                <a:moveTo>
                  <a:pt x="0" y="24765"/>
                </a:moveTo>
                <a:lnTo>
                  <a:pt x="359410" y="24765"/>
                </a:lnTo>
                <a:lnTo>
                  <a:pt x="35941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1547494" y="3496310"/>
            <a:ext cx="360045" cy="24765"/>
          </a:xfrm>
          <a:custGeom>
            <a:avLst/>
            <a:gdLst/>
            <a:ahLst/>
            <a:cxnLst/>
            <a:rect l="l" t="t" r="r" b="b"/>
            <a:pathLst>
              <a:path w="360044" h="24764">
                <a:moveTo>
                  <a:pt x="0" y="24765"/>
                </a:moveTo>
                <a:lnTo>
                  <a:pt x="360045" y="24765"/>
                </a:lnTo>
                <a:lnTo>
                  <a:pt x="36004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2196464" y="3470275"/>
            <a:ext cx="359410" cy="26034"/>
          </a:xfrm>
          <a:custGeom>
            <a:avLst/>
            <a:gdLst/>
            <a:ahLst/>
            <a:cxnLst/>
            <a:rect l="l" t="t" r="r" b="b"/>
            <a:pathLst>
              <a:path w="359410" h="26035">
                <a:moveTo>
                  <a:pt x="0" y="26035"/>
                </a:moveTo>
                <a:lnTo>
                  <a:pt x="359410" y="26035"/>
                </a:lnTo>
                <a:lnTo>
                  <a:pt x="35941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1547494" y="3470275"/>
            <a:ext cx="360045" cy="26034"/>
          </a:xfrm>
          <a:custGeom>
            <a:avLst/>
            <a:gdLst/>
            <a:ahLst/>
            <a:cxnLst/>
            <a:rect l="l" t="t" r="r" b="b"/>
            <a:pathLst>
              <a:path w="360044" h="26035">
                <a:moveTo>
                  <a:pt x="0" y="26035"/>
                </a:moveTo>
                <a:lnTo>
                  <a:pt x="360045" y="26035"/>
                </a:lnTo>
                <a:lnTo>
                  <a:pt x="360045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2196464" y="3446145"/>
            <a:ext cx="359410" cy="24130"/>
          </a:xfrm>
          <a:custGeom>
            <a:avLst/>
            <a:gdLst/>
            <a:ahLst/>
            <a:cxnLst/>
            <a:rect l="l" t="t" r="r" b="b"/>
            <a:pathLst>
              <a:path w="359410" h="24129">
                <a:moveTo>
                  <a:pt x="0" y="24130"/>
                </a:moveTo>
                <a:lnTo>
                  <a:pt x="359410" y="24130"/>
                </a:lnTo>
                <a:lnTo>
                  <a:pt x="35941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1547494" y="3446145"/>
            <a:ext cx="360045" cy="24130"/>
          </a:xfrm>
          <a:custGeom>
            <a:avLst/>
            <a:gdLst/>
            <a:ahLst/>
            <a:cxnLst/>
            <a:rect l="l" t="t" r="r" b="b"/>
            <a:pathLst>
              <a:path w="360044" h="24129">
                <a:moveTo>
                  <a:pt x="0" y="24130"/>
                </a:moveTo>
                <a:lnTo>
                  <a:pt x="360045" y="24130"/>
                </a:lnTo>
                <a:lnTo>
                  <a:pt x="36004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2160905" y="3421379"/>
            <a:ext cx="394970" cy="24765"/>
          </a:xfrm>
          <a:custGeom>
            <a:avLst/>
            <a:gdLst/>
            <a:ahLst/>
            <a:cxnLst/>
            <a:rect l="l" t="t" r="r" b="b"/>
            <a:pathLst>
              <a:path w="394969" h="24764">
                <a:moveTo>
                  <a:pt x="0" y="24765"/>
                </a:moveTo>
                <a:lnTo>
                  <a:pt x="394970" y="24765"/>
                </a:lnTo>
                <a:lnTo>
                  <a:pt x="39497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1547494" y="3421379"/>
            <a:ext cx="395605" cy="24765"/>
          </a:xfrm>
          <a:custGeom>
            <a:avLst/>
            <a:gdLst/>
            <a:ahLst/>
            <a:cxnLst/>
            <a:rect l="l" t="t" r="r" b="b"/>
            <a:pathLst>
              <a:path w="395605" h="24764">
                <a:moveTo>
                  <a:pt x="0" y="24765"/>
                </a:moveTo>
                <a:lnTo>
                  <a:pt x="395605" y="24765"/>
                </a:lnTo>
                <a:lnTo>
                  <a:pt x="39560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2160905" y="3397250"/>
            <a:ext cx="394970" cy="24130"/>
          </a:xfrm>
          <a:custGeom>
            <a:avLst/>
            <a:gdLst/>
            <a:ahLst/>
            <a:cxnLst/>
            <a:rect l="l" t="t" r="r" b="b"/>
            <a:pathLst>
              <a:path w="394969" h="24129">
                <a:moveTo>
                  <a:pt x="0" y="24130"/>
                </a:moveTo>
                <a:lnTo>
                  <a:pt x="394970" y="24130"/>
                </a:lnTo>
                <a:lnTo>
                  <a:pt x="39497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1547494" y="3397250"/>
            <a:ext cx="395605" cy="24130"/>
          </a:xfrm>
          <a:custGeom>
            <a:avLst/>
            <a:gdLst/>
            <a:ahLst/>
            <a:cxnLst/>
            <a:rect l="l" t="t" r="r" b="b"/>
            <a:pathLst>
              <a:path w="395605" h="24129">
                <a:moveTo>
                  <a:pt x="0" y="24130"/>
                </a:moveTo>
                <a:lnTo>
                  <a:pt x="395605" y="24130"/>
                </a:lnTo>
                <a:lnTo>
                  <a:pt x="39560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1547494" y="33724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1547494" y="3347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1547494" y="33235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1547494" y="32988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1547494" y="32746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1547494" y="324866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547494" y="32238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547494" y="319976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2160905" y="3187382"/>
            <a:ext cx="394970" cy="0"/>
          </a:xfrm>
          <a:custGeom>
            <a:avLst/>
            <a:gdLst/>
            <a:ahLst/>
            <a:cxnLst/>
            <a:rect l="l" t="t" r="r" b="b"/>
            <a:pathLst>
              <a:path w="394969" h="0">
                <a:moveTo>
                  <a:pt x="0" y="0"/>
                </a:moveTo>
                <a:lnTo>
                  <a:pt x="394970" y="0"/>
                </a:lnTo>
              </a:path>
            </a:pathLst>
          </a:custGeom>
          <a:ln w="2476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547494" y="3187382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 h="0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24765">
            <a:solidFill>
              <a:srgbClr val="D3F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2196464" y="3150870"/>
            <a:ext cx="359410" cy="24130"/>
          </a:xfrm>
          <a:custGeom>
            <a:avLst/>
            <a:gdLst/>
            <a:ahLst/>
            <a:cxnLst/>
            <a:rect l="l" t="t" r="r" b="b"/>
            <a:pathLst>
              <a:path w="359410" h="24130">
                <a:moveTo>
                  <a:pt x="0" y="24130"/>
                </a:moveTo>
                <a:lnTo>
                  <a:pt x="359410" y="24130"/>
                </a:lnTo>
                <a:lnTo>
                  <a:pt x="35941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547494" y="3150870"/>
            <a:ext cx="360045" cy="24130"/>
          </a:xfrm>
          <a:custGeom>
            <a:avLst/>
            <a:gdLst/>
            <a:ahLst/>
            <a:cxnLst/>
            <a:rect l="l" t="t" r="r" b="b"/>
            <a:pathLst>
              <a:path w="360044" h="24130">
                <a:moveTo>
                  <a:pt x="0" y="24130"/>
                </a:moveTo>
                <a:lnTo>
                  <a:pt x="360045" y="24130"/>
                </a:lnTo>
                <a:lnTo>
                  <a:pt x="36004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2196464" y="3126105"/>
            <a:ext cx="359410" cy="24765"/>
          </a:xfrm>
          <a:custGeom>
            <a:avLst/>
            <a:gdLst/>
            <a:ahLst/>
            <a:cxnLst/>
            <a:rect l="l" t="t" r="r" b="b"/>
            <a:pathLst>
              <a:path w="359410" h="24764">
                <a:moveTo>
                  <a:pt x="0" y="24765"/>
                </a:moveTo>
                <a:lnTo>
                  <a:pt x="359410" y="24765"/>
                </a:lnTo>
                <a:lnTo>
                  <a:pt x="35941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547494" y="3126105"/>
            <a:ext cx="360045" cy="24765"/>
          </a:xfrm>
          <a:custGeom>
            <a:avLst/>
            <a:gdLst/>
            <a:ahLst/>
            <a:cxnLst/>
            <a:rect l="l" t="t" r="r" b="b"/>
            <a:pathLst>
              <a:path w="360044" h="24764">
                <a:moveTo>
                  <a:pt x="0" y="24765"/>
                </a:moveTo>
                <a:lnTo>
                  <a:pt x="360045" y="24765"/>
                </a:lnTo>
                <a:lnTo>
                  <a:pt x="36004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2196464" y="3101339"/>
            <a:ext cx="359410" cy="24765"/>
          </a:xfrm>
          <a:custGeom>
            <a:avLst/>
            <a:gdLst/>
            <a:ahLst/>
            <a:cxnLst/>
            <a:rect l="l" t="t" r="r" b="b"/>
            <a:pathLst>
              <a:path w="359410" h="24764">
                <a:moveTo>
                  <a:pt x="0" y="24765"/>
                </a:moveTo>
                <a:lnTo>
                  <a:pt x="359410" y="24765"/>
                </a:lnTo>
                <a:lnTo>
                  <a:pt x="35941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547494" y="3101339"/>
            <a:ext cx="360045" cy="24765"/>
          </a:xfrm>
          <a:custGeom>
            <a:avLst/>
            <a:gdLst/>
            <a:ahLst/>
            <a:cxnLst/>
            <a:rect l="l" t="t" r="r" b="b"/>
            <a:pathLst>
              <a:path w="360044" h="24764">
                <a:moveTo>
                  <a:pt x="0" y="24765"/>
                </a:moveTo>
                <a:lnTo>
                  <a:pt x="360045" y="24765"/>
                </a:lnTo>
                <a:lnTo>
                  <a:pt x="36004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2196464" y="3077210"/>
            <a:ext cx="359410" cy="24130"/>
          </a:xfrm>
          <a:custGeom>
            <a:avLst/>
            <a:gdLst/>
            <a:ahLst/>
            <a:cxnLst/>
            <a:rect l="l" t="t" r="r" b="b"/>
            <a:pathLst>
              <a:path w="359410" h="24130">
                <a:moveTo>
                  <a:pt x="0" y="24130"/>
                </a:moveTo>
                <a:lnTo>
                  <a:pt x="359410" y="24130"/>
                </a:lnTo>
                <a:lnTo>
                  <a:pt x="35941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1547494" y="3077210"/>
            <a:ext cx="360045" cy="24130"/>
          </a:xfrm>
          <a:custGeom>
            <a:avLst/>
            <a:gdLst/>
            <a:ahLst/>
            <a:cxnLst/>
            <a:rect l="l" t="t" r="r" b="b"/>
            <a:pathLst>
              <a:path w="360044" h="24130">
                <a:moveTo>
                  <a:pt x="0" y="24130"/>
                </a:moveTo>
                <a:lnTo>
                  <a:pt x="360045" y="24130"/>
                </a:lnTo>
                <a:lnTo>
                  <a:pt x="36004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2196464" y="3052445"/>
            <a:ext cx="359410" cy="24765"/>
          </a:xfrm>
          <a:custGeom>
            <a:avLst/>
            <a:gdLst/>
            <a:ahLst/>
            <a:cxnLst/>
            <a:rect l="l" t="t" r="r" b="b"/>
            <a:pathLst>
              <a:path w="359410" h="24764">
                <a:moveTo>
                  <a:pt x="0" y="24765"/>
                </a:moveTo>
                <a:lnTo>
                  <a:pt x="359410" y="24765"/>
                </a:lnTo>
                <a:lnTo>
                  <a:pt x="35941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1547494" y="3052445"/>
            <a:ext cx="360045" cy="24765"/>
          </a:xfrm>
          <a:custGeom>
            <a:avLst/>
            <a:gdLst/>
            <a:ahLst/>
            <a:cxnLst/>
            <a:rect l="l" t="t" r="r" b="b"/>
            <a:pathLst>
              <a:path w="360044" h="24764">
                <a:moveTo>
                  <a:pt x="0" y="24765"/>
                </a:moveTo>
                <a:lnTo>
                  <a:pt x="360045" y="24765"/>
                </a:lnTo>
                <a:lnTo>
                  <a:pt x="360045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2160905" y="3028314"/>
            <a:ext cx="394970" cy="24130"/>
          </a:xfrm>
          <a:custGeom>
            <a:avLst/>
            <a:gdLst/>
            <a:ahLst/>
            <a:cxnLst/>
            <a:rect l="l" t="t" r="r" b="b"/>
            <a:pathLst>
              <a:path w="394969" h="24130">
                <a:moveTo>
                  <a:pt x="0" y="24130"/>
                </a:moveTo>
                <a:lnTo>
                  <a:pt x="394970" y="24130"/>
                </a:lnTo>
                <a:lnTo>
                  <a:pt x="39497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1547494" y="3028314"/>
            <a:ext cx="395605" cy="24130"/>
          </a:xfrm>
          <a:custGeom>
            <a:avLst/>
            <a:gdLst/>
            <a:ahLst/>
            <a:cxnLst/>
            <a:rect l="l" t="t" r="r" b="b"/>
            <a:pathLst>
              <a:path w="395605" h="24130">
                <a:moveTo>
                  <a:pt x="0" y="24130"/>
                </a:moveTo>
                <a:lnTo>
                  <a:pt x="395605" y="24130"/>
                </a:lnTo>
                <a:lnTo>
                  <a:pt x="395605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2160905" y="3002280"/>
            <a:ext cx="394970" cy="26034"/>
          </a:xfrm>
          <a:custGeom>
            <a:avLst/>
            <a:gdLst/>
            <a:ahLst/>
            <a:cxnLst/>
            <a:rect l="l" t="t" r="r" b="b"/>
            <a:pathLst>
              <a:path w="394969" h="26035">
                <a:moveTo>
                  <a:pt x="0" y="26035"/>
                </a:moveTo>
                <a:lnTo>
                  <a:pt x="394970" y="26035"/>
                </a:lnTo>
                <a:lnTo>
                  <a:pt x="39497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1547494" y="3002280"/>
            <a:ext cx="395605" cy="26034"/>
          </a:xfrm>
          <a:custGeom>
            <a:avLst/>
            <a:gdLst/>
            <a:ahLst/>
            <a:cxnLst/>
            <a:rect l="l" t="t" r="r" b="b"/>
            <a:pathLst>
              <a:path w="395605" h="26035">
                <a:moveTo>
                  <a:pt x="0" y="26035"/>
                </a:moveTo>
                <a:lnTo>
                  <a:pt x="395605" y="26035"/>
                </a:lnTo>
                <a:lnTo>
                  <a:pt x="395605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1547494" y="29775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1547494" y="29533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1547494" y="29286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1547494" y="290448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1547494" y="28797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1547494" y="28549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1547494" y="283083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1547494" y="28060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1547494" y="278003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1547494" y="2780664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1943100" y="2997199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943100" y="3178174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907539" y="3032760"/>
            <a:ext cx="288925" cy="145415"/>
          </a:xfrm>
          <a:custGeom>
            <a:avLst/>
            <a:gdLst/>
            <a:ahLst/>
            <a:cxnLst/>
            <a:rect l="l" t="t" r="r" b="b"/>
            <a:pathLst>
              <a:path w="288925" h="145414">
                <a:moveTo>
                  <a:pt x="0" y="0"/>
                </a:moveTo>
                <a:lnTo>
                  <a:pt x="288925" y="0"/>
                </a:lnTo>
                <a:lnTo>
                  <a:pt x="288925" y="145415"/>
                </a:lnTo>
                <a:lnTo>
                  <a:pt x="0" y="145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1907392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35707" y="35707"/>
                </a:lnTo>
                <a:lnTo>
                  <a:pt x="35707" y="0"/>
                </a:ln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1907392" y="31781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5707" y="0"/>
                </a:lnTo>
                <a:lnTo>
                  <a:pt x="0" y="0"/>
                </a:ln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2160904" y="31781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0" y="0"/>
                </a:lnTo>
                <a:lnTo>
                  <a:pt x="0" y="35707"/>
                </a:ln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2160904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0" y="35707"/>
                </a:lnTo>
                <a:lnTo>
                  <a:pt x="35707" y="35707"/>
                </a:ln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907392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1907539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1907392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1943100" y="32131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2160270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2195830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2160270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943100" y="29972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943100" y="3392804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943100" y="3573779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907539" y="3428365"/>
            <a:ext cx="288925" cy="145415"/>
          </a:xfrm>
          <a:custGeom>
            <a:avLst/>
            <a:gdLst/>
            <a:ahLst/>
            <a:cxnLst/>
            <a:rect l="l" t="t" r="r" b="b"/>
            <a:pathLst>
              <a:path w="288925" h="145414">
                <a:moveTo>
                  <a:pt x="0" y="0"/>
                </a:moveTo>
                <a:lnTo>
                  <a:pt x="288925" y="0"/>
                </a:lnTo>
                <a:lnTo>
                  <a:pt x="288925" y="145415"/>
                </a:lnTo>
                <a:lnTo>
                  <a:pt x="0" y="145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907392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35707" y="35707"/>
                </a:lnTo>
                <a:lnTo>
                  <a:pt x="35707" y="0"/>
                </a:ln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1907392" y="357377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5707" y="0"/>
                </a:lnTo>
                <a:lnTo>
                  <a:pt x="0" y="0"/>
                </a:ln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2160904" y="357377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0" y="0"/>
                </a:lnTo>
                <a:lnTo>
                  <a:pt x="0" y="35707"/>
                </a:ln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2160904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0" y="35707"/>
                </a:lnTo>
                <a:lnTo>
                  <a:pt x="35707" y="35707"/>
                </a:ln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907392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1907539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907392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1943100" y="36087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2160270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2195830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2160270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1943100" y="33928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1943100" y="3789044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1943100" y="3970019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5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1907539" y="3824604"/>
            <a:ext cx="288925" cy="145415"/>
          </a:xfrm>
          <a:custGeom>
            <a:avLst/>
            <a:gdLst/>
            <a:ahLst/>
            <a:cxnLst/>
            <a:rect l="l" t="t" r="r" b="b"/>
            <a:pathLst>
              <a:path w="288925" h="145414">
                <a:moveTo>
                  <a:pt x="0" y="0"/>
                </a:moveTo>
                <a:lnTo>
                  <a:pt x="288925" y="0"/>
                </a:lnTo>
                <a:lnTo>
                  <a:pt x="288925" y="145415"/>
                </a:lnTo>
                <a:lnTo>
                  <a:pt x="0" y="145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1907392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35707" y="35707"/>
                </a:lnTo>
                <a:lnTo>
                  <a:pt x="35707" y="0"/>
                </a:ln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1907392" y="39700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5707" y="0"/>
                </a:lnTo>
                <a:lnTo>
                  <a:pt x="0" y="0"/>
                </a:ln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2160904" y="39700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0" y="0"/>
                </a:lnTo>
                <a:lnTo>
                  <a:pt x="0" y="35707"/>
                </a:ln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2160904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0" y="35707"/>
                </a:lnTo>
                <a:lnTo>
                  <a:pt x="35707" y="35707"/>
                </a:ln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1907392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1907539" y="382460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1907392" y="396938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1943100" y="400494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2160270" y="396938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2195830" y="382460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2160270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1943100" y="378904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4356100" y="42024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4356100" y="41840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4356100" y="41636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4356100" y="41446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4356100" y="41243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4356100" y="41059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4356100" y="408559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4356100" y="406717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4356100" y="40468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4356100" y="40278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4356100" y="40081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4356100" y="39890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4969510" y="397891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 h="0">
                <a:moveTo>
                  <a:pt x="0" y="0"/>
                </a:moveTo>
                <a:lnTo>
                  <a:pt x="394970" y="0"/>
                </a:lnTo>
              </a:path>
            </a:pathLst>
          </a:custGeom>
          <a:ln w="203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4356100" y="3978910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4" h="0">
                <a:moveTo>
                  <a:pt x="0" y="0"/>
                </a:moveTo>
                <a:lnTo>
                  <a:pt x="395605" y="0"/>
                </a:lnTo>
              </a:path>
            </a:pathLst>
          </a:custGeom>
          <a:ln w="20320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5005070" y="3950335"/>
            <a:ext cx="359410" cy="18415"/>
          </a:xfrm>
          <a:custGeom>
            <a:avLst/>
            <a:gdLst/>
            <a:ahLst/>
            <a:cxnLst/>
            <a:rect l="l" t="t" r="r" b="b"/>
            <a:pathLst>
              <a:path w="359410" h="18414">
                <a:moveTo>
                  <a:pt x="0" y="18415"/>
                </a:moveTo>
                <a:lnTo>
                  <a:pt x="359410" y="18415"/>
                </a:lnTo>
                <a:lnTo>
                  <a:pt x="35941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4356100" y="3950335"/>
            <a:ext cx="360045" cy="18415"/>
          </a:xfrm>
          <a:custGeom>
            <a:avLst/>
            <a:gdLst/>
            <a:ahLst/>
            <a:cxnLst/>
            <a:rect l="l" t="t" r="r" b="b"/>
            <a:pathLst>
              <a:path w="360045" h="18414">
                <a:moveTo>
                  <a:pt x="0" y="18415"/>
                </a:moveTo>
                <a:lnTo>
                  <a:pt x="360045" y="18415"/>
                </a:lnTo>
                <a:lnTo>
                  <a:pt x="36004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5005070" y="3931285"/>
            <a:ext cx="359410" cy="19050"/>
          </a:xfrm>
          <a:custGeom>
            <a:avLst/>
            <a:gdLst/>
            <a:ahLst/>
            <a:cxnLst/>
            <a:rect l="l" t="t" r="r" b="b"/>
            <a:pathLst>
              <a:path w="359410" h="19050">
                <a:moveTo>
                  <a:pt x="0" y="19050"/>
                </a:moveTo>
                <a:lnTo>
                  <a:pt x="359410" y="19050"/>
                </a:lnTo>
                <a:lnTo>
                  <a:pt x="35941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4356100" y="3931285"/>
            <a:ext cx="360045" cy="19050"/>
          </a:xfrm>
          <a:custGeom>
            <a:avLst/>
            <a:gdLst/>
            <a:ahLst/>
            <a:cxnLst/>
            <a:rect l="l" t="t" r="r" b="b"/>
            <a:pathLst>
              <a:path w="360045" h="19050">
                <a:moveTo>
                  <a:pt x="0" y="19050"/>
                </a:moveTo>
                <a:lnTo>
                  <a:pt x="360045" y="19050"/>
                </a:lnTo>
                <a:lnTo>
                  <a:pt x="36004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5005070" y="3911600"/>
            <a:ext cx="359410" cy="19685"/>
          </a:xfrm>
          <a:custGeom>
            <a:avLst/>
            <a:gdLst/>
            <a:ahLst/>
            <a:cxnLst/>
            <a:rect l="l" t="t" r="r" b="b"/>
            <a:pathLst>
              <a:path w="359410" h="19685">
                <a:moveTo>
                  <a:pt x="0" y="19685"/>
                </a:moveTo>
                <a:lnTo>
                  <a:pt x="359410" y="19685"/>
                </a:lnTo>
                <a:lnTo>
                  <a:pt x="35941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4356100" y="3911600"/>
            <a:ext cx="360045" cy="19685"/>
          </a:xfrm>
          <a:custGeom>
            <a:avLst/>
            <a:gdLst/>
            <a:ahLst/>
            <a:cxnLst/>
            <a:rect l="l" t="t" r="r" b="b"/>
            <a:pathLst>
              <a:path w="360045" h="19685">
                <a:moveTo>
                  <a:pt x="0" y="19685"/>
                </a:moveTo>
                <a:lnTo>
                  <a:pt x="360045" y="19685"/>
                </a:lnTo>
                <a:lnTo>
                  <a:pt x="360045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5005070" y="3892550"/>
            <a:ext cx="359410" cy="19050"/>
          </a:xfrm>
          <a:custGeom>
            <a:avLst/>
            <a:gdLst/>
            <a:ahLst/>
            <a:cxnLst/>
            <a:rect l="l" t="t" r="r" b="b"/>
            <a:pathLst>
              <a:path w="359410" h="19050">
                <a:moveTo>
                  <a:pt x="0" y="19050"/>
                </a:moveTo>
                <a:lnTo>
                  <a:pt x="359410" y="19050"/>
                </a:lnTo>
                <a:lnTo>
                  <a:pt x="35941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4356100" y="3892550"/>
            <a:ext cx="360045" cy="19050"/>
          </a:xfrm>
          <a:custGeom>
            <a:avLst/>
            <a:gdLst/>
            <a:ahLst/>
            <a:cxnLst/>
            <a:rect l="l" t="t" r="r" b="b"/>
            <a:pathLst>
              <a:path w="360045" h="19050">
                <a:moveTo>
                  <a:pt x="0" y="19050"/>
                </a:moveTo>
                <a:lnTo>
                  <a:pt x="360045" y="19050"/>
                </a:lnTo>
                <a:lnTo>
                  <a:pt x="360045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5005070" y="3872229"/>
            <a:ext cx="359410" cy="20320"/>
          </a:xfrm>
          <a:custGeom>
            <a:avLst/>
            <a:gdLst/>
            <a:ahLst/>
            <a:cxnLst/>
            <a:rect l="l" t="t" r="r" b="b"/>
            <a:pathLst>
              <a:path w="359410" h="20320">
                <a:moveTo>
                  <a:pt x="0" y="20320"/>
                </a:moveTo>
                <a:lnTo>
                  <a:pt x="359410" y="20320"/>
                </a:lnTo>
                <a:lnTo>
                  <a:pt x="35941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4356100" y="3872229"/>
            <a:ext cx="360045" cy="20320"/>
          </a:xfrm>
          <a:custGeom>
            <a:avLst/>
            <a:gdLst/>
            <a:ahLst/>
            <a:cxnLst/>
            <a:rect l="l" t="t" r="r" b="b"/>
            <a:pathLst>
              <a:path w="360045" h="20320">
                <a:moveTo>
                  <a:pt x="0" y="20320"/>
                </a:moveTo>
                <a:lnTo>
                  <a:pt x="360045" y="20320"/>
                </a:lnTo>
                <a:lnTo>
                  <a:pt x="36004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5005070" y="3853815"/>
            <a:ext cx="359410" cy="18415"/>
          </a:xfrm>
          <a:custGeom>
            <a:avLst/>
            <a:gdLst/>
            <a:ahLst/>
            <a:cxnLst/>
            <a:rect l="l" t="t" r="r" b="b"/>
            <a:pathLst>
              <a:path w="359410" h="18414">
                <a:moveTo>
                  <a:pt x="0" y="18415"/>
                </a:moveTo>
                <a:lnTo>
                  <a:pt x="359410" y="18415"/>
                </a:lnTo>
                <a:lnTo>
                  <a:pt x="35941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4356100" y="3853815"/>
            <a:ext cx="360045" cy="18415"/>
          </a:xfrm>
          <a:custGeom>
            <a:avLst/>
            <a:gdLst/>
            <a:ahLst/>
            <a:cxnLst/>
            <a:rect l="l" t="t" r="r" b="b"/>
            <a:pathLst>
              <a:path w="360045" h="18414">
                <a:moveTo>
                  <a:pt x="0" y="18415"/>
                </a:moveTo>
                <a:lnTo>
                  <a:pt x="360045" y="18415"/>
                </a:lnTo>
                <a:lnTo>
                  <a:pt x="36004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5005070" y="3833495"/>
            <a:ext cx="359410" cy="20320"/>
          </a:xfrm>
          <a:custGeom>
            <a:avLst/>
            <a:gdLst/>
            <a:ahLst/>
            <a:cxnLst/>
            <a:rect l="l" t="t" r="r" b="b"/>
            <a:pathLst>
              <a:path w="359410" h="20320">
                <a:moveTo>
                  <a:pt x="0" y="20320"/>
                </a:moveTo>
                <a:lnTo>
                  <a:pt x="359410" y="20320"/>
                </a:lnTo>
                <a:lnTo>
                  <a:pt x="35941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4356100" y="3833495"/>
            <a:ext cx="360045" cy="20320"/>
          </a:xfrm>
          <a:custGeom>
            <a:avLst/>
            <a:gdLst/>
            <a:ahLst/>
            <a:cxnLst/>
            <a:rect l="l" t="t" r="r" b="b"/>
            <a:pathLst>
              <a:path w="360045" h="20320">
                <a:moveTo>
                  <a:pt x="0" y="20320"/>
                </a:moveTo>
                <a:lnTo>
                  <a:pt x="360045" y="20320"/>
                </a:lnTo>
                <a:lnTo>
                  <a:pt x="36004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4969510" y="3815079"/>
            <a:ext cx="394970" cy="18415"/>
          </a:xfrm>
          <a:custGeom>
            <a:avLst/>
            <a:gdLst/>
            <a:ahLst/>
            <a:cxnLst/>
            <a:rect l="l" t="t" r="r" b="b"/>
            <a:pathLst>
              <a:path w="394970" h="18414">
                <a:moveTo>
                  <a:pt x="0" y="18415"/>
                </a:moveTo>
                <a:lnTo>
                  <a:pt x="394970" y="18415"/>
                </a:lnTo>
                <a:lnTo>
                  <a:pt x="39497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4356100" y="3815079"/>
            <a:ext cx="395605" cy="18415"/>
          </a:xfrm>
          <a:custGeom>
            <a:avLst/>
            <a:gdLst/>
            <a:ahLst/>
            <a:cxnLst/>
            <a:rect l="l" t="t" r="r" b="b"/>
            <a:pathLst>
              <a:path w="395604" h="18414">
                <a:moveTo>
                  <a:pt x="0" y="18415"/>
                </a:moveTo>
                <a:lnTo>
                  <a:pt x="395605" y="18415"/>
                </a:lnTo>
                <a:lnTo>
                  <a:pt x="395605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4969510" y="3794760"/>
            <a:ext cx="394970" cy="20320"/>
          </a:xfrm>
          <a:custGeom>
            <a:avLst/>
            <a:gdLst/>
            <a:ahLst/>
            <a:cxnLst/>
            <a:rect l="l" t="t" r="r" b="b"/>
            <a:pathLst>
              <a:path w="394970" h="20320">
                <a:moveTo>
                  <a:pt x="0" y="20320"/>
                </a:moveTo>
                <a:lnTo>
                  <a:pt x="394970" y="20320"/>
                </a:lnTo>
                <a:lnTo>
                  <a:pt x="39497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4356100" y="3794760"/>
            <a:ext cx="395605" cy="20320"/>
          </a:xfrm>
          <a:custGeom>
            <a:avLst/>
            <a:gdLst/>
            <a:ahLst/>
            <a:cxnLst/>
            <a:rect l="l" t="t" r="r" b="b"/>
            <a:pathLst>
              <a:path w="395604" h="20320">
                <a:moveTo>
                  <a:pt x="0" y="20320"/>
                </a:moveTo>
                <a:lnTo>
                  <a:pt x="395605" y="20320"/>
                </a:lnTo>
                <a:lnTo>
                  <a:pt x="395605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4356100" y="377571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4356100" y="375602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4356100" y="37369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4356100" y="37166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4356100" y="3692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4356100" y="3667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4356100" y="36436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4356100" y="36188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4356100" y="3594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4356100" y="35699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4356100" y="35452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4356100" y="35210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4356100" y="34963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4356100" y="347027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4356100" y="34461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4356100" y="34213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4356100" y="33972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4356100" y="33724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4356100" y="3347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4356100" y="33235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4356100" y="32988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4356100" y="32746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4356100" y="324866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4356100" y="32238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4356100" y="319976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4356100" y="31750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4356100" y="31508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4356100" y="312610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4356100" y="310133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4356100" y="30772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4356100" y="30524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4356100" y="302831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4356100" y="300228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4356100" y="29775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4356100" y="29533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4356100" y="29286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4356100" y="290448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4356100" y="28797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4356100" y="28549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4356100" y="283083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4356100" y="28060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4356100" y="278003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4356100" y="2780664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4740274" y="32108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4742179" y="321151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4745354" y="32121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4751704" y="321278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4732654" y="320738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4734559" y="32083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4735829" y="320897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4737099" y="320960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4739004" y="321024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4727574" y="320357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4729479" y="32048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4730749" y="320611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4723764" y="320103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4721224" y="31972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4719954" y="319214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4720589" y="319341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4721224" y="31946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4718049" y="31883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4718684" y="31896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4719319" y="31908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4717414" y="318516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4718049" y="31870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4716779" y="31813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4716779" y="31832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4716145" y="3176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4716779" y="317881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4716145" y="31743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4716145" y="31705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4716145" y="3166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4716145" y="31629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4716145" y="3159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4716145" y="31553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4716145" y="31515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4716145" y="31476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4716145" y="3143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4716145" y="3140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4716145" y="31356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4716145" y="31305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4716145" y="31254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4716145" y="31203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4716145" y="31153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4716145" y="31102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4716145" y="3105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4716145" y="31003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4716145" y="30956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4716145" y="30902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4716145" y="30851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4716145" y="3080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4716145" y="30753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4716145" y="30702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4716145" y="3065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4716145" y="30600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4716145" y="30549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4716145" y="30499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4716145" y="3044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4716145" y="3039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4716779" y="303244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4716145" y="30349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4716779" y="30295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4718049" y="30232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4717414" y="302513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4719319" y="3018154"/>
            <a:ext cx="635" cy="0"/>
          </a:xfrm>
          <a:custGeom>
            <a:avLst/>
            <a:gdLst/>
            <a:ahLst/>
            <a:cxnLst/>
            <a:rect l="l" t="t" r="r" b="b"/>
            <a:pathLst>
              <a:path w="635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4719319" y="30194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4718684" y="30206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4718049" y="30219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4722494" y="301307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4721859" y="301434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4721224" y="301561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4720589" y="301688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4723129" y="300958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4727574" y="300482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4751704" y="299751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4745354" y="299815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4742179" y="299878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4740274" y="299942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4738369" y="300005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4737099" y="300069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4735829" y="300132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4734559" y="300196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4715997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4716145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4715997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4751704" y="32131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4968875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5004435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4968875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4751704" y="29972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4740275" y="36064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4742179" y="360711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4745354" y="360775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4751704" y="360838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4732654" y="360299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4734559" y="360394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4735829" y="360457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4737099" y="36052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4739004" y="360584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4727575" y="35991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4729479" y="359981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4730749" y="360172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4723764" y="359664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4721225" y="3592829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4719954" y="358838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4720589" y="358965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4721224" y="35909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4718684" y="35845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4719319" y="3586479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4717414" y="35807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4717414" y="3582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4718049" y="35833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4716779" y="357759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4716145" y="357250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4716779" y="35744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4716145" y="3569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4716145" y="3566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4716145" y="3562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4716145" y="35585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4716145" y="3554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4716145" y="35509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4716145" y="35471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4716145" y="35433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4716145" y="3539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4716145" y="35356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4716145" y="35312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4716145" y="3526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4716145" y="3521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4716145" y="3515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4716145" y="35109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4716145" y="35058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4716145" y="3500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4716145" y="34959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4716145" y="34912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4716145" y="34858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4716145" y="348075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4716145" y="34759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4716145" y="34709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4716145" y="3465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4716145" y="34607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4716145" y="3455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4716145" y="3450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4716145" y="34455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4716145" y="3440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4716145" y="3435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4716779" y="342804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4716145" y="34305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4716779" y="342519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4717414" y="342010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4717414" y="34220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4719954" y="34131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4719319" y="34143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4718684" y="341566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4718684" y="341693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4718049" y="34182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4723129" y="340804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4722494" y="340931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4721224" y="34105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4720589" y="341185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4723129" y="3405187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4727574" y="340042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4751704" y="339312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4745354" y="339375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4742179" y="339439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4740274" y="339502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4738369" y="339566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4737099" y="339629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4735829" y="339693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4734559" y="339756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4715997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4716145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4715997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4751704" y="36087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4968875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5004435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4968875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4751704" y="33928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4751704" y="3789044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4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4751704" y="3970019"/>
            <a:ext cx="217804" cy="35560"/>
          </a:xfrm>
          <a:custGeom>
            <a:avLst/>
            <a:gdLst/>
            <a:ahLst/>
            <a:cxnLst/>
            <a:rect l="l" t="t" r="r" b="b"/>
            <a:pathLst>
              <a:path w="217804" h="35560">
                <a:moveTo>
                  <a:pt x="0" y="0"/>
                </a:moveTo>
                <a:lnTo>
                  <a:pt x="217804" y="0"/>
                </a:lnTo>
                <a:lnTo>
                  <a:pt x="217804" y="35559"/>
                </a:lnTo>
                <a:lnTo>
                  <a:pt x="0" y="35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4716145" y="3824604"/>
            <a:ext cx="288925" cy="145415"/>
          </a:xfrm>
          <a:custGeom>
            <a:avLst/>
            <a:gdLst/>
            <a:ahLst/>
            <a:cxnLst/>
            <a:rect l="l" t="t" r="r" b="b"/>
            <a:pathLst>
              <a:path w="288925" h="145414">
                <a:moveTo>
                  <a:pt x="0" y="0"/>
                </a:moveTo>
                <a:lnTo>
                  <a:pt x="288925" y="0"/>
                </a:lnTo>
                <a:lnTo>
                  <a:pt x="288925" y="145415"/>
                </a:lnTo>
                <a:lnTo>
                  <a:pt x="0" y="145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4715997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35707" y="35707"/>
                </a:lnTo>
                <a:lnTo>
                  <a:pt x="35707" y="0"/>
                </a:ln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4715997" y="39700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5707" y="0"/>
                </a:lnTo>
                <a:lnTo>
                  <a:pt x="0" y="0"/>
                </a:ln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4969509" y="39700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0" y="0"/>
                </a:lnTo>
                <a:lnTo>
                  <a:pt x="0" y="35707"/>
                </a:ln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4969509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0" y="35707"/>
                </a:lnTo>
                <a:lnTo>
                  <a:pt x="35707" y="35707"/>
                </a:ln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4715997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4716145" y="382460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4715997" y="396938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4751704" y="400494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4968875" y="396938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5004435" y="382460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4968875" y="378889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4751704" y="378904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 txBox="1"/>
          <p:nvPr/>
        </p:nvSpPr>
        <p:spPr>
          <a:xfrm>
            <a:off x="1662429" y="3929379"/>
            <a:ext cx="5326380" cy="718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508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②</a:t>
            </a:r>
            <a:r>
              <a:rPr dirty="0" sz="1400" b="1">
                <a:latin typeface="Calibri"/>
                <a:cs typeface="Calibri"/>
              </a:rPr>
              <a:t>.</a:t>
            </a:r>
            <a:r>
              <a:rPr dirty="0" sz="1400" spc="-110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表</a:t>
            </a:r>
            <a:r>
              <a:rPr dirty="0" sz="1400" b="1">
                <a:latin typeface="Microsoft JhengHei"/>
                <a:cs typeface="Microsoft JhengHei"/>
              </a:rPr>
              <a:t>单</a:t>
            </a:r>
            <a:r>
              <a:rPr dirty="0" sz="1400" b="1">
                <a:latin typeface="等线"/>
                <a:cs typeface="等线"/>
              </a:rPr>
              <a:t>参数</a:t>
            </a:r>
            <a:r>
              <a:rPr dirty="0" sz="1400" b="1">
                <a:latin typeface="Microsoft JhengHei"/>
                <a:cs typeface="Microsoft JhengHei"/>
              </a:rPr>
              <a:t>赋值</a:t>
            </a:r>
            <a:endParaRPr sz="14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① </a:t>
            </a:r>
            <a:r>
              <a:rPr dirty="0" sz="1400" spc="-5" b="1">
                <a:latin typeface="Calibri"/>
                <a:cs typeface="Calibri"/>
              </a:rPr>
              <a:t>new</a:t>
            </a:r>
            <a:r>
              <a:rPr dirty="0" sz="1400" spc="-175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一个新的</a:t>
            </a:r>
            <a:r>
              <a:rPr dirty="0" sz="1400" b="1">
                <a:latin typeface="Microsoft JhengHei"/>
                <a:cs typeface="Microsoft JhengHei"/>
              </a:rPr>
              <a:t>对</a:t>
            </a:r>
            <a:r>
              <a:rPr dirty="0" sz="1400" b="1"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646" name="object 646"/>
          <p:cNvSpPr/>
          <p:nvPr/>
        </p:nvSpPr>
        <p:spPr>
          <a:xfrm>
            <a:off x="1187450" y="1304925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4613275" y="3014980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1187450" y="1700530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4613275" y="3410585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5147945" y="1880235"/>
            <a:ext cx="530860" cy="899794"/>
          </a:xfrm>
          <a:custGeom>
            <a:avLst/>
            <a:gdLst/>
            <a:ahLst/>
            <a:cxnLst/>
            <a:rect l="l" t="t" r="r" b="b"/>
            <a:pathLst>
              <a:path w="530860" h="899794">
                <a:moveTo>
                  <a:pt x="0" y="899795"/>
                </a:moveTo>
                <a:lnTo>
                  <a:pt x="53086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5585460" y="1880235"/>
            <a:ext cx="99060" cy="102235"/>
          </a:xfrm>
          <a:custGeom>
            <a:avLst/>
            <a:gdLst/>
            <a:ahLst/>
            <a:cxnLst/>
            <a:rect l="l" t="t" r="r" b="b"/>
            <a:pathLst>
              <a:path w="99060" h="102235">
                <a:moveTo>
                  <a:pt x="93345" y="0"/>
                </a:moveTo>
                <a:lnTo>
                  <a:pt x="0" y="44450"/>
                </a:lnTo>
                <a:lnTo>
                  <a:pt x="93345" y="0"/>
                </a:lnTo>
                <a:lnTo>
                  <a:pt x="99060" y="102235"/>
                </a:lnTo>
                <a:lnTo>
                  <a:pt x="93345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 txBox="1"/>
          <p:nvPr/>
        </p:nvSpPr>
        <p:spPr>
          <a:xfrm>
            <a:off x="5687059" y="2241550"/>
            <a:ext cx="302768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③</a:t>
            </a:r>
            <a:r>
              <a:rPr dirty="0" sz="1400" b="1">
                <a:latin typeface="Calibri"/>
                <a:cs typeface="Calibri"/>
              </a:rPr>
              <a:t>. </a:t>
            </a:r>
            <a:r>
              <a:rPr dirty="0" sz="1400" b="1">
                <a:latin typeface="Microsoft JhengHei"/>
                <a:cs typeface="Microsoft JhengHei"/>
              </a:rPr>
              <a:t>传递给</a:t>
            </a:r>
            <a:r>
              <a:rPr dirty="0" sz="1400" b="1">
                <a:latin typeface="等线"/>
                <a:cs typeface="等线"/>
              </a:rPr>
              <a:t>目</a:t>
            </a:r>
            <a:r>
              <a:rPr dirty="0" sz="1400" b="1">
                <a:latin typeface="Microsoft JhengHei"/>
                <a:cs typeface="Microsoft JhengHei"/>
              </a:rPr>
              <a:t>标</a:t>
            </a:r>
            <a:r>
              <a:rPr dirty="0" sz="1400" b="1">
                <a:latin typeface="等线"/>
                <a:cs typeface="等线"/>
              </a:rPr>
              <a:t>方法，</a:t>
            </a:r>
            <a:r>
              <a:rPr dirty="0" sz="1400" b="1">
                <a:latin typeface="Microsoft JhengHei"/>
                <a:cs typeface="Microsoft JhengHei"/>
              </a:rPr>
              <a:t>执</a:t>
            </a:r>
            <a:r>
              <a:rPr dirty="0" sz="1400" b="1">
                <a:latin typeface="等线"/>
                <a:cs typeface="等线"/>
              </a:rPr>
              <a:t>行 </a:t>
            </a:r>
            <a:r>
              <a:rPr dirty="0" sz="1400" b="1">
                <a:latin typeface="Calibri"/>
                <a:cs typeface="Calibri"/>
              </a:rPr>
              <a:t>update</a:t>
            </a:r>
            <a:r>
              <a:rPr dirty="0" sz="1400" spc="-195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操作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653" name="object 653"/>
          <p:cNvSpPr/>
          <p:nvPr/>
        </p:nvSpPr>
        <p:spPr>
          <a:xfrm>
            <a:off x="2555875" y="3500754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5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4270375" y="3443604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812166" y="6117272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6" y="0"/>
                </a:lnTo>
              </a:path>
            </a:pathLst>
          </a:custGeom>
          <a:ln w="17144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728346" y="6100127"/>
            <a:ext cx="631190" cy="0"/>
          </a:xfrm>
          <a:custGeom>
            <a:avLst/>
            <a:gdLst/>
            <a:ahLst/>
            <a:cxnLst/>
            <a:rect l="l" t="t" r="r" b="b"/>
            <a:pathLst>
              <a:path w="631190" h="0">
                <a:moveTo>
                  <a:pt x="0" y="0"/>
                </a:moveTo>
                <a:lnTo>
                  <a:pt x="631187" y="0"/>
                </a:lnTo>
              </a:path>
            </a:pathLst>
          </a:custGeom>
          <a:ln w="171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676275" y="6082982"/>
            <a:ext cx="735330" cy="0"/>
          </a:xfrm>
          <a:custGeom>
            <a:avLst/>
            <a:gdLst/>
            <a:ahLst/>
            <a:cxnLst/>
            <a:rect l="l" t="t" r="r" b="b"/>
            <a:pathLst>
              <a:path w="735330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171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642620" y="6065837"/>
            <a:ext cx="802640" cy="0"/>
          </a:xfrm>
          <a:custGeom>
            <a:avLst/>
            <a:gdLst/>
            <a:ahLst/>
            <a:cxnLst/>
            <a:rect l="l" t="t" r="r" b="b"/>
            <a:pathLst>
              <a:path w="802640" h="0">
                <a:moveTo>
                  <a:pt x="0" y="0"/>
                </a:moveTo>
                <a:lnTo>
                  <a:pt x="802639" y="0"/>
                </a:lnTo>
              </a:path>
            </a:pathLst>
          </a:custGeom>
          <a:ln w="17145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620818" y="6039485"/>
            <a:ext cx="846455" cy="17780"/>
          </a:xfrm>
          <a:custGeom>
            <a:avLst/>
            <a:gdLst/>
            <a:ahLst/>
            <a:cxnLst/>
            <a:rect l="l" t="t" r="r" b="b"/>
            <a:pathLst>
              <a:path w="846455" h="17779">
                <a:moveTo>
                  <a:pt x="0" y="17780"/>
                </a:moveTo>
                <a:lnTo>
                  <a:pt x="846242" y="17780"/>
                </a:lnTo>
                <a:lnTo>
                  <a:pt x="846242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5E43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612774" y="6022340"/>
            <a:ext cx="862330" cy="17145"/>
          </a:xfrm>
          <a:custGeom>
            <a:avLst/>
            <a:gdLst/>
            <a:ahLst/>
            <a:cxnLst/>
            <a:rect l="l" t="t" r="r" b="b"/>
            <a:pathLst>
              <a:path w="862330" h="17145">
                <a:moveTo>
                  <a:pt x="0" y="17145"/>
                </a:moveTo>
                <a:lnTo>
                  <a:pt x="862329" y="17145"/>
                </a:lnTo>
                <a:lnTo>
                  <a:pt x="862329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5F43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612133" y="6005829"/>
            <a:ext cx="863600" cy="11430"/>
          </a:xfrm>
          <a:custGeom>
            <a:avLst/>
            <a:gdLst/>
            <a:ahLst/>
            <a:cxnLst/>
            <a:rect l="l" t="t" r="r" b="b"/>
            <a:pathLst>
              <a:path w="863600" h="11429">
                <a:moveTo>
                  <a:pt x="0" y="11430"/>
                </a:moveTo>
                <a:lnTo>
                  <a:pt x="863599" y="11430"/>
                </a:lnTo>
                <a:lnTo>
                  <a:pt x="86359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5F44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612139" y="6017895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317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612774" y="602043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612110" y="59880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044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612093" y="597027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045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612076" y="595312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1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612059" y="593597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3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612042" y="59188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44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612025" y="5901054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44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612008" y="588391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547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611991" y="586676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7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611975" y="58496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8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611957" y="583184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6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611940" y="581469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7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611923" y="57975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84B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611907" y="57804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A4B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611889" y="576262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A4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611872" y="574547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B4C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611856" y="57283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611839" y="57111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611821" y="569341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C4D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611805" y="567626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D4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611788" y="56591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E4E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611771" y="56419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611754" y="562482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611737" y="560705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1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611720" y="55899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611703" y="557276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611686" y="555561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611669" y="553783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352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611652" y="55206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45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611635" y="550354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3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611618" y="548640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4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611601" y="546862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754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611584" y="54514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855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611567" y="543432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611511" y="5377179"/>
            <a:ext cx="864235" cy="57150"/>
          </a:xfrm>
          <a:custGeom>
            <a:avLst/>
            <a:gdLst/>
            <a:ahLst/>
            <a:cxnLst/>
            <a:rect l="l" t="t" r="r" b="b"/>
            <a:pathLst>
              <a:path w="864235" h="57150">
                <a:moveTo>
                  <a:pt x="85877" y="57150"/>
                </a:moveTo>
                <a:lnTo>
                  <a:pt x="56" y="57150"/>
                </a:lnTo>
                <a:lnTo>
                  <a:pt x="0" y="0"/>
                </a:lnTo>
                <a:lnTo>
                  <a:pt x="1342" y="0"/>
                </a:lnTo>
                <a:lnTo>
                  <a:pt x="2533" y="3174"/>
                </a:lnTo>
                <a:lnTo>
                  <a:pt x="4438" y="6984"/>
                </a:lnTo>
                <a:lnTo>
                  <a:pt x="9518" y="14604"/>
                </a:lnTo>
                <a:lnTo>
                  <a:pt x="13328" y="18414"/>
                </a:lnTo>
                <a:lnTo>
                  <a:pt x="15233" y="19684"/>
                </a:lnTo>
                <a:lnTo>
                  <a:pt x="19043" y="23494"/>
                </a:lnTo>
                <a:lnTo>
                  <a:pt x="26663" y="29844"/>
                </a:lnTo>
                <a:lnTo>
                  <a:pt x="31743" y="32384"/>
                </a:lnTo>
                <a:lnTo>
                  <a:pt x="34918" y="34924"/>
                </a:lnTo>
                <a:lnTo>
                  <a:pt x="37458" y="36194"/>
                </a:lnTo>
                <a:lnTo>
                  <a:pt x="40633" y="37464"/>
                </a:lnTo>
                <a:lnTo>
                  <a:pt x="43808" y="40004"/>
                </a:lnTo>
                <a:lnTo>
                  <a:pt x="47618" y="41274"/>
                </a:lnTo>
                <a:lnTo>
                  <a:pt x="50793" y="42544"/>
                </a:lnTo>
                <a:lnTo>
                  <a:pt x="58413" y="46354"/>
                </a:lnTo>
                <a:lnTo>
                  <a:pt x="62223" y="47624"/>
                </a:lnTo>
                <a:lnTo>
                  <a:pt x="66033" y="50164"/>
                </a:lnTo>
                <a:lnTo>
                  <a:pt x="69843" y="51434"/>
                </a:lnTo>
                <a:lnTo>
                  <a:pt x="74288" y="52704"/>
                </a:lnTo>
                <a:lnTo>
                  <a:pt x="78098" y="53974"/>
                </a:lnTo>
                <a:lnTo>
                  <a:pt x="82543" y="55244"/>
                </a:lnTo>
                <a:lnTo>
                  <a:pt x="85877" y="57150"/>
                </a:lnTo>
                <a:close/>
              </a:path>
              <a:path w="864235" h="57150">
                <a:moveTo>
                  <a:pt x="777708" y="57150"/>
                </a:moveTo>
                <a:lnTo>
                  <a:pt x="85877" y="57150"/>
                </a:lnTo>
                <a:lnTo>
                  <a:pt x="82543" y="55244"/>
                </a:lnTo>
                <a:lnTo>
                  <a:pt x="78098" y="53974"/>
                </a:lnTo>
                <a:lnTo>
                  <a:pt x="74288" y="52704"/>
                </a:lnTo>
                <a:lnTo>
                  <a:pt x="69843" y="51434"/>
                </a:lnTo>
                <a:lnTo>
                  <a:pt x="66033" y="50164"/>
                </a:lnTo>
                <a:lnTo>
                  <a:pt x="62223" y="47624"/>
                </a:lnTo>
                <a:lnTo>
                  <a:pt x="58413" y="46354"/>
                </a:lnTo>
                <a:lnTo>
                  <a:pt x="50793" y="42544"/>
                </a:lnTo>
                <a:lnTo>
                  <a:pt x="47618" y="41274"/>
                </a:lnTo>
                <a:lnTo>
                  <a:pt x="43808" y="40004"/>
                </a:lnTo>
                <a:lnTo>
                  <a:pt x="40633" y="37464"/>
                </a:lnTo>
                <a:lnTo>
                  <a:pt x="37458" y="36194"/>
                </a:lnTo>
                <a:lnTo>
                  <a:pt x="34918" y="34924"/>
                </a:lnTo>
                <a:lnTo>
                  <a:pt x="31743" y="32384"/>
                </a:lnTo>
                <a:lnTo>
                  <a:pt x="26663" y="29844"/>
                </a:lnTo>
                <a:lnTo>
                  <a:pt x="19043" y="23494"/>
                </a:lnTo>
                <a:lnTo>
                  <a:pt x="15233" y="19684"/>
                </a:lnTo>
                <a:lnTo>
                  <a:pt x="13328" y="18414"/>
                </a:lnTo>
                <a:lnTo>
                  <a:pt x="9518" y="14604"/>
                </a:lnTo>
                <a:lnTo>
                  <a:pt x="4438" y="6984"/>
                </a:lnTo>
                <a:lnTo>
                  <a:pt x="2533" y="3174"/>
                </a:lnTo>
                <a:lnTo>
                  <a:pt x="1342" y="0"/>
                </a:lnTo>
                <a:lnTo>
                  <a:pt x="862243" y="0"/>
                </a:lnTo>
                <a:lnTo>
                  <a:pt x="848353" y="19684"/>
                </a:lnTo>
                <a:lnTo>
                  <a:pt x="844543" y="23494"/>
                </a:lnTo>
                <a:lnTo>
                  <a:pt x="836923" y="29844"/>
                </a:lnTo>
                <a:lnTo>
                  <a:pt x="831843" y="32384"/>
                </a:lnTo>
                <a:lnTo>
                  <a:pt x="828668" y="34924"/>
                </a:lnTo>
                <a:lnTo>
                  <a:pt x="826128" y="36194"/>
                </a:lnTo>
                <a:lnTo>
                  <a:pt x="822953" y="37464"/>
                </a:lnTo>
                <a:lnTo>
                  <a:pt x="819778" y="40004"/>
                </a:lnTo>
                <a:lnTo>
                  <a:pt x="815968" y="41274"/>
                </a:lnTo>
                <a:lnTo>
                  <a:pt x="812793" y="42544"/>
                </a:lnTo>
                <a:lnTo>
                  <a:pt x="805173" y="46354"/>
                </a:lnTo>
                <a:lnTo>
                  <a:pt x="801363" y="47624"/>
                </a:lnTo>
                <a:lnTo>
                  <a:pt x="797553" y="50164"/>
                </a:lnTo>
                <a:lnTo>
                  <a:pt x="793743" y="51434"/>
                </a:lnTo>
                <a:lnTo>
                  <a:pt x="789298" y="52704"/>
                </a:lnTo>
                <a:lnTo>
                  <a:pt x="785488" y="53974"/>
                </a:lnTo>
                <a:lnTo>
                  <a:pt x="781043" y="55244"/>
                </a:lnTo>
                <a:lnTo>
                  <a:pt x="777708" y="57150"/>
                </a:lnTo>
                <a:close/>
              </a:path>
              <a:path w="864235" h="57150">
                <a:moveTo>
                  <a:pt x="863655" y="57150"/>
                </a:moveTo>
                <a:lnTo>
                  <a:pt x="777708" y="57150"/>
                </a:lnTo>
                <a:lnTo>
                  <a:pt x="781043" y="55244"/>
                </a:lnTo>
                <a:lnTo>
                  <a:pt x="785488" y="53974"/>
                </a:lnTo>
                <a:lnTo>
                  <a:pt x="789298" y="52704"/>
                </a:lnTo>
                <a:lnTo>
                  <a:pt x="793743" y="51434"/>
                </a:lnTo>
                <a:lnTo>
                  <a:pt x="797553" y="50164"/>
                </a:lnTo>
                <a:lnTo>
                  <a:pt x="801363" y="47624"/>
                </a:lnTo>
                <a:lnTo>
                  <a:pt x="805173" y="46354"/>
                </a:lnTo>
                <a:lnTo>
                  <a:pt x="812793" y="42544"/>
                </a:lnTo>
                <a:lnTo>
                  <a:pt x="815968" y="41274"/>
                </a:lnTo>
                <a:lnTo>
                  <a:pt x="819778" y="40004"/>
                </a:lnTo>
                <a:lnTo>
                  <a:pt x="822953" y="37464"/>
                </a:lnTo>
                <a:lnTo>
                  <a:pt x="826128" y="36194"/>
                </a:lnTo>
                <a:lnTo>
                  <a:pt x="828668" y="34924"/>
                </a:lnTo>
                <a:lnTo>
                  <a:pt x="831843" y="32384"/>
                </a:lnTo>
                <a:lnTo>
                  <a:pt x="836923" y="29844"/>
                </a:lnTo>
                <a:lnTo>
                  <a:pt x="844543" y="23494"/>
                </a:lnTo>
                <a:lnTo>
                  <a:pt x="848353" y="19684"/>
                </a:lnTo>
                <a:lnTo>
                  <a:pt x="850258" y="18414"/>
                </a:lnTo>
                <a:lnTo>
                  <a:pt x="854068" y="14604"/>
                </a:lnTo>
                <a:lnTo>
                  <a:pt x="859148" y="6984"/>
                </a:lnTo>
                <a:lnTo>
                  <a:pt x="861053" y="3174"/>
                </a:lnTo>
                <a:lnTo>
                  <a:pt x="862243" y="0"/>
                </a:lnTo>
                <a:lnTo>
                  <a:pt x="863599" y="0"/>
                </a:lnTo>
                <a:lnTo>
                  <a:pt x="863655" y="57150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611505" y="5319395"/>
            <a:ext cx="863600" cy="57785"/>
          </a:xfrm>
          <a:custGeom>
            <a:avLst/>
            <a:gdLst/>
            <a:ahLst/>
            <a:cxnLst/>
            <a:rect l="l" t="t" r="r" b="b"/>
            <a:pathLst>
              <a:path w="863600" h="57785">
                <a:moveTo>
                  <a:pt x="862250" y="57785"/>
                </a:moveTo>
                <a:lnTo>
                  <a:pt x="1349" y="57785"/>
                </a:lnTo>
                <a:lnTo>
                  <a:pt x="634" y="55879"/>
                </a:lnTo>
                <a:lnTo>
                  <a:pt x="634" y="52069"/>
                </a:lnTo>
                <a:lnTo>
                  <a:pt x="0" y="50799"/>
                </a:lnTo>
                <a:lnTo>
                  <a:pt x="634" y="49529"/>
                </a:lnTo>
                <a:lnTo>
                  <a:pt x="634" y="45719"/>
                </a:lnTo>
                <a:lnTo>
                  <a:pt x="2539" y="39369"/>
                </a:lnTo>
                <a:lnTo>
                  <a:pt x="3809" y="38099"/>
                </a:lnTo>
                <a:lnTo>
                  <a:pt x="4444" y="35559"/>
                </a:lnTo>
                <a:lnTo>
                  <a:pt x="9524" y="27939"/>
                </a:lnTo>
                <a:lnTo>
                  <a:pt x="13334" y="24129"/>
                </a:lnTo>
                <a:lnTo>
                  <a:pt x="15239" y="22859"/>
                </a:lnTo>
                <a:lnTo>
                  <a:pt x="19049" y="19049"/>
                </a:lnTo>
                <a:lnTo>
                  <a:pt x="26669" y="13969"/>
                </a:lnTo>
                <a:lnTo>
                  <a:pt x="29209" y="12699"/>
                </a:lnTo>
                <a:lnTo>
                  <a:pt x="31749" y="10159"/>
                </a:lnTo>
                <a:lnTo>
                  <a:pt x="34924" y="8889"/>
                </a:lnTo>
                <a:lnTo>
                  <a:pt x="37464" y="6349"/>
                </a:lnTo>
                <a:lnTo>
                  <a:pt x="43814" y="3809"/>
                </a:lnTo>
                <a:lnTo>
                  <a:pt x="47624" y="1269"/>
                </a:lnTo>
                <a:lnTo>
                  <a:pt x="50799" y="0"/>
                </a:lnTo>
                <a:lnTo>
                  <a:pt x="812800" y="0"/>
                </a:lnTo>
                <a:lnTo>
                  <a:pt x="815974" y="1269"/>
                </a:lnTo>
                <a:lnTo>
                  <a:pt x="819784" y="3809"/>
                </a:lnTo>
                <a:lnTo>
                  <a:pt x="826134" y="6349"/>
                </a:lnTo>
                <a:lnTo>
                  <a:pt x="828674" y="8889"/>
                </a:lnTo>
                <a:lnTo>
                  <a:pt x="831849" y="10159"/>
                </a:lnTo>
                <a:lnTo>
                  <a:pt x="834389" y="12699"/>
                </a:lnTo>
                <a:lnTo>
                  <a:pt x="836929" y="13969"/>
                </a:lnTo>
                <a:lnTo>
                  <a:pt x="844549" y="19049"/>
                </a:lnTo>
                <a:lnTo>
                  <a:pt x="848359" y="22859"/>
                </a:lnTo>
                <a:lnTo>
                  <a:pt x="850264" y="24129"/>
                </a:lnTo>
                <a:lnTo>
                  <a:pt x="854074" y="27939"/>
                </a:lnTo>
                <a:lnTo>
                  <a:pt x="859154" y="35559"/>
                </a:lnTo>
                <a:lnTo>
                  <a:pt x="859789" y="38099"/>
                </a:lnTo>
                <a:lnTo>
                  <a:pt x="861059" y="39369"/>
                </a:lnTo>
                <a:lnTo>
                  <a:pt x="862964" y="45719"/>
                </a:lnTo>
                <a:lnTo>
                  <a:pt x="862964" y="49529"/>
                </a:lnTo>
                <a:lnTo>
                  <a:pt x="863599" y="50799"/>
                </a:lnTo>
                <a:lnTo>
                  <a:pt x="862964" y="52069"/>
                </a:lnTo>
                <a:lnTo>
                  <a:pt x="862964" y="55879"/>
                </a:lnTo>
                <a:lnTo>
                  <a:pt x="862250" y="57785"/>
                </a:lnTo>
                <a:close/>
              </a:path>
              <a:path w="863600" h="57785">
                <a:moveTo>
                  <a:pt x="863606" y="57785"/>
                </a:moveTo>
                <a:lnTo>
                  <a:pt x="862250" y="57785"/>
                </a:lnTo>
                <a:lnTo>
                  <a:pt x="862964" y="55879"/>
                </a:lnTo>
                <a:lnTo>
                  <a:pt x="862964" y="52069"/>
                </a:lnTo>
                <a:lnTo>
                  <a:pt x="863599" y="50799"/>
                </a:lnTo>
                <a:lnTo>
                  <a:pt x="863606" y="57785"/>
                </a:lnTo>
                <a:close/>
              </a:path>
              <a:path w="863600" h="57785">
                <a:moveTo>
                  <a:pt x="1349" y="57785"/>
                </a:moveTo>
                <a:lnTo>
                  <a:pt x="6" y="57785"/>
                </a:lnTo>
                <a:lnTo>
                  <a:pt x="0" y="50799"/>
                </a:lnTo>
                <a:lnTo>
                  <a:pt x="634" y="52069"/>
                </a:lnTo>
                <a:lnTo>
                  <a:pt x="634" y="55879"/>
                </a:lnTo>
                <a:lnTo>
                  <a:pt x="1349" y="57785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662304" y="5262244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433069" y="1269"/>
                </a:moveTo>
                <a:lnTo>
                  <a:pt x="328929" y="1269"/>
                </a:lnTo>
                <a:lnTo>
                  <a:pt x="335914" y="0"/>
                </a:lnTo>
                <a:lnTo>
                  <a:pt x="426084" y="0"/>
                </a:lnTo>
                <a:lnTo>
                  <a:pt x="433069" y="1269"/>
                </a:lnTo>
                <a:close/>
              </a:path>
              <a:path w="762000" h="57150">
                <a:moveTo>
                  <a:pt x="462914" y="2539"/>
                </a:moveTo>
                <a:lnTo>
                  <a:pt x="299084" y="2539"/>
                </a:lnTo>
                <a:lnTo>
                  <a:pt x="306069" y="1269"/>
                </a:lnTo>
                <a:lnTo>
                  <a:pt x="455929" y="1269"/>
                </a:lnTo>
                <a:lnTo>
                  <a:pt x="462914" y="2539"/>
                </a:lnTo>
                <a:close/>
              </a:path>
              <a:path w="762000" h="57150">
                <a:moveTo>
                  <a:pt x="485139" y="3809"/>
                </a:moveTo>
                <a:lnTo>
                  <a:pt x="276859" y="3809"/>
                </a:lnTo>
                <a:lnTo>
                  <a:pt x="284479" y="2539"/>
                </a:lnTo>
                <a:lnTo>
                  <a:pt x="477519" y="2539"/>
                </a:lnTo>
                <a:lnTo>
                  <a:pt x="485139" y="3809"/>
                </a:lnTo>
                <a:close/>
              </a:path>
              <a:path w="762000" h="57150">
                <a:moveTo>
                  <a:pt x="506729" y="5079"/>
                </a:moveTo>
                <a:lnTo>
                  <a:pt x="255269" y="5079"/>
                </a:lnTo>
                <a:lnTo>
                  <a:pt x="262254" y="3809"/>
                </a:lnTo>
                <a:lnTo>
                  <a:pt x="499744" y="3809"/>
                </a:lnTo>
                <a:lnTo>
                  <a:pt x="506729" y="5079"/>
                </a:lnTo>
                <a:close/>
              </a:path>
              <a:path w="762000" h="57150">
                <a:moveTo>
                  <a:pt x="570229" y="11429"/>
                </a:moveTo>
                <a:lnTo>
                  <a:pt x="191769" y="11429"/>
                </a:lnTo>
                <a:lnTo>
                  <a:pt x="198754" y="10159"/>
                </a:lnTo>
                <a:lnTo>
                  <a:pt x="247649" y="5079"/>
                </a:lnTo>
                <a:lnTo>
                  <a:pt x="514349" y="5079"/>
                </a:lnTo>
                <a:lnTo>
                  <a:pt x="563244" y="10159"/>
                </a:lnTo>
                <a:lnTo>
                  <a:pt x="570229" y="11429"/>
                </a:lnTo>
                <a:close/>
              </a:path>
              <a:path w="762000" h="57150">
                <a:moveTo>
                  <a:pt x="589914" y="13969"/>
                </a:moveTo>
                <a:lnTo>
                  <a:pt x="172084" y="13969"/>
                </a:lnTo>
                <a:lnTo>
                  <a:pt x="178434" y="12699"/>
                </a:lnTo>
                <a:lnTo>
                  <a:pt x="185419" y="11429"/>
                </a:lnTo>
                <a:lnTo>
                  <a:pt x="576579" y="11429"/>
                </a:lnTo>
                <a:lnTo>
                  <a:pt x="583564" y="12699"/>
                </a:lnTo>
                <a:lnTo>
                  <a:pt x="589914" y="13969"/>
                </a:lnTo>
                <a:close/>
              </a:path>
              <a:path w="762000" h="57150">
                <a:moveTo>
                  <a:pt x="622299" y="19049"/>
                </a:moveTo>
                <a:lnTo>
                  <a:pt x="139699" y="19049"/>
                </a:lnTo>
                <a:lnTo>
                  <a:pt x="158749" y="15239"/>
                </a:lnTo>
                <a:lnTo>
                  <a:pt x="165734" y="13969"/>
                </a:lnTo>
                <a:lnTo>
                  <a:pt x="596264" y="13969"/>
                </a:lnTo>
                <a:lnTo>
                  <a:pt x="603249" y="15239"/>
                </a:lnTo>
                <a:lnTo>
                  <a:pt x="622299" y="19049"/>
                </a:lnTo>
                <a:close/>
              </a:path>
              <a:path w="762000" h="57150">
                <a:moveTo>
                  <a:pt x="761999" y="57149"/>
                </a:moveTo>
                <a:lnTo>
                  <a:pt x="0" y="57149"/>
                </a:lnTo>
                <a:lnTo>
                  <a:pt x="7619" y="53339"/>
                </a:lnTo>
                <a:lnTo>
                  <a:pt x="19049" y="49529"/>
                </a:lnTo>
                <a:lnTo>
                  <a:pt x="23494" y="46989"/>
                </a:lnTo>
                <a:lnTo>
                  <a:pt x="27304" y="45719"/>
                </a:lnTo>
                <a:lnTo>
                  <a:pt x="36194" y="43179"/>
                </a:lnTo>
                <a:lnTo>
                  <a:pt x="41274" y="41909"/>
                </a:lnTo>
                <a:lnTo>
                  <a:pt x="45719" y="40639"/>
                </a:lnTo>
                <a:lnTo>
                  <a:pt x="50799" y="38099"/>
                </a:lnTo>
                <a:lnTo>
                  <a:pt x="55244" y="36829"/>
                </a:lnTo>
                <a:lnTo>
                  <a:pt x="70484" y="33019"/>
                </a:lnTo>
                <a:lnTo>
                  <a:pt x="76199" y="31749"/>
                </a:lnTo>
                <a:lnTo>
                  <a:pt x="81279" y="30479"/>
                </a:lnTo>
                <a:lnTo>
                  <a:pt x="86994" y="29209"/>
                </a:lnTo>
                <a:lnTo>
                  <a:pt x="92074" y="27939"/>
                </a:lnTo>
                <a:lnTo>
                  <a:pt x="103504" y="25399"/>
                </a:lnTo>
                <a:lnTo>
                  <a:pt x="109854" y="24129"/>
                </a:lnTo>
                <a:lnTo>
                  <a:pt x="121284" y="21589"/>
                </a:lnTo>
                <a:lnTo>
                  <a:pt x="127634" y="20319"/>
                </a:lnTo>
                <a:lnTo>
                  <a:pt x="133349" y="19049"/>
                </a:lnTo>
                <a:lnTo>
                  <a:pt x="628649" y="19049"/>
                </a:lnTo>
                <a:lnTo>
                  <a:pt x="634364" y="20319"/>
                </a:lnTo>
                <a:lnTo>
                  <a:pt x="640714" y="21589"/>
                </a:lnTo>
                <a:lnTo>
                  <a:pt x="652144" y="24129"/>
                </a:lnTo>
                <a:lnTo>
                  <a:pt x="658494" y="25399"/>
                </a:lnTo>
                <a:lnTo>
                  <a:pt x="669924" y="27939"/>
                </a:lnTo>
                <a:lnTo>
                  <a:pt x="675004" y="29209"/>
                </a:lnTo>
                <a:lnTo>
                  <a:pt x="680719" y="30479"/>
                </a:lnTo>
                <a:lnTo>
                  <a:pt x="685799" y="31749"/>
                </a:lnTo>
                <a:lnTo>
                  <a:pt x="691514" y="33019"/>
                </a:lnTo>
                <a:lnTo>
                  <a:pt x="706754" y="36829"/>
                </a:lnTo>
                <a:lnTo>
                  <a:pt x="711199" y="38099"/>
                </a:lnTo>
                <a:lnTo>
                  <a:pt x="716279" y="40639"/>
                </a:lnTo>
                <a:lnTo>
                  <a:pt x="720724" y="41909"/>
                </a:lnTo>
                <a:lnTo>
                  <a:pt x="725804" y="43179"/>
                </a:lnTo>
                <a:lnTo>
                  <a:pt x="734694" y="45719"/>
                </a:lnTo>
                <a:lnTo>
                  <a:pt x="738504" y="46989"/>
                </a:lnTo>
                <a:lnTo>
                  <a:pt x="742949" y="49529"/>
                </a:lnTo>
                <a:lnTo>
                  <a:pt x="746759" y="50799"/>
                </a:lnTo>
                <a:lnTo>
                  <a:pt x="754379" y="54609"/>
                </a:lnTo>
                <a:lnTo>
                  <a:pt x="761999" y="57149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939166" y="547433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6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961389" y="547560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991234" y="547687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40" h="0">
                <a:moveTo>
                  <a:pt x="0" y="0"/>
                </a:moveTo>
                <a:lnTo>
                  <a:pt x="10413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879398" y="5471477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4" h="0">
                <a:moveTo>
                  <a:pt x="0" y="0"/>
                </a:moveTo>
                <a:lnTo>
                  <a:pt x="327813" y="0"/>
                </a:lnTo>
              </a:path>
            </a:pathLst>
          </a:custGeom>
          <a:ln w="4444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840741" y="5467032"/>
            <a:ext cx="405130" cy="0"/>
          </a:xfrm>
          <a:custGeom>
            <a:avLst/>
            <a:gdLst/>
            <a:ahLst/>
            <a:cxnLst/>
            <a:rect l="l" t="t" r="r" b="b"/>
            <a:pathLst>
              <a:path w="405130" h="0">
                <a:moveTo>
                  <a:pt x="0" y="0"/>
                </a:moveTo>
                <a:lnTo>
                  <a:pt x="405126" y="0"/>
                </a:lnTo>
              </a:path>
            </a:pathLst>
          </a:custGeom>
          <a:ln w="44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811531" y="5462587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7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783591" y="5458142"/>
            <a:ext cx="519430" cy="0"/>
          </a:xfrm>
          <a:custGeom>
            <a:avLst/>
            <a:gdLst/>
            <a:ahLst/>
            <a:cxnLst/>
            <a:rect l="l" t="t" r="r" b="b"/>
            <a:pathLst>
              <a:path w="519430" h="0">
                <a:moveTo>
                  <a:pt x="0" y="0"/>
                </a:moveTo>
                <a:lnTo>
                  <a:pt x="519427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765811" y="5454014"/>
            <a:ext cx="554990" cy="0"/>
          </a:xfrm>
          <a:custGeom>
            <a:avLst/>
            <a:gdLst/>
            <a:ahLst/>
            <a:cxnLst/>
            <a:rect l="l" t="t" r="r" b="b"/>
            <a:pathLst>
              <a:path w="554990" h="0">
                <a:moveTo>
                  <a:pt x="0" y="0"/>
                </a:moveTo>
                <a:lnTo>
                  <a:pt x="554987" y="0"/>
                </a:lnTo>
              </a:path>
            </a:pathLst>
          </a:custGeom>
          <a:ln w="3809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746443" y="5449887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4444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730250" y="5443854"/>
            <a:ext cx="626110" cy="0"/>
          </a:xfrm>
          <a:custGeom>
            <a:avLst/>
            <a:gdLst/>
            <a:ahLst/>
            <a:cxnLst/>
            <a:rect l="l" t="t" r="r" b="b"/>
            <a:pathLst>
              <a:path w="626110" h="0">
                <a:moveTo>
                  <a:pt x="0" y="0"/>
                </a:moveTo>
                <a:lnTo>
                  <a:pt x="62610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735648" y="5445125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5" h="0">
                <a:moveTo>
                  <a:pt x="0" y="0"/>
                </a:moveTo>
                <a:lnTo>
                  <a:pt x="615313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741045" y="5446395"/>
            <a:ext cx="604520" cy="0"/>
          </a:xfrm>
          <a:custGeom>
            <a:avLst/>
            <a:gdLst/>
            <a:ahLst/>
            <a:cxnLst/>
            <a:rect l="l" t="t" r="r" b="b"/>
            <a:pathLst>
              <a:path w="604519" h="0">
                <a:moveTo>
                  <a:pt x="0" y="0"/>
                </a:moveTo>
                <a:lnTo>
                  <a:pt x="60451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746443" y="544766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711835" y="5440997"/>
            <a:ext cx="662940" cy="0"/>
          </a:xfrm>
          <a:custGeom>
            <a:avLst/>
            <a:gdLst/>
            <a:ahLst/>
            <a:cxnLst/>
            <a:rect l="l" t="t" r="r" b="b"/>
            <a:pathLst>
              <a:path w="662940" h="0">
                <a:moveTo>
                  <a:pt x="0" y="0"/>
                </a:moveTo>
                <a:lnTo>
                  <a:pt x="662938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698501" y="5436552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7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684689" y="5432107"/>
            <a:ext cx="717550" cy="0"/>
          </a:xfrm>
          <a:custGeom>
            <a:avLst/>
            <a:gdLst/>
            <a:ahLst/>
            <a:cxnLst/>
            <a:rect l="l" t="t" r="r" b="b"/>
            <a:pathLst>
              <a:path w="717550" h="0">
                <a:moveTo>
                  <a:pt x="0" y="0"/>
                </a:moveTo>
                <a:lnTo>
                  <a:pt x="717231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675640" y="5427979"/>
            <a:ext cx="735330" cy="0"/>
          </a:xfrm>
          <a:custGeom>
            <a:avLst/>
            <a:gdLst/>
            <a:ahLst/>
            <a:cxnLst/>
            <a:rect l="l" t="t" r="r" b="b"/>
            <a:pathLst>
              <a:path w="735330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3810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664845" y="5423852"/>
            <a:ext cx="756920" cy="0"/>
          </a:xfrm>
          <a:custGeom>
            <a:avLst/>
            <a:gdLst/>
            <a:ahLst/>
            <a:cxnLst/>
            <a:rect l="l" t="t" r="r" b="b"/>
            <a:pathLst>
              <a:path w="756919" h="0">
                <a:moveTo>
                  <a:pt x="0" y="0"/>
                </a:moveTo>
                <a:lnTo>
                  <a:pt x="756918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656272" y="5419407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5" h="0">
                <a:moveTo>
                  <a:pt x="0" y="0"/>
                </a:moveTo>
                <a:lnTo>
                  <a:pt x="774064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647700" y="5414962"/>
            <a:ext cx="791210" cy="0"/>
          </a:xfrm>
          <a:custGeom>
            <a:avLst/>
            <a:gdLst/>
            <a:ahLst/>
            <a:cxnLst/>
            <a:rect l="l" t="t" r="r" b="b"/>
            <a:pathLst>
              <a:path w="791210" h="0">
                <a:moveTo>
                  <a:pt x="0" y="0"/>
                </a:moveTo>
                <a:lnTo>
                  <a:pt x="791209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641350" y="5410517"/>
            <a:ext cx="803910" cy="0"/>
          </a:xfrm>
          <a:custGeom>
            <a:avLst/>
            <a:gdLst/>
            <a:ahLst/>
            <a:cxnLst/>
            <a:rect l="l" t="t" r="r" b="b"/>
            <a:pathLst>
              <a:path w="803910" h="0">
                <a:moveTo>
                  <a:pt x="0" y="0"/>
                </a:moveTo>
                <a:lnTo>
                  <a:pt x="803909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635317" y="5406390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 h="0">
                <a:moveTo>
                  <a:pt x="0" y="0"/>
                </a:moveTo>
                <a:lnTo>
                  <a:pt x="815974" y="0"/>
                </a:lnTo>
              </a:path>
            </a:pathLst>
          </a:custGeom>
          <a:ln w="3810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629285" y="5402262"/>
            <a:ext cx="828040" cy="0"/>
          </a:xfrm>
          <a:custGeom>
            <a:avLst/>
            <a:gdLst/>
            <a:ahLst/>
            <a:cxnLst/>
            <a:rect l="l" t="t" r="r" b="b"/>
            <a:pathLst>
              <a:path w="828040" h="0">
                <a:moveTo>
                  <a:pt x="0" y="0"/>
                </a:moveTo>
                <a:lnTo>
                  <a:pt x="828039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624205" y="5397817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 h="0">
                <a:moveTo>
                  <a:pt x="0" y="0"/>
                </a:moveTo>
                <a:lnTo>
                  <a:pt x="83819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620183" y="5393372"/>
            <a:ext cx="846455" cy="0"/>
          </a:xfrm>
          <a:custGeom>
            <a:avLst/>
            <a:gdLst/>
            <a:ahLst/>
            <a:cxnLst/>
            <a:rect l="l" t="t" r="r" b="b"/>
            <a:pathLst>
              <a:path w="846455" h="0">
                <a:moveTo>
                  <a:pt x="0" y="0"/>
                </a:moveTo>
                <a:lnTo>
                  <a:pt x="846242" y="0"/>
                </a:lnTo>
              </a:path>
            </a:pathLst>
          </a:custGeom>
          <a:ln w="444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617220" y="5388927"/>
            <a:ext cx="852169" cy="0"/>
          </a:xfrm>
          <a:custGeom>
            <a:avLst/>
            <a:gdLst/>
            <a:ahLst/>
            <a:cxnLst/>
            <a:rect l="l" t="t" r="r" b="b"/>
            <a:pathLst>
              <a:path w="852169" h="0">
                <a:moveTo>
                  <a:pt x="0" y="0"/>
                </a:moveTo>
                <a:lnTo>
                  <a:pt x="852169" y="0"/>
                </a:lnTo>
              </a:path>
            </a:pathLst>
          </a:custGeom>
          <a:ln w="444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615315" y="5384482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79" y="0"/>
                </a:lnTo>
              </a:path>
            </a:pathLst>
          </a:custGeom>
          <a:ln w="444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613283" y="5380354"/>
            <a:ext cx="860425" cy="0"/>
          </a:xfrm>
          <a:custGeom>
            <a:avLst/>
            <a:gdLst/>
            <a:ahLst/>
            <a:cxnLst/>
            <a:rect l="l" t="t" r="r" b="b"/>
            <a:pathLst>
              <a:path w="860425" h="0">
                <a:moveTo>
                  <a:pt x="0" y="0"/>
                </a:moveTo>
                <a:lnTo>
                  <a:pt x="860043" y="0"/>
                </a:lnTo>
              </a:path>
            </a:pathLst>
          </a:custGeom>
          <a:ln w="3809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612139" y="5376227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611822" y="537019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5" h="0">
                <a:moveTo>
                  <a:pt x="0" y="0"/>
                </a:moveTo>
                <a:lnTo>
                  <a:pt x="862964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612139" y="537273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612139" y="5367020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611822" y="536892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5" h="0">
                <a:moveTo>
                  <a:pt x="0" y="0"/>
                </a:moveTo>
                <a:lnTo>
                  <a:pt x="862965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612139" y="5362892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614679" y="5358129"/>
            <a:ext cx="857250" cy="0"/>
          </a:xfrm>
          <a:custGeom>
            <a:avLst/>
            <a:gdLst/>
            <a:ahLst/>
            <a:cxnLst/>
            <a:rect l="l" t="t" r="r" b="b"/>
            <a:pathLst>
              <a:path w="857250" h="0">
                <a:moveTo>
                  <a:pt x="0" y="0"/>
                </a:moveTo>
                <a:lnTo>
                  <a:pt x="857250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613806" y="5360034"/>
            <a:ext cx="859155" cy="0"/>
          </a:xfrm>
          <a:custGeom>
            <a:avLst/>
            <a:gdLst/>
            <a:ahLst/>
            <a:cxnLst/>
            <a:rect l="l" t="t" r="r" b="b"/>
            <a:pathLst>
              <a:path w="859155" h="0">
                <a:moveTo>
                  <a:pt x="0" y="0"/>
                </a:moveTo>
                <a:lnTo>
                  <a:pt x="858996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615314" y="5354637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80" y="0"/>
                </a:lnTo>
              </a:path>
            </a:pathLst>
          </a:custGeom>
          <a:ln w="444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618066" y="5350192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 h="0">
                <a:moveTo>
                  <a:pt x="0" y="0"/>
                </a:moveTo>
                <a:lnTo>
                  <a:pt x="850476" y="0"/>
                </a:lnTo>
              </a:path>
            </a:pathLst>
          </a:custGeom>
          <a:ln w="444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621029" y="5345747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 h="0">
                <a:moveTo>
                  <a:pt x="0" y="0"/>
                </a:moveTo>
                <a:lnTo>
                  <a:pt x="844549" y="0"/>
                </a:lnTo>
              </a:path>
            </a:pathLst>
          </a:custGeom>
          <a:ln w="4444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625792" y="5341302"/>
            <a:ext cx="835025" cy="0"/>
          </a:xfrm>
          <a:custGeom>
            <a:avLst/>
            <a:gdLst/>
            <a:ahLst/>
            <a:cxnLst/>
            <a:rect l="l" t="t" r="r" b="b"/>
            <a:pathLst>
              <a:path w="835025" h="0">
                <a:moveTo>
                  <a:pt x="0" y="0"/>
                </a:moveTo>
                <a:lnTo>
                  <a:pt x="835025" y="0"/>
                </a:lnTo>
              </a:path>
            </a:pathLst>
          </a:custGeom>
          <a:ln w="444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630554" y="5336857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0">
                <a:moveTo>
                  <a:pt x="0" y="0"/>
                </a:moveTo>
                <a:lnTo>
                  <a:pt x="825499" y="0"/>
                </a:lnTo>
              </a:path>
            </a:pathLst>
          </a:custGeom>
          <a:ln w="4444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635888" y="5332729"/>
            <a:ext cx="815340" cy="0"/>
          </a:xfrm>
          <a:custGeom>
            <a:avLst/>
            <a:gdLst/>
            <a:ahLst/>
            <a:cxnLst/>
            <a:rect l="l" t="t" r="r" b="b"/>
            <a:pathLst>
              <a:path w="815340" h="0">
                <a:moveTo>
                  <a:pt x="0" y="0"/>
                </a:moveTo>
                <a:lnTo>
                  <a:pt x="814832" y="0"/>
                </a:lnTo>
              </a:path>
            </a:pathLst>
          </a:custGeom>
          <a:ln w="3810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641984" y="5328602"/>
            <a:ext cx="802640" cy="0"/>
          </a:xfrm>
          <a:custGeom>
            <a:avLst/>
            <a:gdLst/>
            <a:ahLst/>
            <a:cxnLst/>
            <a:rect l="l" t="t" r="r" b="b"/>
            <a:pathLst>
              <a:path w="802640" h="0">
                <a:moveTo>
                  <a:pt x="0" y="0"/>
                </a:moveTo>
                <a:lnTo>
                  <a:pt x="802640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648969" y="5324157"/>
            <a:ext cx="788670" cy="0"/>
          </a:xfrm>
          <a:custGeom>
            <a:avLst/>
            <a:gdLst/>
            <a:ahLst/>
            <a:cxnLst/>
            <a:rect l="l" t="t" r="r" b="b"/>
            <a:pathLst>
              <a:path w="788669" h="0">
                <a:moveTo>
                  <a:pt x="0" y="0"/>
                </a:moveTo>
                <a:lnTo>
                  <a:pt x="788669" y="0"/>
                </a:lnTo>
              </a:path>
            </a:pathLst>
          </a:custGeom>
          <a:ln w="4444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657224" y="5319712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 h="0">
                <a:moveTo>
                  <a:pt x="0" y="0"/>
                </a:moveTo>
                <a:lnTo>
                  <a:pt x="772161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667384" y="5315267"/>
            <a:ext cx="753110" cy="0"/>
          </a:xfrm>
          <a:custGeom>
            <a:avLst/>
            <a:gdLst/>
            <a:ahLst/>
            <a:cxnLst/>
            <a:rect l="l" t="t" r="r" b="b"/>
            <a:pathLst>
              <a:path w="753110" h="0">
                <a:moveTo>
                  <a:pt x="0" y="0"/>
                </a:moveTo>
                <a:lnTo>
                  <a:pt x="753110" y="0"/>
                </a:lnTo>
              </a:path>
            </a:pathLst>
          </a:custGeom>
          <a:ln w="444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676592" y="5311140"/>
            <a:ext cx="734060" cy="0"/>
          </a:xfrm>
          <a:custGeom>
            <a:avLst/>
            <a:gdLst/>
            <a:ahLst/>
            <a:cxnLst/>
            <a:rect l="l" t="t" r="r" b="b"/>
            <a:pathLst>
              <a:path w="734060" h="0">
                <a:moveTo>
                  <a:pt x="0" y="0"/>
                </a:moveTo>
                <a:lnTo>
                  <a:pt x="733743" y="0"/>
                </a:lnTo>
              </a:path>
            </a:pathLst>
          </a:custGeom>
          <a:ln w="3810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687704" y="5307012"/>
            <a:ext cx="711200" cy="0"/>
          </a:xfrm>
          <a:custGeom>
            <a:avLst/>
            <a:gdLst/>
            <a:ahLst/>
            <a:cxnLst/>
            <a:rect l="l" t="t" r="r" b="b"/>
            <a:pathLst>
              <a:path w="711200" h="0">
                <a:moveTo>
                  <a:pt x="0" y="0"/>
                </a:moveTo>
                <a:lnTo>
                  <a:pt x="711201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698499" y="5297487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9" y="0"/>
                </a:lnTo>
              </a:path>
            </a:pathLst>
          </a:custGeom>
          <a:ln w="14604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751838" y="5282882"/>
            <a:ext cx="582930" cy="0"/>
          </a:xfrm>
          <a:custGeom>
            <a:avLst/>
            <a:gdLst/>
            <a:ahLst/>
            <a:cxnLst/>
            <a:rect l="l" t="t" r="r" b="b"/>
            <a:pathLst>
              <a:path w="582930" h="0">
                <a:moveTo>
                  <a:pt x="0" y="0"/>
                </a:moveTo>
                <a:lnTo>
                  <a:pt x="582931" y="0"/>
                </a:lnTo>
              </a:path>
            </a:pathLst>
          </a:custGeom>
          <a:ln w="14605">
            <a:solidFill>
              <a:srgbClr val="7957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834388" y="5268595"/>
            <a:ext cx="417830" cy="0"/>
          </a:xfrm>
          <a:custGeom>
            <a:avLst/>
            <a:gdLst/>
            <a:ahLst/>
            <a:cxnLst/>
            <a:rect l="l" t="t" r="r" b="b"/>
            <a:pathLst>
              <a:path w="417830" h="0">
                <a:moveTo>
                  <a:pt x="0" y="0"/>
                </a:moveTo>
                <a:lnTo>
                  <a:pt x="417832" y="0"/>
                </a:lnTo>
              </a:path>
            </a:pathLst>
          </a:custGeom>
          <a:ln w="13970">
            <a:solidFill>
              <a:srgbClr val="7955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 txBox="1"/>
          <p:nvPr/>
        </p:nvSpPr>
        <p:spPr>
          <a:xfrm>
            <a:off x="611567" y="5542915"/>
            <a:ext cx="864235" cy="503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2" name="object 752"/>
          <p:cNvSpPr/>
          <p:nvPr/>
        </p:nvSpPr>
        <p:spPr>
          <a:xfrm>
            <a:off x="2339975" y="639445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2339975" y="63760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2339975" y="63557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2339975" y="63366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2339975" y="63163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2339975" y="62979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2339975" y="62776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2339975" y="625919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2339975" y="623887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2339975" y="62198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2339975" y="620014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2339975" y="618109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2339975" y="61607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2339975" y="614235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2339975" y="61233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2339975" y="61036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2339975" y="60845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2339975" y="60642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2339975" y="60458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2339975" y="60255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2339975" y="600710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2339975" y="59867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2339975" y="5967729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2339975" y="594804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2339975" y="592899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2339975" y="590867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2339975" y="58845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2339975" y="58597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2339975" y="58356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2339975" y="58108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2339975" y="57861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2339975" y="57619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2339975" y="57372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2339975" y="57130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2339975" y="568832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2339975" y="566229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2339975" y="56381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2339975" y="56134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2339975" y="55892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2339975" y="55645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2339975" y="55397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2339975" y="55156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2339975" y="54908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2339975" y="546671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2339975" y="5440679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2339975" y="54159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2339975" y="53917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2339975" y="53670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2339975" y="53428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2339975" y="53181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2339975" y="52933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2339975" y="52692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2339975" y="52444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2339975" y="52203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2339975" y="519430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2339975" y="51695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2339975" y="51454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2339975" y="51206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2339975" y="50965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2339975" y="50717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2339975" y="50469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2339975" y="50228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2339975" y="49980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2339975" y="49720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2339975" y="4972685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2724150" y="540226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2726054" y="540289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2729229" y="540353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2735579" y="540416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2716530" y="539877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2718434" y="539972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2719704" y="540035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2720974" y="540099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2722879" y="540162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2711450" y="539495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2713354" y="539559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2714624" y="539750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2707640" y="539242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2705100" y="538861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2703829" y="538416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2704464" y="538543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2705099" y="538670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2702559" y="53803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2703194" y="53816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2703194" y="5382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2701289" y="53765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2701289" y="53778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2701924" y="53790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2700654" y="53733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2701289" y="5375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2700020" y="53686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2700654" y="537051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2700020" y="53667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2700020" y="5363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2700020" y="5359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2700020" y="5355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2700020" y="53517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2700020" y="5347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2700020" y="53444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2700020" y="53409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2700020" y="53371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2700020" y="53333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2700020" y="53295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2700020" y="53260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2700020" y="5322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2700020" y="53187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2700020" y="53149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2700020" y="53111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2700020" y="53076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2700020" y="5304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2700020" y="53003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2700020" y="52965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2700020" y="52927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2700020" y="52889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2700020" y="52854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2700020" y="52819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2700020" y="52781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2700020" y="52743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2700020" y="52705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2700020" y="52670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2700020" y="5263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2700020" y="52597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2700020" y="52558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2700020" y="5252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2700020" y="52482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2700020" y="52447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2700020" y="52412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2700020" y="52374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2700020" y="5233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2700654" y="522255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2700020" y="5227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2702559" y="521144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2702559" y="52127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2701924" y="52139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2701289" y="521589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2701289" y="52177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2700654" y="521970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2703194" y="520477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2710814" y="519398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2724150" y="579850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2726054" y="579913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2729229" y="579977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2735579" y="580040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2716530" y="579500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2718434" y="579596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2719704" y="579659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2720974" y="579723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2722879" y="579786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2711450" y="579120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2713354" y="579183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2714624" y="579373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2707640" y="578866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2705100" y="578485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2703829" y="578040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2704464" y="578167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2705099" y="57829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2702559" y="57765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2703194" y="577786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2703194" y="5779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2701289" y="577278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2701289" y="57740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2701924" y="57753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2700654" y="57696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2701289" y="57715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2700020" y="57648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2700654" y="576675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2700020" y="57629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2700020" y="5759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2700020" y="5755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2700020" y="5751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2700020" y="5748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2700020" y="5744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2700020" y="57407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2700020" y="57372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2700020" y="57334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2700020" y="57296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2700020" y="57257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2700020" y="57223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2700020" y="5718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2700020" y="57150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2700020" y="57111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2700020" y="57073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2700020" y="57038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2700020" y="5700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2700020" y="56965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2700020" y="56927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2700020" y="56889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2700020" y="5685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2700020" y="56816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2700020" y="5678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2700020" y="56743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2700020" y="56705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2700020" y="56667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2700020" y="56632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2700020" y="5659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2700020" y="56559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2700020" y="56521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2700020" y="5648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2700020" y="5644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2700020" y="56410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2700020" y="56375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2700020" y="56337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2700020" y="56299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2700654" y="561879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2700020" y="5624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2702559" y="560768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2702559" y="56089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2701924" y="56102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2701289" y="561212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2701289" y="5614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2700654" y="561594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2703194" y="560101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2710814" y="559022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2724150" y="619474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2726054" y="619537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2729229" y="619601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2735579" y="619664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2716530" y="619125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2718434" y="619220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2719704" y="619283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2720974" y="619347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2722879" y="619410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2711450" y="618743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2713354" y="618807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2714624" y="618997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2707640" y="618490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2705100" y="618109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2703829" y="617664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2704464" y="617791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2705099" y="61791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2702559" y="617283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2703194" y="617410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2703194" y="61753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2701289" y="61690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2701289" y="6170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2701924" y="61715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2700654" y="61658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2701289" y="61677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2700020" y="61610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2700654" y="616299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2700020" y="61591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2700020" y="61556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2700020" y="61518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2700020" y="6148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2700020" y="6144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2700020" y="6140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2700020" y="61369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2700020" y="61334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2700020" y="61296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2700020" y="61258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2700020" y="61220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2700020" y="61185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2700020" y="61150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2700020" y="61112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2700020" y="6107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2700020" y="61036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2700020" y="61001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2700020" y="60966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2700020" y="6092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2700020" y="60890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2700020" y="60852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2700020" y="6081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2700020" y="60779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2700020" y="6074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2700020" y="6070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2700020" y="60667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2700020" y="60629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2700020" y="6059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2700020" y="6055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2700020" y="60521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2700020" y="6048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2700020" y="6044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2700020" y="6040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2700020" y="60372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2700020" y="6033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2700020" y="60299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2700020" y="6026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2700654" y="601503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2700020" y="602043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2702559" y="600392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2702559" y="60051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2701924" y="60064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2701289" y="600837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2701289" y="6010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2700654" y="601217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2703194" y="599725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2710814" y="598646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1475740" y="5692140"/>
            <a:ext cx="864235" cy="635"/>
          </a:xfrm>
          <a:custGeom>
            <a:avLst/>
            <a:gdLst/>
            <a:ahLst/>
            <a:cxnLst/>
            <a:rect l="l" t="t" r="r" b="b"/>
            <a:pathLst>
              <a:path w="864235" h="635">
                <a:moveTo>
                  <a:pt x="0" y="635"/>
                </a:moveTo>
                <a:lnTo>
                  <a:pt x="864235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2253614" y="5634990"/>
            <a:ext cx="86360" cy="114300"/>
          </a:xfrm>
          <a:custGeom>
            <a:avLst/>
            <a:gdLst/>
            <a:ahLst/>
            <a:cxnLst/>
            <a:rect l="l" t="t" r="r" b="b"/>
            <a:pathLst>
              <a:path w="86360" h="114300">
                <a:moveTo>
                  <a:pt x="86360" y="57150"/>
                </a:moveTo>
                <a:lnTo>
                  <a:pt x="0" y="0"/>
                </a:lnTo>
                <a:lnTo>
                  <a:pt x="86360" y="57150"/>
                </a:lnTo>
                <a:lnTo>
                  <a:pt x="635" y="114300"/>
                </a:lnTo>
                <a:lnTo>
                  <a:pt x="86360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4909185" y="639508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4909185" y="63766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4909185" y="63563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4909185" y="633730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/>
          <p:nvPr/>
        </p:nvSpPr>
        <p:spPr>
          <a:xfrm>
            <a:off x="4909185" y="63169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6" name="object 1046"/>
          <p:cNvSpPr/>
          <p:nvPr/>
        </p:nvSpPr>
        <p:spPr>
          <a:xfrm>
            <a:off x="4909185" y="629856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4909185" y="62782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4909185" y="62598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4909185" y="62395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4909185" y="62204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4909185" y="620077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4909185" y="61817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4909185" y="616140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4909185" y="614299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4909185" y="612394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4909185" y="6104254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4909185" y="60852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4909185" y="60648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4909185" y="60464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4909185" y="60261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4909185" y="60077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4909185" y="59874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4909185" y="59683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4909185" y="5948679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4909185" y="5929629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4909185" y="59093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4909185" y="588517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4909185" y="58604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4909185" y="58362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4909185" y="58115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4909185" y="57867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4909185" y="57626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4909185" y="57378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4909185" y="57137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4909185" y="56889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4909185" y="5662929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4909185" y="56388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4909185" y="56140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4909185" y="55899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4909185" y="55651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4909185" y="55403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/>
          <p:nvPr/>
        </p:nvSpPr>
        <p:spPr>
          <a:xfrm>
            <a:off x="4909185" y="55162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3" name="object 1083"/>
          <p:cNvSpPr/>
          <p:nvPr/>
        </p:nvSpPr>
        <p:spPr>
          <a:xfrm>
            <a:off x="4909185" y="54914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4" name="object 1084"/>
          <p:cNvSpPr/>
          <p:nvPr/>
        </p:nvSpPr>
        <p:spPr>
          <a:xfrm>
            <a:off x="4909185" y="54673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5" name="object 1085"/>
          <p:cNvSpPr/>
          <p:nvPr/>
        </p:nvSpPr>
        <p:spPr>
          <a:xfrm>
            <a:off x="4909185" y="544131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4909185" y="54165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4909185" y="53924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4909185" y="53676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4909185" y="5343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/>
          <p:nvPr/>
        </p:nvSpPr>
        <p:spPr>
          <a:xfrm>
            <a:off x="4909185" y="5318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1" name="object 1091"/>
          <p:cNvSpPr/>
          <p:nvPr/>
        </p:nvSpPr>
        <p:spPr>
          <a:xfrm>
            <a:off x="4909185" y="52939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4909185" y="52698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3" name="object 1093"/>
          <p:cNvSpPr/>
          <p:nvPr/>
        </p:nvSpPr>
        <p:spPr>
          <a:xfrm>
            <a:off x="4909185" y="5245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4" name="object 1094"/>
          <p:cNvSpPr/>
          <p:nvPr/>
        </p:nvSpPr>
        <p:spPr>
          <a:xfrm>
            <a:off x="4909185" y="52209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5" name="object 1095"/>
          <p:cNvSpPr/>
          <p:nvPr/>
        </p:nvSpPr>
        <p:spPr>
          <a:xfrm>
            <a:off x="4909185" y="519493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6" name="object 1096"/>
          <p:cNvSpPr/>
          <p:nvPr/>
        </p:nvSpPr>
        <p:spPr>
          <a:xfrm>
            <a:off x="4909185" y="517017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7" name="object 1097"/>
          <p:cNvSpPr/>
          <p:nvPr/>
        </p:nvSpPr>
        <p:spPr>
          <a:xfrm>
            <a:off x="4909185" y="51460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8" name="object 1098"/>
          <p:cNvSpPr/>
          <p:nvPr/>
        </p:nvSpPr>
        <p:spPr>
          <a:xfrm>
            <a:off x="4909185" y="51212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9" name="object 1099"/>
          <p:cNvSpPr/>
          <p:nvPr/>
        </p:nvSpPr>
        <p:spPr>
          <a:xfrm>
            <a:off x="4909185" y="50971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0" name="object 1100"/>
          <p:cNvSpPr/>
          <p:nvPr/>
        </p:nvSpPr>
        <p:spPr>
          <a:xfrm>
            <a:off x="4909185" y="50723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1" name="object 1101"/>
          <p:cNvSpPr/>
          <p:nvPr/>
        </p:nvSpPr>
        <p:spPr>
          <a:xfrm>
            <a:off x="4909185" y="50476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2" name="object 1102"/>
          <p:cNvSpPr/>
          <p:nvPr/>
        </p:nvSpPr>
        <p:spPr>
          <a:xfrm>
            <a:off x="4909185" y="50234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3" name="object 1103"/>
          <p:cNvSpPr/>
          <p:nvPr/>
        </p:nvSpPr>
        <p:spPr>
          <a:xfrm>
            <a:off x="4909185" y="4998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4" name="object 1104"/>
          <p:cNvSpPr/>
          <p:nvPr/>
        </p:nvSpPr>
        <p:spPr>
          <a:xfrm>
            <a:off x="4909185" y="497268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5" name="object 1105"/>
          <p:cNvSpPr/>
          <p:nvPr/>
        </p:nvSpPr>
        <p:spPr>
          <a:xfrm>
            <a:off x="4909185" y="4973320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6" name="object 1106"/>
          <p:cNvSpPr/>
          <p:nvPr/>
        </p:nvSpPr>
        <p:spPr>
          <a:xfrm>
            <a:off x="5293359" y="540289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7" name="object 1107"/>
          <p:cNvSpPr/>
          <p:nvPr/>
        </p:nvSpPr>
        <p:spPr>
          <a:xfrm>
            <a:off x="5295264" y="540353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8" name="object 1108"/>
          <p:cNvSpPr/>
          <p:nvPr/>
        </p:nvSpPr>
        <p:spPr>
          <a:xfrm>
            <a:off x="5298439" y="540416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9" name="object 1109"/>
          <p:cNvSpPr/>
          <p:nvPr/>
        </p:nvSpPr>
        <p:spPr>
          <a:xfrm>
            <a:off x="5304789" y="540480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0" name="object 1110"/>
          <p:cNvSpPr/>
          <p:nvPr/>
        </p:nvSpPr>
        <p:spPr>
          <a:xfrm>
            <a:off x="5285739" y="539940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1" name="object 1111"/>
          <p:cNvSpPr/>
          <p:nvPr/>
        </p:nvSpPr>
        <p:spPr>
          <a:xfrm>
            <a:off x="5287644" y="540035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2" name="object 1112"/>
          <p:cNvSpPr/>
          <p:nvPr/>
        </p:nvSpPr>
        <p:spPr>
          <a:xfrm>
            <a:off x="5288914" y="540099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3" name="object 1113"/>
          <p:cNvSpPr/>
          <p:nvPr/>
        </p:nvSpPr>
        <p:spPr>
          <a:xfrm>
            <a:off x="5290184" y="540162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4" name="object 1114"/>
          <p:cNvSpPr/>
          <p:nvPr/>
        </p:nvSpPr>
        <p:spPr>
          <a:xfrm>
            <a:off x="5292089" y="540226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5" name="object 1115"/>
          <p:cNvSpPr/>
          <p:nvPr/>
        </p:nvSpPr>
        <p:spPr>
          <a:xfrm>
            <a:off x="5280659" y="539559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6" name="object 1116"/>
          <p:cNvSpPr/>
          <p:nvPr/>
        </p:nvSpPr>
        <p:spPr>
          <a:xfrm>
            <a:off x="5282564" y="53968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7" name="object 1117"/>
          <p:cNvSpPr/>
          <p:nvPr/>
        </p:nvSpPr>
        <p:spPr>
          <a:xfrm>
            <a:off x="5283834" y="539813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8" name="object 1118"/>
          <p:cNvSpPr/>
          <p:nvPr/>
        </p:nvSpPr>
        <p:spPr>
          <a:xfrm>
            <a:off x="5276850" y="539305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9" name="object 1119"/>
          <p:cNvSpPr/>
          <p:nvPr/>
        </p:nvSpPr>
        <p:spPr>
          <a:xfrm>
            <a:off x="5274309" y="53892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0" name="object 1120"/>
          <p:cNvSpPr/>
          <p:nvPr/>
        </p:nvSpPr>
        <p:spPr>
          <a:xfrm>
            <a:off x="5273039" y="538416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1" name="object 1121"/>
          <p:cNvSpPr/>
          <p:nvPr/>
        </p:nvSpPr>
        <p:spPr>
          <a:xfrm>
            <a:off x="5273674" y="538543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2" name="object 1122"/>
          <p:cNvSpPr/>
          <p:nvPr/>
        </p:nvSpPr>
        <p:spPr>
          <a:xfrm>
            <a:off x="5274309" y="538670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3" name="object 1123"/>
          <p:cNvSpPr/>
          <p:nvPr/>
        </p:nvSpPr>
        <p:spPr>
          <a:xfrm>
            <a:off x="5271134" y="53803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4" name="object 1124"/>
          <p:cNvSpPr/>
          <p:nvPr/>
        </p:nvSpPr>
        <p:spPr>
          <a:xfrm>
            <a:off x="5271769" y="53816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5" name="object 1125"/>
          <p:cNvSpPr/>
          <p:nvPr/>
        </p:nvSpPr>
        <p:spPr>
          <a:xfrm>
            <a:off x="5272404" y="5382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6" name="object 1126"/>
          <p:cNvSpPr/>
          <p:nvPr/>
        </p:nvSpPr>
        <p:spPr>
          <a:xfrm>
            <a:off x="5270499" y="537717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7" name="object 1127"/>
          <p:cNvSpPr/>
          <p:nvPr/>
        </p:nvSpPr>
        <p:spPr>
          <a:xfrm>
            <a:off x="5271134" y="53790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8" name="object 1128"/>
          <p:cNvSpPr/>
          <p:nvPr/>
        </p:nvSpPr>
        <p:spPr>
          <a:xfrm>
            <a:off x="5269864" y="53733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9" name="object 1129"/>
          <p:cNvSpPr/>
          <p:nvPr/>
        </p:nvSpPr>
        <p:spPr>
          <a:xfrm>
            <a:off x="5269864" y="53752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0" name="object 1130"/>
          <p:cNvSpPr/>
          <p:nvPr/>
        </p:nvSpPr>
        <p:spPr>
          <a:xfrm>
            <a:off x="5269229" y="5368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1" name="object 1131"/>
          <p:cNvSpPr/>
          <p:nvPr/>
        </p:nvSpPr>
        <p:spPr>
          <a:xfrm>
            <a:off x="5269864" y="5370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2" name="object 1132"/>
          <p:cNvSpPr/>
          <p:nvPr/>
        </p:nvSpPr>
        <p:spPr>
          <a:xfrm>
            <a:off x="5269229" y="5366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3" name="object 1133"/>
          <p:cNvSpPr/>
          <p:nvPr/>
        </p:nvSpPr>
        <p:spPr>
          <a:xfrm>
            <a:off x="5269229" y="5362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4" name="object 1134"/>
          <p:cNvSpPr/>
          <p:nvPr/>
        </p:nvSpPr>
        <p:spPr>
          <a:xfrm>
            <a:off x="5269229" y="5358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5" name="object 1135"/>
          <p:cNvSpPr/>
          <p:nvPr/>
        </p:nvSpPr>
        <p:spPr>
          <a:xfrm>
            <a:off x="5269229" y="5354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6" name="object 1136"/>
          <p:cNvSpPr/>
          <p:nvPr/>
        </p:nvSpPr>
        <p:spPr>
          <a:xfrm>
            <a:off x="5269229" y="5351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7" name="object 1137"/>
          <p:cNvSpPr/>
          <p:nvPr/>
        </p:nvSpPr>
        <p:spPr>
          <a:xfrm>
            <a:off x="5269229" y="5347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8" name="object 1138"/>
          <p:cNvSpPr/>
          <p:nvPr/>
        </p:nvSpPr>
        <p:spPr>
          <a:xfrm>
            <a:off x="5269229" y="5343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9" name="object 1139"/>
          <p:cNvSpPr/>
          <p:nvPr/>
        </p:nvSpPr>
        <p:spPr>
          <a:xfrm>
            <a:off x="5269229" y="53397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0" name="object 1140"/>
          <p:cNvSpPr/>
          <p:nvPr/>
        </p:nvSpPr>
        <p:spPr>
          <a:xfrm>
            <a:off x="5269229" y="5335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1" name="object 1141"/>
          <p:cNvSpPr/>
          <p:nvPr/>
        </p:nvSpPr>
        <p:spPr>
          <a:xfrm>
            <a:off x="5269229" y="5332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2" name="object 1142"/>
          <p:cNvSpPr/>
          <p:nvPr/>
        </p:nvSpPr>
        <p:spPr>
          <a:xfrm>
            <a:off x="5269229" y="5327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3" name="object 1143"/>
          <p:cNvSpPr/>
          <p:nvPr/>
        </p:nvSpPr>
        <p:spPr>
          <a:xfrm>
            <a:off x="5269229" y="5322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4" name="object 1144"/>
          <p:cNvSpPr/>
          <p:nvPr/>
        </p:nvSpPr>
        <p:spPr>
          <a:xfrm>
            <a:off x="5269229" y="5317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5" name="object 1145"/>
          <p:cNvSpPr/>
          <p:nvPr/>
        </p:nvSpPr>
        <p:spPr>
          <a:xfrm>
            <a:off x="5269229" y="5312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6" name="object 1146"/>
          <p:cNvSpPr/>
          <p:nvPr/>
        </p:nvSpPr>
        <p:spPr>
          <a:xfrm>
            <a:off x="5269229" y="53073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7" name="object 1147"/>
          <p:cNvSpPr/>
          <p:nvPr/>
        </p:nvSpPr>
        <p:spPr>
          <a:xfrm>
            <a:off x="5269229" y="53022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8" name="object 1148"/>
          <p:cNvSpPr/>
          <p:nvPr/>
        </p:nvSpPr>
        <p:spPr>
          <a:xfrm>
            <a:off x="5269229" y="5297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9" name="object 1149"/>
          <p:cNvSpPr/>
          <p:nvPr/>
        </p:nvSpPr>
        <p:spPr>
          <a:xfrm>
            <a:off x="5269229" y="5292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0" name="object 1150"/>
          <p:cNvSpPr/>
          <p:nvPr/>
        </p:nvSpPr>
        <p:spPr>
          <a:xfrm>
            <a:off x="5269229" y="5287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1" name="object 1151"/>
          <p:cNvSpPr/>
          <p:nvPr/>
        </p:nvSpPr>
        <p:spPr>
          <a:xfrm>
            <a:off x="5269229" y="52822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2" name="object 1152"/>
          <p:cNvSpPr/>
          <p:nvPr/>
        </p:nvSpPr>
        <p:spPr>
          <a:xfrm>
            <a:off x="5269229" y="52771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3" name="object 1153"/>
          <p:cNvSpPr/>
          <p:nvPr/>
        </p:nvSpPr>
        <p:spPr>
          <a:xfrm>
            <a:off x="5269229" y="5272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4" name="object 1154"/>
          <p:cNvSpPr/>
          <p:nvPr/>
        </p:nvSpPr>
        <p:spPr>
          <a:xfrm>
            <a:off x="5269229" y="5267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5" name="object 1155"/>
          <p:cNvSpPr/>
          <p:nvPr/>
        </p:nvSpPr>
        <p:spPr>
          <a:xfrm>
            <a:off x="5269229" y="5262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6" name="object 1156"/>
          <p:cNvSpPr/>
          <p:nvPr/>
        </p:nvSpPr>
        <p:spPr>
          <a:xfrm>
            <a:off x="5269229" y="5257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7" name="object 1157"/>
          <p:cNvSpPr/>
          <p:nvPr/>
        </p:nvSpPr>
        <p:spPr>
          <a:xfrm>
            <a:off x="5269229" y="5252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8" name="object 1158"/>
          <p:cNvSpPr/>
          <p:nvPr/>
        </p:nvSpPr>
        <p:spPr>
          <a:xfrm>
            <a:off x="5269229" y="5247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9" name="object 1159"/>
          <p:cNvSpPr/>
          <p:nvPr/>
        </p:nvSpPr>
        <p:spPr>
          <a:xfrm>
            <a:off x="5269229" y="5241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0" name="object 1160"/>
          <p:cNvSpPr/>
          <p:nvPr/>
        </p:nvSpPr>
        <p:spPr>
          <a:xfrm>
            <a:off x="5269229" y="52368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1" name="object 1161"/>
          <p:cNvSpPr/>
          <p:nvPr/>
        </p:nvSpPr>
        <p:spPr>
          <a:xfrm>
            <a:off x="5269229" y="5231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2" name="object 1162"/>
          <p:cNvSpPr/>
          <p:nvPr/>
        </p:nvSpPr>
        <p:spPr>
          <a:xfrm>
            <a:off x="5269864" y="522446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3" name="object 1163"/>
          <p:cNvSpPr/>
          <p:nvPr/>
        </p:nvSpPr>
        <p:spPr>
          <a:xfrm>
            <a:off x="5269229" y="5227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4" name="object 1164"/>
          <p:cNvSpPr/>
          <p:nvPr/>
        </p:nvSpPr>
        <p:spPr>
          <a:xfrm>
            <a:off x="5269864" y="522160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5" name="object 1165"/>
          <p:cNvSpPr/>
          <p:nvPr/>
        </p:nvSpPr>
        <p:spPr>
          <a:xfrm>
            <a:off x="5271134" y="52152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6" name="object 1166"/>
          <p:cNvSpPr/>
          <p:nvPr/>
        </p:nvSpPr>
        <p:spPr>
          <a:xfrm>
            <a:off x="5270499" y="521715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7" name="object 1167"/>
          <p:cNvSpPr/>
          <p:nvPr/>
        </p:nvSpPr>
        <p:spPr>
          <a:xfrm>
            <a:off x="5272404" y="5210175"/>
            <a:ext cx="635" cy="0"/>
          </a:xfrm>
          <a:custGeom>
            <a:avLst/>
            <a:gdLst/>
            <a:ahLst/>
            <a:cxnLst/>
            <a:rect l="l" t="t" r="r" b="b"/>
            <a:pathLst>
              <a:path w="635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8" name="object 1168"/>
          <p:cNvSpPr/>
          <p:nvPr/>
        </p:nvSpPr>
        <p:spPr>
          <a:xfrm>
            <a:off x="5272404" y="52114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9" name="object 1169"/>
          <p:cNvSpPr/>
          <p:nvPr/>
        </p:nvSpPr>
        <p:spPr>
          <a:xfrm>
            <a:off x="5271769" y="52127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0" name="object 1170"/>
          <p:cNvSpPr/>
          <p:nvPr/>
        </p:nvSpPr>
        <p:spPr>
          <a:xfrm>
            <a:off x="5271134" y="52139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1" name="object 1171"/>
          <p:cNvSpPr/>
          <p:nvPr/>
        </p:nvSpPr>
        <p:spPr>
          <a:xfrm>
            <a:off x="5275579" y="520509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2" name="object 1172"/>
          <p:cNvSpPr/>
          <p:nvPr/>
        </p:nvSpPr>
        <p:spPr>
          <a:xfrm>
            <a:off x="5274944" y="520636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3" name="object 1173"/>
          <p:cNvSpPr/>
          <p:nvPr/>
        </p:nvSpPr>
        <p:spPr>
          <a:xfrm>
            <a:off x="5274309" y="520763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4" name="object 1174"/>
          <p:cNvSpPr/>
          <p:nvPr/>
        </p:nvSpPr>
        <p:spPr>
          <a:xfrm>
            <a:off x="5273674" y="52089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5" name="object 1175"/>
          <p:cNvSpPr/>
          <p:nvPr/>
        </p:nvSpPr>
        <p:spPr>
          <a:xfrm>
            <a:off x="5276214" y="520160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6" name="object 1176"/>
          <p:cNvSpPr/>
          <p:nvPr/>
        </p:nvSpPr>
        <p:spPr>
          <a:xfrm>
            <a:off x="5280659" y="519684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7" name="object 1177"/>
          <p:cNvSpPr/>
          <p:nvPr/>
        </p:nvSpPr>
        <p:spPr>
          <a:xfrm>
            <a:off x="5304789" y="518953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8" name="object 1178"/>
          <p:cNvSpPr/>
          <p:nvPr/>
        </p:nvSpPr>
        <p:spPr>
          <a:xfrm>
            <a:off x="5298439" y="519017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9" name="object 1179"/>
          <p:cNvSpPr/>
          <p:nvPr/>
        </p:nvSpPr>
        <p:spPr>
          <a:xfrm>
            <a:off x="5295264" y="519080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0" name="object 1180"/>
          <p:cNvSpPr/>
          <p:nvPr/>
        </p:nvSpPr>
        <p:spPr>
          <a:xfrm>
            <a:off x="5293359" y="519144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1" name="object 1181"/>
          <p:cNvSpPr/>
          <p:nvPr/>
        </p:nvSpPr>
        <p:spPr>
          <a:xfrm>
            <a:off x="5291454" y="519207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2" name="object 1182"/>
          <p:cNvSpPr/>
          <p:nvPr/>
        </p:nvSpPr>
        <p:spPr>
          <a:xfrm>
            <a:off x="5290184" y="51927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3" name="object 1183"/>
          <p:cNvSpPr/>
          <p:nvPr/>
        </p:nvSpPr>
        <p:spPr>
          <a:xfrm>
            <a:off x="5288914" y="519334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4" name="object 1184"/>
          <p:cNvSpPr/>
          <p:nvPr/>
        </p:nvSpPr>
        <p:spPr>
          <a:xfrm>
            <a:off x="5287644" y="51939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5" name="object 1185"/>
          <p:cNvSpPr/>
          <p:nvPr/>
        </p:nvSpPr>
        <p:spPr>
          <a:xfrm>
            <a:off x="5269082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6" name="object 1186"/>
          <p:cNvSpPr/>
          <p:nvPr/>
        </p:nvSpPr>
        <p:spPr>
          <a:xfrm>
            <a:off x="5269229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7" name="object 1187"/>
          <p:cNvSpPr/>
          <p:nvPr/>
        </p:nvSpPr>
        <p:spPr>
          <a:xfrm>
            <a:off x="5269082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8" name="object 1188"/>
          <p:cNvSpPr/>
          <p:nvPr/>
        </p:nvSpPr>
        <p:spPr>
          <a:xfrm>
            <a:off x="5304790" y="54051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9" name="object 1189"/>
          <p:cNvSpPr/>
          <p:nvPr/>
        </p:nvSpPr>
        <p:spPr>
          <a:xfrm>
            <a:off x="5521959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0" name="object 1190"/>
          <p:cNvSpPr/>
          <p:nvPr/>
        </p:nvSpPr>
        <p:spPr>
          <a:xfrm>
            <a:off x="5557520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1" name="object 1191"/>
          <p:cNvSpPr/>
          <p:nvPr/>
        </p:nvSpPr>
        <p:spPr>
          <a:xfrm>
            <a:off x="5521959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2" name="object 1192"/>
          <p:cNvSpPr/>
          <p:nvPr/>
        </p:nvSpPr>
        <p:spPr>
          <a:xfrm>
            <a:off x="5304790" y="51892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3" name="object 1193"/>
          <p:cNvSpPr/>
          <p:nvPr/>
        </p:nvSpPr>
        <p:spPr>
          <a:xfrm>
            <a:off x="5293359" y="579913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4" name="object 1194"/>
          <p:cNvSpPr/>
          <p:nvPr/>
        </p:nvSpPr>
        <p:spPr>
          <a:xfrm>
            <a:off x="5295264" y="579977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5" name="object 1195"/>
          <p:cNvSpPr/>
          <p:nvPr/>
        </p:nvSpPr>
        <p:spPr>
          <a:xfrm>
            <a:off x="5298439" y="580040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6" name="object 1196"/>
          <p:cNvSpPr/>
          <p:nvPr/>
        </p:nvSpPr>
        <p:spPr>
          <a:xfrm>
            <a:off x="5304789" y="580104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7" name="object 1197"/>
          <p:cNvSpPr/>
          <p:nvPr/>
        </p:nvSpPr>
        <p:spPr>
          <a:xfrm>
            <a:off x="5285739" y="579564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8" name="object 1198"/>
          <p:cNvSpPr/>
          <p:nvPr/>
        </p:nvSpPr>
        <p:spPr>
          <a:xfrm>
            <a:off x="5287644" y="579659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9" name="object 1199"/>
          <p:cNvSpPr/>
          <p:nvPr/>
        </p:nvSpPr>
        <p:spPr>
          <a:xfrm>
            <a:off x="5288914" y="579723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0" name="object 1200"/>
          <p:cNvSpPr/>
          <p:nvPr/>
        </p:nvSpPr>
        <p:spPr>
          <a:xfrm>
            <a:off x="5290184" y="579786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1" name="object 1201"/>
          <p:cNvSpPr/>
          <p:nvPr/>
        </p:nvSpPr>
        <p:spPr>
          <a:xfrm>
            <a:off x="5292089" y="579850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2" name="object 1202"/>
          <p:cNvSpPr/>
          <p:nvPr/>
        </p:nvSpPr>
        <p:spPr>
          <a:xfrm>
            <a:off x="5280659" y="5791834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3" name="object 1203"/>
          <p:cNvSpPr/>
          <p:nvPr/>
        </p:nvSpPr>
        <p:spPr>
          <a:xfrm>
            <a:off x="5282564" y="579310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4" name="object 1204"/>
          <p:cNvSpPr/>
          <p:nvPr/>
        </p:nvSpPr>
        <p:spPr>
          <a:xfrm>
            <a:off x="5283834" y="579437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5" name="object 1205"/>
          <p:cNvSpPr/>
          <p:nvPr/>
        </p:nvSpPr>
        <p:spPr>
          <a:xfrm>
            <a:off x="5276850" y="578929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6" name="object 1206"/>
          <p:cNvSpPr/>
          <p:nvPr/>
        </p:nvSpPr>
        <p:spPr>
          <a:xfrm>
            <a:off x="5274309" y="57854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7" name="object 1207"/>
          <p:cNvSpPr/>
          <p:nvPr/>
        </p:nvSpPr>
        <p:spPr>
          <a:xfrm>
            <a:off x="5273039" y="578040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8" name="object 1208"/>
          <p:cNvSpPr/>
          <p:nvPr/>
        </p:nvSpPr>
        <p:spPr>
          <a:xfrm>
            <a:off x="5273674" y="578167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9" name="object 1209"/>
          <p:cNvSpPr/>
          <p:nvPr/>
        </p:nvSpPr>
        <p:spPr>
          <a:xfrm>
            <a:off x="5274309" y="57829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0" name="object 1210"/>
          <p:cNvSpPr/>
          <p:nvPr/>
        </p:nvSpPr>
        <p:spPr>
          <a:xfrm>
            <a:off x="5271134" y="57765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1" name="object 1211"/>
          <p:cNvSpPr/>
          <p:nvPr/>
        </p:nvSpPr>
        <p:spPr>
          <a:xfrm>
            <a:off x="5271769" y="57778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2" name="object 1212"/>
          <p:cNvSpPr/>
          <p:nvPr/>
        </p:nvSpPr>
        <p:spPr>
          <a:xfrm>
            <a:off x="5272404" y="5779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3" name="object 1213"/>
          <p:cNvSpPr/>
          <p:nvPr/>
        </p:nvSpPr>
        <p:spPr>
          <a:xfrm>
            <a:off x="5270499" y="577342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4" name="object 1214"/>
          <p:cNvSpPr/>
          <p:nvPr/>
        </p:nvSpPr>
        <p:spPr>
          <a:xfrm>
            <a:off x="5271134" y="57753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5" name="object 1215"/>
          <p:cNvSpPr/>
          <p:nvPr/>
        </p:nvSpPr>
        <p:spPr>
          <a:xfrm>
            <a:off x="5269864" y="57696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6" name="object 1216"/>
          <p:cNvSpPr/>
          <p:nvPr/>
        </p:nvSpPr>
        <p:spPr>
          <a:xfrm>
            <a:off x="5269864" y="57715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7" name="object 1217"/>
          <p:cNvSpPr/>
          <p:nvPr/>
        </p:nvSpPr>
        <p:spPr>
          <a:xfrm>
            <a:off x="5269229" y="57651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8" name="object 1218"/>
          <p:cNvSpPr/>
          <p:nvPr/>
        </p:nvSpPr>
        <p:spPr>
          <a:xfrm>
            <a:off x="5269864" y="57670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9" name="object 1219"/>
          <p:cNvSpPr/>
          <p:nvPr/>
        </p:nvSpPr>
        <p:spPr>
          <a:xfrm>
            <a:off x="5269229" y="57626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0" name="object 1220"/>
          <p:cNvSpPr/>
          <p:nvPr/>
        </p:nvSpPr>
        <p:spPr>
          <a:xfrm>
            <a:off x="5269229" y="57588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1" name="object 1221"/>
          <p:cNvSpPr/>
          <p:nvPr/>
        </p:nvSpPr>
        <p:spPr>
          <a:xfrm>
            <a:off x="5269229" y="5755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2" name="object 1222"/>
          <p:cNvSpPr/>
          <p:nvPr/>
        </p:nvSpPr>
        <p:spPr>
          <a:xfrm>
            <a:off x="5269229" y="5751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3" name="object 1223"/>
          <p:cNvSpPr/>
          <p:nvPr/>
        </p:nvSpPr>
        <p:spPr>
          <a:xfrm>
            <a:off x="5269229" y="5747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4" name="object 1224"/>
          <p:cNvSpPr/>
          <p:nvPr/>
        </p:nvSpPr>
        <p:spPr>
          <a:xfrm>
            <a:off x="5269229" y="5743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5" name="object 1225"/>
          <p:cNvSpPr/>
          <p:nvPr/>
        </p:nvSpPr>
        <p:spPr>
          <a:xfrm>
            <a:off x="5269229" y="5739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6" name="object 1226"/>
          <p:cNvSpPr/>
          <p:nvPr/>
        </p:nvSpPr>
        <p:spPr>
          <a:xfrm>
            <a:off x="5269229" y="5735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7" name="object 1227"/>
          <p:cNvSpPr/>
          <p:nvPr/>
        </p:nvSpPr>
        <p:spPr>
          <a:xfrm>
            <a:off x="5269229" y="5732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8" name="object 1228"/>
          <p:cNvSpPr/>
          <p:nvPr/>
        </p:nvSpPr>
        <p:spPr>
          <a:xfrm>
            <a:off x="5269229" y="5728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9" name="object 1229"/>
          <p:cNvSpPr/>
          <p:nvPr/>
        </p:nvSpPr>
        <p:spPr>
          <a:xfrm>
            <a:off x="5269229" y="57238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0" name="object 1230"/>
          <p:cNvSpPr/>
          <p:nvPr/>
        </p:nvSpPr>
        <p:spPr>
          <a:xfrm>
            <a:off x="5269229" y="5718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1" name="object 1231"/>
          <p:cNvSpPr/>
          <p:nvPr/>
        </p:nvSpPr>
        <p:spPr>
          <a:xfrm>
            <a:off x="5269229" y="5713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2" name="object 1232"/>
          <p:cNvSpPr/>
          <p:nvPr/>
        </p:nvSpPr>
        <p:spPr>
          <a:xfrm>
            <a:off x="5269229" y="5708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3" name="object 1233"/>
          <p:cNvSpPr/>
          <p:nvPr/>
        </p:nvSpPr>
        <p:spPr>
          <a:xfrm>
            <a:off x="5269229" y="5703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4" name="object 1234"/>
          <p:cNvSpPr/>
          <p:nvPr/>
        </p:nvSpPr>
        <p:spPr>
          <a:xfrm>
            <a:off x="5269229" y="5698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5" name="object 1235"/>
          <p:cNvSpPr/>
          <p:nvPr/>
        </p:nvSpPr>
        <p:spPr>
          <a:xfrm>
            <a:off x="5269229" y="5693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6" name="object 1236"/>
          <p:cNvSpPr/>
          <p:nvPr/>
        </p:nvSpPr>
        <p:spPr>
          <a:xfrm>
            <a:off x="5269229" y="56886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7" name="object 1237"/>
          <p:cNvSpPr/>
          <p:nvPr/>
        </p:nvSpPr>
        <p:spPr>
          <a:xfrm>
            <a:off x="5269229" y="5683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8" name="object 1238"/>
          <p:cNvSpPr/>
          <p:nvPr/>
        </p:nvSpPr>
        <p:spPr>
          <a:xfrm>
            <a:off x="5269229" y="5678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9" name="object 1239"/>
          <p:cNvSpPr/>
          <p:nvPr/>
        </p:nvSpPr>
        <p:spPr>
          <a:xfrm>
            <a:off x="5269229" y="5673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0" name="object 1240"/>
          <p:cNvSpPr/>
          <p:nvPr/>
        </p:nvSpPr>
        <p:spPr>
          <a:xfrm>
            <a:off x="5269229" y="5668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1" name="object 1241"/>
          <p:cNvSpPr/>
          <p:nvPr/>
        </p:nvSpPr>
        <p:spPr>
          <a:xfrm>
            <a:off x="5269229" y="5663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2" name="object 1242"/>
          <p:cNvSpPr/>
          <p:nvPr/>
        </p:nvSpPr>
        <p:spPr>
          <a:xfrm>
            <a:off x="5269229" y="56584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3" name="object 1243"/>
          <p:cNvSpPr/>
          <p:nvPr/>
        </p:nvSpPr>
        <p:spPr>
          <a:xfrm>
            <a:off x="5269229" y="5653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4" name="object 1244"/>
          <p:cNvSpPr/>
          <p:nvPr/>
        </p:nvSpPr>
        <p:spPr>
          <a:xfrm>
            <a:off x="5269229" y="5648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5" name="object 1245"/>
          <p:cNvSpPr/>
          <p:nvPr/>
        </p:nvSpPr>
        <p:spPr>
          <a:xfrm>
            <a:off x="5269229" y="5643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6" name="object 1246"/>
          <p:cNvSpPr/>
          <p:nvPr/>
        </p:nvSpPr>
        <p:spPr>
          <a:xfrm>
            <a:off x="5269229" y="5638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7" name="object 1247"/>
          <p:cNvSpPr/>
          <p:nvPr/>
        </p:nvSpPr>
        <p:spPr>
          <a:xfrm>
            <a:off x="5269229" y="5633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8" name="object 1248"/>
          <p:cNvSpPr/>
          <p:nvPr/>
        </p:nvSpPr>
        <p:spPr>
          <a:xfrm>
            <a:off x="5269229" y="5628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9" name="object 1249"/>
          <p:cNvSpPr/>
          <p:nvPr/>
        </p:nvSpPr>
        <p:spPr>
          <a:xfrm>
            <a:off x="5269864" y="562070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0" name="object 1250"/>
          <p:cNvSpPr/>
          <p:nvPr/>
        </p:nvSpPr>
        <p:spPr>
          <a:xfrm>
            <a:off x="5269229" y="5623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1" name="object 1251"/>
          <p:cNvSpPr/>
          <p:nvPr/>
        </p:nvSpPr>
        <p:spPr>
          <a:xfrm>
            <a:off x="5269864" y="56178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2" name="object 1252"/>
          <p:cNvSpPr/>
          <p:nvPr/>
        </p:nvSpPr>
        <p:spPr>
          <a:xfrm>
            <a:off x="5271134" y="5611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3" name="object 1253"/>
          <p:cNvSpPr/>
          <p:nvPr/>
        </p:nvSpPr>
        <p:spPr>
          <a:xfrm>
            <a:off x="5270499" y="56134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4" name="object 1254"/>
          <p:cNvSpPr/>
          <p:nvPr/>
        </p:nvSpPr>
        <p:spPr>
          <a:xfrm>
            <a:off x="5272404" y="5606415"/>
            <a:ext cx="635" cy="0"/>
          </a:xfrm>
          <a:custGeom>
            <a:avLst/>
            <a:gdLst/>
            <a:ahLst/>
            <a:cxnLst/>
            <a:rect l="l" t="t" r="r" b="b"/>
            <a:pathLst>
              <a:path w="635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5" name="object 1255"/>
          <p:cNvSpPr/>
          <p:nvPr/>
        </p:nvSpPr>
        <p:spPr>
          <a:xfrm>
            <a:off x="5272404" y="56076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6" name="object 1256"/>
          <p:cNvSpPr/>
          <p:nvPr/>
        </p:nvSpPr>
        <p:spPr>
          <a:xfrm>
            <a:off x="5271769" y="56089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7" name="object 1257"/>
          <p:cNvSpPr/>
          <p:nvPr/>
        </p:nvSpPr>
        <p:spPr>
          <a:xfrm>
            <a:off x="5271134" y="56102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8" name="object 1258"/>
          <p:cNvSpPr/>
          <p:nvPr/>
        </p:nvSpPr>
        <p:spPr>
          <a:xfrm>
            <a:off x="5275579" y="560133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9" name="object 1259"/>
          <p:cNvSpPr/>
          <p:nvPr/>
        </p:nvSpPr>
        <p:spPr>
          <a:xfrm>
            <a:off x="5274944" y="5602604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0" name="object 1260"/>
          <p:cNvSpPr/>
          <p:nvPr/>
        </p:nvSpPr>
        <p:spPr>
          <a:xfrm>
            <a:off x="5274309" y="56038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1" name="object 1261"/>
          <p:cNvSpPr/>
          <p:nvPr/>
        </p:nvSpPr>
        <p:spPr>
          <a:xfrm>
            <a:off x="5273674" y="56051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2" name="object 1262"/>
          <p:cNvSpPr/>
          <p:nvPr/>
        </p:nvSpPr>
        <p:spPr>
          <a:xfrm>
            <a:off x="5276214" y="559784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3" name="object 1263"/>
          <p:cNvSpPr/>
          <p:nvPr/>
        </p:nvSpPr>
        <p:spPr>
          <a:xfrm>
            <a:off x="5280659" y="55930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4" name="object 1264"/>
          <p:cNvSpPr/>
          <p:nvPr/>
        </p:nvSpPr>
        <p:spPr>
          <a:xfrm>
            <a:off x="5304789" y="558577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5" name="object 1265"/>
          <p:cNvSpPr/>
          <p:nvPr/>
        </p:nvSpPr>
        <p:spPr>
          <a:xfrm>
            <a:off x="5298439" y="558641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6" name="object 1266"/>
          <p:cNvSpPr/>
          <p:nvPr/>
        </p:nvSpPr>
        <p:spPr>
          <a:xfrm>
            <a:off x="5295264" y="558704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7" name="object 1267"/>
          <p:cNvSpPr/>
          <p:nvPr/>
        </p:nvSpPr>
        <p:spPr>
          <a:xfrm>
            <a:off x="5293359" y="55876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8" name="object 1268"/>
          <p:cNvSpPr/>
          <p:nvPr/>
        </p:nvSpPr>
        <p:spPr>
          <a:xfrm>
            <a:off x="5291454" y="558831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9" name="object 1269"/>
          <p:cNvSpPr/>
          <p:nvPr/>
        </p:nvSpPr>
        <p:spPr>
          <a:xfrm>
            <a:off x="5290184" y="558895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0" name="object 1270"/>
          <p:cNvSpPr/>
          <p:nvPr/>
        </p:nvSpPr>
        <p:spPr>
          <a:xfrm>
            <a:off x="5288914" y="558958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1" name="object 1271"/>
          <p:cNvSpPr/>
          <p:nvPr/>
        </p:nvSpPr>
        <p:spPr>
          <a:xfrm>
            <a:off x="5287644" y="559022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2" name="object 1272"/>
          <p:cNvSpPr/>
          <p:nvPr/>
        </p:nvSpPr>
        <p:spPr>
          <a:xfrm>
            <a:off x="5269082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3" name="object 1273"/>
          <p:cNvSpPr/>
          <p:nvPr/>
        </p:nvSpPr>
        <p:spPr>
          <a:xfrm>
            <a:off x="5269229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4" name="object 1274"/>
          <p:cNvSpPr/>
          <p:nvPr/>
        </p:nvSpPr>
        <p:spPr>
          <a:xfrm>
            <a:off x="5269082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5" name="object 1275"/>
          <p:cNvSpPr/>
          <p:nvPr/>
        </p:nvSpPr>
        <p:spPr>
          <a:xfrm>
            <a:off x="5304790" y="58013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6" name="object 1276"/>
          <p:cNvSpPr/>
          <p:nvPr/>
        </p:nvSpPr>
        <p:spPr>
          <a:xfrm>
            <a:off x="5521959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7" name="object 1277"/>
          <p:cNvSpPr/>
          <p:nvPr/>
        </p:nvSpPr>
        <p:spPr>
          <a:xfrm>
            <a:off x="5557520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8" name="object 1278"/>
          <p:cNvSpPr/>
          <p:nvPr/>
        </p:nvSpPr>
        <p:spPr>
          <a:xfrm>
            <a:off x="5521959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9" name="object 1279"/>
          <p:cNvSpPr/>
          <p:nvPr/>
        </p:nvSpPr>
        <p:spPr>
          <a:xfrm>
            <a:off x="5304790" y="55854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0" name="object 1280"/>
          <p:cNvSpPr/>
          <p:nvPr/>
        </p:nvSpPr>
        <p:spPr>
          <a:xfrm>
            <a:off x="5293359" y="61953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1" name="object 1281"/>
          <p:cNvSpPr/>
          <p:nvPr/>
        </p:nvSpPr>
        <p:spPr>
          <a:xfrm>
            <a:off x="5295264" y="619601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2" name="object 1282"/>
          <p:cNvSpPr/>
          <p:nvPr/>
        </p:nvSpPr>
        <p:spPr>
          <a:xfrm>
            <a:off x="5298439" y="61966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3" name="object 1283"/>
          <p:cNvSpPr/>
          <p:nvPr/>
        </p:nvSpPr>
        <p:spPr>
          <a:xfrm>
            <a:off x="5304789" y="619728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4" name="object 1284"/>
          <p:cNvSpPr/>
          <p:nvPr/>
        </p:nvSpPr>
        <p:spPr>
          <a:xfrm>
            <a:off x="5285740" y="619188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5" name="object 1285"/>
          <p:cNvSpPr/>
          <p:nvPr/>
        </p:nvSpPr>
        <p:spPr>
          <a:xfrm>
            <a:off x="5287644" y="6192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6" name="object 1286"/>
          <p:cNvSpPr/>
          <p:nvPr/>
        </p:nvSpPr>
        <p:spPr>
          <a:xfrm>
            <a:off x="5288914" y="619347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7" name="object 1287"/>
          <p:cNvSpPr/>
          <p:nvPr/>
        </p:nvSpPr>
        <p:spPr>
          <a:xfrm>
            <a:off x="5290184" y="619410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8" name="object 1288"/>
          <p:cNvSpPr/>
          <p:nvPr/>
        </p:nvSpPr>
        <p:spPr>
          <a:xfrm>
            <a:off x="5292089" y="619474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9" name="object 1289"/>
          <p:cNvSpPr/>
          <p:nvPr/>
        </p:nvSpPr>
        <p:spPr>
          <a:xfrm>
            <a:off x="5280659" y="618807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0" name="object 1290"/>
          <p:cNvSpPr/>
          <p:nvPr/>
        </p:nvSpPr>
        <p:spPr>
          <a:xfrm>
            <a:off x="5282564" y="61893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1" name="object 1291"/>
          <p:cNvSpPr/>
          <p:nvPr/>
        </p:nvSpPr>
        <p:spPr>
          <a:xfrm>
            <a:off x="5283834" y="619061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2" name="object 1292"/>
          <p:cNvSpPr/>
          <p:nvPr/>
        </p:nvSpPr>
        <p:spPr>
          <a:xfrm>
            <a:off x="5276850" y="618553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3" name="object 1293"/>
          <p:cNvSpPr/>
          <p:nvPr/>
        </p:nvSpPr>
        <p:spPr>
          <a:xfrm>
            <a:off x="5274309" y="61817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4" name="object 1294"/>
          <p:cNvSpPr/>
          <p:nvPr/>
        </p:nvSpPr>
        <p:spPr>
          <a:xfrm>
            <a:off x="5273674" y="617791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5" name="object 1295"/>
          <p:cNvSpPr/>
          <p:nvPr/>
        </p:nvSpPr>
        <p:spPr>
          <a:xfrm>
            <a:off x="5274309" y="61791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6" name="object 1296"/>
          <p:cNvSpPr/>
          <p:nvPr/>
        </p:nvSpPr>
        <p:spPr>
          <a:xfrm>
            <a:off x="5271769" y="61741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7" name="object 1297"/>
          <p:cNvSpPr/>
          <p:nvPr/>
        </p:nvSpPr>
        <p:spPr>
          <a:xfrm>
            <a:off x="5272404" y="61753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8" name="object 1298"/>
          <p:cNvSpPr/>
          <p:nvPr/>
        </p:nvSpPr>
        <p:spPr>
          <a:xfrm>
            <a:off x="5270499" y="6170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9" name="object 1299"/>
          <p:cNvSpPr/>
          <p:nvPr/>
        </p:nvSpPr>
        <p:spPr>
          <a:xfrm>
            <a:off x="5271134" y="61715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0" name="object 1300"/>
          <p:cNvSpPr/>
          <p:nvPr/>
        </p:nvSpPr>
        <p:spPr>
          <a:xfrm>
            <a:off x="5271134" y="61728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1" name="object 1301"/>
          <p:cNvSpPr/>
          <p:nvPr/>
        </p:nvSpPr>
        <p:spPr>
          <a:xfrm>
            <a:off x="5269864" y="616648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2" name="object 1302"/>
          <p:cNvSpPr/>
          <p:nvPr/>
        </p:nvSpPr>
        <p:spPr>
          <a:xfrm>
            <a:off x="5269864" y="61677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3" name="object 1303"/>
          <p:cNvSpPr/>
          <p:nvPr/>
        </p:nvSpPr>
        <p:spPr>
          <a:xfrm>
            <a:off x="5270499" y="61690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4" name="object 1304"/>
          <p:cNvSpPr/>
          <p:nvPr/>
        </p:nvSpPr>
        <p:spPr>
          <a:xfrm>
            <a:off x="5269229" y="61617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5" name="object 1305"/>
          <p:cNvSpPr/>
          <p:nvPr/>
        </p:nvSpPr>
        <p:spPr>
          <a:xfrm>
            <a:off x="5269864" y="616362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6" name="object 1306"/>
          <p:cNvSpPr/>
          <p:nvPr/>
        </p:nvSpPr>
        <p:spPr>
          <a:xfrm>
            <a:off x="5269229" y="61598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7" name="object 1307"/>
          <p:cNvSpPr/>
          <p:nvPr/>
        </p:nvSpPr>
        <p:spPr>
          <a:xfrm>
            <a:off x="5269229" y="6156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8" name="object 1308"/>
          <p:cNvSpPr/>
          <p:nvPr/>
        </p:nvSpPr>
        <p:spPr>
          <a:xfrm>
            <a:off x="5269229" y="6152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9" name="object 1309"/>
          <p:cNvSpPr/>
          <p:nvPr/>
        </p:nvSpPr>
        <p:spPr>
          <a:xfrm>
            <a:off x="5269229" y="61487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0" name="object 1310"/>
          <p:cNvSpPr/>
          <p:nvPr/>
        </p:nvSpPr>
        <p:spPr>
          <a:xfrm>
            <a:off x="5269229" y="61448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1" name="object 1311"/>
          <p:cNvSpPr/>
          <p:nvPr/>
        </p:nvSpPr>
        <p:spPr>
          <a:xfrm>
            <a:off x="5269229" y="6141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2" name="object 1312"/>
          <p:cNvSpPr/>
          <p:nvPr/>
        </p:nvSpPr>
        <p:spPr>
          <a:xfrm>
            <a:off x="5269229" y="61375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3" name="object 1313"/>
          <p:cNvSpPr/>
          <p:nvPr/>
        </p:nvSpPr>
        <p:spPr>
          <a:xfrm>
            <a:off x="5269229" y="61341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4" name="object 1314"/>
          <p:cNvSpPr/>
          <p:nvPr/>
        </p:nvSpPr>
        <p:spPr>
          <a:xfrm>
            <a:off x="5269229" y="61302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5" name="object 1315"/>
          <p:cNvSpPr/>
          <p:nvPr/>
        </p:nvSpPr>
        <p:spPr>
          <a:xfrm>
            <a:off x="5269229" y="61264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6" name="object 1316"/>
          <p:cNvSpPr/>
          <p:nvPr/>
        </p:nvSpPr>
        <p:spPr>
          <a:xfrm>
            <a:off x="5269229" y="6122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7" name="object 1317"/>
          <p:cNvSpPr/>
          <p:nvPr/>
        </p:nvSpPr>
        <p:spPr>
          <a:xfrm>
            <a:off x="5269229" y="61191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8" name="object 1318"/>
          <p:cNvSpPr/>
          <p:nvPr/>
        </p:nvSpPr>
        <p:spPr>
          <a:xfrm>
            <a:off x="5269229" y="61156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9" name="object 1319"/>
          <p:cNvSpPr/>
          <p:nvPr/>
        </p:nvSpPr>
        <p:spPr>
          <a:xfrm>
            <a:off x="5269229" y="61118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0" name="object 1320"/>
          <p:cNvSpPr/>
          <p:nvPr/>
        </p:nvSpPr>
        <p:spPr>
          <a:xfrm>
            <a:off x="5269229" y="61080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1" name="object 1321"/>
          <p:cNvSpPr/>
          <p:nvPr/>
        </p:nvSpPr>
        <p:spPr>
          <a:xfrm>
            <a:off x="5269229" y="61042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2" name="object 1322"/>
          <p:cNvSpPr/>
          <p:nvPr/>
        </p:nvSpPr>
        <p:spPr>
          <a:xfrm>
            <a:off x="5269229" y="61007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3" name="object 1323"/>
          <p:cNvSpPr/>
          <p:nvPr/>
        </p:nvSpPr>
        <p:spPr>
          <a:xfrm>
            <a:off x="5269229" y="60972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4" name="object 1324"/>
          <p:cNvSpPr/>
          <p:nvPr/>
        </p:nvSpPr>
        <p:spPr>
          <a:xfrm>
            <a:off x="5269229" y="60934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5" name="object 1325"/>
          <p:cNvSpPr/>
          <p:nvPr/>
        </p:nvSpPr>
        <p:spPr>
          <a:xfrm>
            <a:off x="5269229" y="6089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6" name="object 1326"/>
          <p:cNvSpPr/>
          <p:nvPr/>
        </p:nvSpPr>
        <p:spPr>
          <a:xfrm>
            <a:off x="5269229" y="60858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7" name="object 1327"/>
          <p:cNvSpPr/>
          <p:nvPr/>
        </p:nvSpPr>
        <p:spPr>
          <a:xfrm>
            <a:off x="5269229" y="60820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8" name="object 1328"/>
          <p:cNvSpPr/>
          <p:nvPr/>
        </p:nvSpPr>
        <p:spPr>
          <a:xfrm>
            <a:off x="5269229" y="60785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9" name="object 1329"/>
          <p:cNvSpPr/>
          <p:nvPr/>
        </p:nvSpPr>
        <p:spPr>
          <a:xfrm>
            <a:off x="5269229" y="60750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0" name="object 1330"/>
          <p:cNvSpPr/>
          <p:nvPr/>
        </p:nvSpPr>
        <p:spPr>
          <a:xfrm>
            <a:off x="5269229" y="60712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1" name="object 1331"/>
          <p:cNvSpPr/>
          <p:nvPr/>
        </p:nvSpPr>
        <p:spPr>
          <a:xfrm>
            <a:off x="5269229" y="60674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2" name="object 1332"/>
          <p:cNvSpPr/>
          <p:nvPr/>
        </p:nvSpPr>
        <p:spPr>
          <a:xfrm>
            <a:off x="5269229" y="60636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3" name="object 1333"/>
          <p:cNvSpPr/>
          <p:nvPr/>
        </p:nvSpPr>
        <p:spPr>
          <a:xfrm>
            <a:off x="5269229" y="60601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4" name="object 1334"/>
          <p:cNvSpPr/>
          <p:nvPr/>
        </p:nvSpPr>
        <p:spPr>
          <a:xfrm>
            <a:off x="5269229" y="60566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5" name="object 1335"/>
          <p:cNvSpPr/>
          <p:nvPr/>
        </p:nvSpPr>
        <p:spPr>
          <a:xfrm>
            <a:off x="5269229" y="60528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6" name="object 1336"/>
          <p:cNvSpPr/>
          <p:nvPr/>
        </p:nvSpPr>
        <p:spPr>
          <a:xfrm>
            <a:off x="5269229" y="60490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7" name="object 1337"/>
          <p:cNvSpPr/>
          <p:nvPr/>
        </p:nvSpPr>
        <p:spPr>
          <a:xfrm>
            <a:off x="5269229" y="60452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8" name="object 1338"/>
          <p:cNvSpPr/>
          <p:nvPr/>
        </p:nvSpPr>
        <p:spPr>
          <a:xfrm>
            <a:off x="5269229" y="60413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9" name="object 1339"/>
          <p:cNvSpPr/>
          <p:nvPr/>
        </p:nvSpPr>
        <p:spPr>
          <a:xfrm>
            <a:off x="5269229" y="60378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0" name="object 1340"/>
          <p:cNvSpPr/>
          <p:nvPr/>
        </p:nvSpPr>
        <p:spPr>
          <a:xfrm>
            <a:off x="5269229" y="6034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1" name="object 1341"/>
          <p:cNvSpPr/>
          <p:nvPr/>
        </p:nvSpPr>
        <p:spPr>
          <a:xfrm>
            <a:off x="5269229" y="60305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2" name="object 1342"/>
          <p:cNvSpPr/>
          <p:nvPr/>
        </p:nvSpPr>
        <p:spPr>
          <a:xfrm>
            <a:off x="5269229" y="60267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3" name="object 1343"/>
          <p:cNvSpPr/>
          <p:nvPr/>
        </p:nvSpPr>
        <p:spPr>
          <a:xfrm>
            <a:off x="5269864" y="60156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4" name="object 1344"/>
          <p:cNvSpPr/>
          <p:nvPr/>
        </p:nvSpPr>
        <p:spPr>
          <a:xfrm>
            <a:off x="5269229" y="6021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5" name="object 1345"/>
          <p:cNvSpPr/>
          <p:nvPr/>
        </p:nvSpPr>
        <p:spPr>
          <a:xfrm>
            <a:off x="5272404" y="60039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6" name="object 1346"/>
          <p:cNvSpPr/>
          <p:nvPr/>
        </p:nvSpPr>
        <p:spPr>
          <a:xfrm>
            <a:off x="5271769" y="60051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7" name="object 1347"/>
          <p:cNvSpPr/>
          <p:nvPr/>
        </p:nvSpPr>
        <p:spPr>
          <a:xfrm>
            <a:off x="5271134" y="60064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8" name="object 1348"/>
          <p:cNvSpPr/>
          <p:nvPr/>
        </p:nvSpPr>
        <p:spPr>
          <a:xfrm>
            <a:off x="5271134" y="60077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9" name="object 1349"/>
          <p:cNvSpPr/>
          <p:nvPr/>
        </p:nvSpPr>
        <p:spPr>
          <a:xfrm>
            <a:off x="5270499" y="600964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0" name="object 1350"/>
          <p:cNvSpPr/>
          <p:nvPr/>
        </p:nvSpPr>
        <p:spPr>
          <a:xfrm>
            <a:off x="5269864" y="60128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1" name="object 1351"/>
          <p:cNvSpPr/>
          <p:nvPr/>
        </p:nvSpPr>
        <p:spPr>
          <a:xfrm>
            <a:off x="5272404" y="5997892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2" name="object 1352"/>
          <p:cNvSpPr/>
          <p:nvPr/>
        </p:nvSpPr>
        <p:spPr>
          <a:xfrm>
            <a:off x="5280024" y="5987097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3" name="object 1353"/>
          <p:cNvSpPr/>
          <p:nvPr/>
        </p:nvSpPr>
        <p:spPr>
          <a:xfrm>
            <a:off x="3347720" y="5692775"/>
            <a:ext cx="1561465" cy="635"/>
          </a:xfrm>
          <a:custGeom>
            <a:avLst/>
            <a:gdLst/>
            <a:ahLst/>
            <a:cxnLst/>
            <a:rect l="l" t="t" r="r" b="b"/>
            <a:pathLst>
              <a:path w="1561464" h="635">
                <a:moveTo>
                  <a:pt x="0" y="0"/>
                </a:moveTo>
                <a:lnTo>
                  <a:pt x="1561465" y="63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4" name="object 1354"/>
          <p:cNvSpPr/>
          <p:nvPr/>
        </p:nvSpPr>
        <p:spPr>
          <a:xfrm>
            <a:off x="4822825" y="5635625"/>
            <a:ext cx="86360" cy="114300"/>
          </a:xfrm>
          <a:custGeom>
            <a:avLst/>
            <a:gdLst/>
            <a:ahLst/>
            <a:cxnLst/>
            <a:rect l="l" t="t" r="r" b="b"/>
            <a:pathLst>
              <a:path w="86360" h="114300">
                <a:moveTo>
                  <a:pt x="86360" y="57785"/>
                </a:moveTo>
                <a:lnTo>
                  <a:pt x="635" y="0"/>
                </a:lnTo>
                <a:lnTo>
                  <a:pt x="86360" y="57785"/>
                </a:lnTo>
                <a:lnTo>
                  <a:pt x="0" y="114300"/>
                </a:lnTo>
                <a:lnTo>
                  <a:pt x="86360" y="5778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5" name="object 1355"/>
          <p:cNvSpPr/>
          <p:nvPr/>
        </p:nvSpPr>
        <p:spPr>
          <a:xfrm>
            <a:off x="7089775" y="540289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6" name="object 1356"/>
          <p:cNvSpPr/>
          <p:nvPr/>
        </p:nvSpPr>
        <p:spPr>
          <a:xfrm>
            <a:off x="7091679" y="540353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7" name="object 1357"/>
          <p:cNvSpPr/>
          <p:nvPr/>
        </p:nvSpPr>
        <p:spPr>
          <a:xfrm>
            <a:off x="7094854" y="540416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8" name="object 1358"/>
          <p:cNvSpPr/>
          <p:nvPr/>
        </p:nvSpPr>
        <p:spPr>
          <a:xfrm>
            <a:off x="7101204" y="540480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9" name="object 1359"/>
          <p:cNvSpPr/>
          <p:nvPr/>
        </p:nvSpPr>
        <p:spPr>
          <a:xfrm>
            <a:off x="7082154" y="539940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0" name="object 1360"/>
          <p:cNvSpPr/>
          <p:nvPr/>
        </p:nvSpPr>
        <p:spPr>
          <a:xfrm>
            <a:off x="7084059" y="540035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1" name="object 1361"/>
          <p:cNvSpPr/>
          <p:nvPr/>
        </p:nvSpPr>
        <p:spPr>
          <a:xfrm>
            <a:off x="7085329" y="540099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2" name="object 1362"/>
          <p:cNvSpPr/>
          <p:nvPr/>
        </p:nvSpPr>
        <p:spPr>
          <a:xfrm>
            <a:off x="7086599" y="540162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3" name="object 1363"/>
          <p:cNvSpPr/>
          <p:nvPr/>
        </p:nvSpPr>
        <p:spPr>
          <a:xfrm>
            <a:off x="7088504" y="540226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4" name="object 1364"/>
          <p:cNvSpPr/>
          <p:nvPr/>
        </p:nvSpPr>
        <p:spPr>
          <a:xfrm>
            <a:off x="7077075" y="539559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5" name="object 1365"/>
          <p:cNvSpPr/>
          <p:nvPr/>
        </p:nvSpPr>
        <p:spPr>
          <a:xfrm>
            <a:off x="7078979" y="53968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6" name="object 1366"/>
          <p:cNvSpPr/>
          <p:nvPr/>
        </p:nvSpPr>
        <p:spPr>
          <a:xfrm>
            <a:off x="7080249" y="539813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7" name="object 1367"/>
          <p:cNvSpPr/>
          <p:nvPr/>
        </p:nvSpPr>
        <p:spPr>
          <a:xfrm>
            <a:off x="7073265" y="539305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8" name="object 1368"/>
          <p:cNvSpPr/>
          <p:nvPr/>
        </p:nvSpPr>
        <p:spPr>
          <a:xfrm>
            <a:off x="7070725" y="53892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9" name="object 1369"/>
          <p:cNvSpPr/>
          <p:nvPr/>
        </p:nvSpPr>
        <p:spPr>
          <a:xfrm>
            <a:off x="7069454" y="538416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0" name="object 1370"/>
          <p:cNvSpPr/>
          <p:nvPr/>
        </p:nvSpPr>
        <p:spPr>
          <a:xfrm>
            <a:off x="7070089" y="538543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1" name="object 1371"/>
          <p:cNvSpPr/>
          <p:nvPr/>
        </p:nvSpPr>
        <p:spPr>
          <a:xfrm>
            <a:off x="7070724" y="538670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2" name="object 1372"/>
          <p:cNvSpPr/>
          <p:nvPr/>
        </p:nvSpPr>
        <p:spPr>
          <a:xfrm>
            <a:off x="7067549" y="53803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3" name="object 1373"/>
          <p:cNvSpPr/>
          <p:nvPr/>
        </p:nvSpPr>
        <p:spPr>
          <a:xfrm>
            <a:off x="7068184" y="53816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4" name="object 1374"/>
          <p:cNvSpPr/>
          <p:nvPr/>
        </p:nvSpPr>
        <p:spPr>
          <a:xfrm>
            <a:off x="7068819" y="5382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5" name="object 1375"/>
          <p:cNvSpPr/>
          <p:nvPr/>
        </p:nvSpPr>
        <p:spPr>
          <a:xfrm>
            <a:off x="7066914" y="537717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6" name="object 1376"/>
          <p:cNvSpPr/>
          <p:nvPr/>
        </p:nvSpPr>
        <p:spPr>
          <a:xfrm>
            <a:off x="7067549" y="53790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7" name="object 1377"/>
          <p:cNvSpPr/>
          <p:nvPr/>
        </p:nvSpPr>
        <p:spPr>
          <a:xfrm>
            <a:off x="7066279" y="53733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8" name="object 1378"/>
          <p:cNvSpPr/>
          <p:nvPr/>
        </p:nvSpPr>
        <p:spPr>
          <a:xfrm>
            <a:off x="7066279" y="53752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9" name="object 1379"/>
          <p:cNvSpPr/>
          <p:nvPr/>
        </p:nvSpPr>
        <p:spPr>
          <a:xfrm>
            <a:off x="7065645" y="5368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0" name="object 1380"/>
          <p:cNvSpPr/>
          <p:nvPr/>
        </p:nvSpPr>
        <p:spPr>
          <a:xfrm>
            <a:off x="7066279" y="5370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1" name="object 1381"/>
          <p:cNvSpPr/>
          <p:nvPr/>
        </p:nvSpPr>
        <p:spPr>
          <a:xfrm>
            <a:off x="7065645" y="5366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2" name="object 1382"/>
          <p:cNvSpPr/>
          <p:nvPr/>
        </p:nvSpPr>
        <p:spPr>
          <a:xfrm>
            <a:off x="7065645" y="5362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3" name="object 1383"/>
          <p:cNvSpPr/>
          <p:nvPr/>
        </p:nvSpPr>
        <p:spPr>
          <a:xfrm>
            <a:off x="7065645" y="5358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4" name="object 1384"/>
          <p:cNvSpPr/>
          <p:nvPr/>
        </p:nvSpPr>
        <p:spPr>
          <a:xfrm>
            <a:off x="7065645" y="5354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5" name="object 1385"/>
          <p:cNvSpPr/>
          <p:nvPr/>
        </p:nvSpPr>
        <p:spPr>
          <a:xfrm>
            <a:off x="7065645" y="5351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6" name="object 1386"/>
          <p:cNvSpPr/>
          <p:nvPr/>
        </p:nvSpPr>
        <p:spPr>
          <a:xfrm>
            <a:off x="7065645" y="5347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7" name="object 1387"/>
          <p:cNvSpPr/>
          <p:nvPr/>
        </p:nvSpPr>
        <p:spPr>
          <a:xfrm>
            <a:off x="7065645" y="5343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8" name="object 1388"/>
          <p:cNvSpPr/>
          <p:nvPr/>
        </p:nvSpPr>
        <p:spPr>
          <a:xfrm>
            <a:off x="7065645" y="53397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9" name="object 1389"/>
          <p:cNvSpPr/>
          <p:nvPr/>
        </p:nvSpPr>
        <p:spPr>
          <a:xfrm>
            <a:off x="7065645" y="5335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0" name="object 1390"/>
          <p:cNvSpPr/>
          <p:nvPr/>
        </p:nvSpPr>
        <p:spPr>
          <a:xfrm>
            <a:off x="7065645" y="5332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1" name="object 1391"/>
          <p:cNvSpPr/>
          <p:nvPr/>
        </p:nvSpPr>
        <p:spPr>
          <a:xfrm>
            <a:off x="7065645" y="5327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2" name="object 1392"/>
          <p:cNvSpPr/>
          <p:nvPr/>
        </p:nvSpPr>
        <p:spPr>
          <a:xfrm>
            <a:off x="7065645" y="5322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3" name="object 1393"/>
          <p:cNvSpPr/>
          <p:nvPr/>
        </p:nvSpPr>
        <p:spPr>
          <a:xfrm>
            <a:off x="7065645" y="5317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4" name="object 1394"/>
          <p:cNvSpPr/>
          <p:nvPr/>
        </p:nvSpPr>
        <p:spPr>
          <a:xfrm>
            <a:off x="7065645" y="5312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5" name="object 1395"/>
          <p:cNvSpPr/>
          <p:nvPr/>
        </p:nvSpPr>
        <p:spPr>
          <a:xfrm>
            <a:off x="7065645" y="53073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6" name="object 1396"/>
          <p:cNvSpPr/>
          <p:nvPr/>
        </p:nvSpPr>
        <p:spPr>
          <a:xfrm>
            <a:off x="7065645" y="53022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7" name="object 1397"/>
          <p:cNvSpPr/>
          <p:nvPr/>
        </p:nvSpPr>
        <p:spPr>
          <a:xfrm>
            <a:off x="7065645" y="5297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8" name="object 1398"/>
          <p:cNvSpPr/>
          <p:nvPr/>
        </p:nvSpPr>
        <p:spPr>
          <a:xfrm>
            <a:off x="7065645" y="5292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9" name="object 1399"/>
          <p:cNvSpPr/>
          <p:nvPr/>
        </p:nvSpPr>
        <p:spPr>
          <a:xfrm>
            <a:off x="7065645" y="5287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0" name="object 1400"/>
          <p:cNvSpPr/>
          <p:nvPr/>
        </p:nvSpPr>
        <p:spPr>
          <a:xfrm>
            <a:off x="7065645" y="52822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1" name="object 1401"/>
          <p:cNvSpPr/>
          <p:nvPr/>
        </p:nvSpPr>
        <p:spPr>
          <a:xfrm>
            <a:off x="7065645" y="52771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2" name="object 1402"/>
          <p:cNvSpPr/>
          <p:nvPr/>
        </p:nvSpPr>
        <p:spPr>
          <a:xfrm>
            <a:off x="7065645" y="5272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3" name="object 1403"/>
          <p:cNvSpPr/>
          <p:nvPr/>
        </p:nvSpPr>
        <p:spPr>
          <a:xfrm>
            <a:off x="7065645" y="5267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4" name="object 1404"/>
          <p:cNvSpPr/>
          <p:nvPr/>
        </p:nvSpPr>
        <p:spPr>
          <a:xfrm>
            <a:off x="7065645" y="5262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5" name="object 1405"/>
          <p:cNvSpPr/>
          <p:nvPr/>
        </p:nvSpPr>
        <p:spPr>
          <a:xfrm>
            <a:off x="7065645" y="5257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6" name="object 1406"/>
          <p:cNvSpPr/>
          <p:nvPr/>
        </p:nvSpPr>
        <p:spPr>
          <a:xfrm>
            <a:off x="7065645" y="5252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7" name="object 1407"/>
          <p:cNvSpPr/>
          <p:nvPr/>
        </p:nvSpPr>
        <p:spPr>
          <a:xfrm>
            <a:off x="7065645" y="5247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8" name="object 1408"/>
          <p:cNvSpPr/>
          <p:nvPr/>
        </p:nvSpPr>
        <p:spPr>
          <a:xfrm>
            <a:off x="7065645" y="5241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9" name="object 1409"/>
          <p:cNvSpPr/>
          <p:nvPr/>
        </p:nvSpPr>
        <p:spPr>
          <a:xfrm>
            <a:off x="7065645" y="52368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0" name="object 1410"/>
          <p:cNvSpPr/>
          <p:nvPr/>
        </p:nvSpPr>
        <p:spPr>
          <a:xfrm>
            <a:off x="7065645" y="5231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1" name="object 1411"/>
          <p:cNvSpPr/>
          <p:nvPr/>
        </p:nvSpPr>
        <p:spPr>
          <a:xfrm>
            <a:off x="7066279" y="522446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2" name="object 1412"/>
          <p:cNvSpPr/>
          <p:nvPr/>
        </p:nvSpPr>
        <p:spPr>
          <a:xfrm>
            <a:off x="7065645" y="5227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3" name="object 1413"/>
          <p:cNvSpPr/>
          <p:nvPr/>
        </p:nvSpPr>
        <p:spPr>
          <a:xfrm>
            <a:off x="7066279" y="522160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4" name="object 1414"/>
          <p:cNvSpPr/>
          <p:nvPr/>
        </p:nvSpPr>
        <p:spPr>
          <a:xfrm>
            <a:off x="7067549" y="52152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5" name="object 1415"/>
          <p:cNvSpPr/>
          <p:nvPr/>
        </p:nvSpPr>
        <p:spPr>
          <a:xfrm>
            <a:off x="7066914" y="521715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6" name="object 1416"/>
          <p:cNvSpPr/>
          <p:nvPr/>
        </p:nvSpPr>
        <p:spPr>
          <a:xfrm>
            <a:off x="7068819" y="5210175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7" name="object 1417"/>
          <p:cNvSpPr/>
          <p:nvPr/>
        </p:nvSpPr>
        <p:spPr>
          <a:xfrm>
            <a:off x="7068819" y="52114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8" name="object 1418"/>
          <p:cNvSpPr/>
          <p:nvPr/>
        </p:nvSpPr>
        <p:spPr>
          <a:xfrm>
            <a:off x="7068184" y="52127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9" name="object 1419"/>
          <p:cNvSpPr/>
          <p:nvPr/>
        </p:nvSpPr>
        <p:spPr>
          <a:xfrm>
            <a:off x="7067549" y="52139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0" name="object 1420"/>
          <p:cNvSpPr/>
          <p:nvPr/>
        </p:nvSpPr>
        <p:spPr>
          <a:xfrm>
            <a:off x="7071994" y="520509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1" name="object 1421"/>
          <p:cNvSpPr/>
          <p:nvPr/>
        </p:nvSpPr>
        <p:spPr>
          <a:xfrm>
            <a:off x="7071359" y="520636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2" name="object 1422"/>
          <p:cNvSpPr/>
          <p:nvPr/>
        </p:nvSpPr>
        <p:spPr>
          <a:xfrm>
            <a:off x="7070724" y="520763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3" name="object 1423"/>
          <p:cNvSpPr/>
          <p:nvPr/>
        </p:nvSpPr>
        <p:spPr>
          <a:xfrm>
            <a:off x="7070089" y="52089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4" name="object 1424"/>
          <p:cNvSpPr/>
          <p:nvPr/>
        </p:nvSpPr>
        <p:spPr>
          <a:xfrm>
            <a:off x="7072629" y="520160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5" name="object 1425"/>
          <p:cNvSpPr/>
          <p:nvPr/>
        </p:nvSpPr>
        <p:spPr>
          <a:xfrm>
            <a:off x="7077074" y="519684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6" name="object 1426"/>
          <p:cNvSpPr/>
          <p:nvPr/>
        </p:nvSpPr>
        <p:spPr>
          <a:xfrm>
            <a:off x="7101204" y="518953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7" name="object 1427"/>
          <p:cNvSpPr/>
          <p:nvPr/>
        </p:nvSpPr>
        <p:spPr>
          <a:xfrm>
            <a:off x="7094854" y="519017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8" name="object 1428"/>
          <p:cNvSpPr/>
          <p:nvPr/>
        </p:nvSpPr>
        <p:spPr>
          <a:xfrm>
            <a:off x="7091679" y="519080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9" name="object 1429"/>
          <p:cNvSpPr/>
          <p:nvPr/>
        </p:nvSpPr>
        <p:spPr>
          <a:xfrm>
            <a:off x="7089774" y="519144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0" name="object 1430"/>
          <p:cNvSpPr/>
          <p:nvPr/>
        </p:nvSpPr>
        <p:spPr>
          <a:xfrm>
            <a:off x="7087869" y="519207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1" name="object 1431"/>
          <p:cNvSpPr/>
          <p:nvPr/>
        </p:nvSpPr>
        <p:spPr>
          <a:xfrm>
            <a:off x="7086599" y="51927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2" name="object 1432"/>
          <p:cNvSpPr/>
          <p:nvPr/>
        </p:nvSpPr>
        <p:spPr>
          <a:xfrm>
            <a:off x="7085329" y="519334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3" name="object 1433"/>
          <p:cNvSpPr/>
          <p:nvPr/>
        </p:nvSpPr>
        <p:spPr>
          <a:xfrm>
            <a:off x="7084059" y="51939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4" name="object 1434"/>
          <p:cNvSpPr/>
          <p:nvPr/>
        </p:nvSpPr>
        <p:spPr>
          <a:xfrm>
            <a:off x="7065497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5" name="object 1435"/>
          <p:cNvSpPr/>
          <p:nvPr/>
        </p:nvSpPr>
        <p:spPr>
          <a:xfrm>
            <a:off x="7065645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6" name="object 1436"/>
          <p:cNvSpPr/>
          <p:nvPr/>
        </p:nvSpPr>
        <p:spPr>
          <a:xfrm>
            <a:off x="7065497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7" name="object 1437"/>
          <p:cNvSpPr/>
          <p:nvPr/>
        </p:nvSpPr>
        <p:spPr>
          <a:xfrm>
            <a:off x="7101205" y="54051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8" name="object 1438"/>
          <p:cNvSpPr/>
          <p:nvPr/>
        </p:nvSpPr>
        <p:spPr>
          <a:xfrm>
            <a:off x="7318375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9" name="object 1439"/>
          <p:cNvSpPr/>
          <p:nvPr/>
        </p:nvSpPr>
        <p:spPr>
          <a:xfrm>
            <a:off x="7353934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0" name="object 1440"/>
          <p:cNvSpPr/>
          <p:nvPr/>
        </p:nvSpPr>
        <p:spPr>
          <a:xfrm>
            <a:off x="7318375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1" name="object 1441"/>
          <p:cNvSpPr/>
          <p:nvPr/>
        </p:nvSpPr>
        <p:spPr>
          <a:xfrm>
            <a:off x="7101205" y="51892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2" name="object 1442"/>
          <p:cNvSpPr/>
          <p:nvPr/>
        </p:nvSpPr>
        <p:spPr>
          <a:xfrm>
            <a:off x="7089775" y="579913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3" name="object 1443"/>
          <p:cNvSpPr/>
          <p:nvPr/>
        </p:nvSpPr>
        <p:spPr>
          <a:xfrm>
            <a:off x="7091679" y="579977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4" name="object 1444"/>
          <p:cNvSpPr/>
          <p:nvPr/>
        </p:nvSpPr>
        <p:spPr>
          <a:xfrm>
            <a:off x="7094854" y="580040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5" name="object 1445"/>
          <p:cNvSpPr/>
          <p:nvPr/>
        </p:nvSpPr>
        <p:spPr>
          <a:xfrm>
            <a:off x="7101204" y="580104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6" name="object 1446"/>
          <p:cNvSpPr/>
          <p:nvPr/>
        </p:nvSpPr>
        <p:spPr>
          <a:xfrm>
            <a:off x="7082154" y="579564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7" name="object 1447"/>
          <p:cNvSpPr/>
          <p:nvPr/>
        </p:nvSpPr>
        <p:spPr>
          <a:xfrm>
            <a:off x="7084059" y="579659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8" name="object 1448"/>
          <p:cNvSpPr/>
          <p:nvPr/>
        </p:nvSpPr>
        <p:spPr>
          <a:xfrm>
            <a:off x="7085329" y="579723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9" name="object 1449"/>
          <p:cNvSpPr/>
          <p:nvPr/>
        </p:nvSpPr>
        <p:spPr>
          <a:xfrm>
            <a:off x="7086599" y="579786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0" name="object 1450"/>
          <p:cNvSpPr/>
          <p:nvPr/>
        </p:nvSpPr>
        <p:spPr>
          <a:xfrm>
            <a:off x="7088504" y="579850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1" name="object 1451"/>
          <p:cNvSpPr/>
          <p:nvPr/>
        </p:nvSpPr>
        <p:spPr>
          <a:xfrm>
            <a:off x="7077075" y="5791834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2" name="object 1452"/>
          <p:cNvSpPr/>
          <p:nvPr/>
        </p:nvSpPr>
        <p:spPr>
          <a:xfrm>
            <a:off x="7078979" y="579310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3" name="object 1453"/>
          <p:cNvSpPr/>
          <p:nvPr/>
        </p:nvSpPr>
        <p:spPr>
          <a:xfrm>
            <a:off x="7080249" y="579437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4" name="object 1454"/>
          <p:cNvSpPr/>
          <p:nvPr/>
        </p:nvSpPr>
        <p:spPr>
          <a:xfrm>
            <a:off x="7073265" y="578929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5" name="object 1455"/>
          <p:cNvSpPr/>
          <p:nvPr/>
        </p:nvSpPr>
        <p:spPr>
          <a:xfrm>
            <a:off x="7070725" y="57854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6" name="object 1456"/>
          <p:cNvSpPr/>
          <p:nvPr/>
        </p:nvSpPr>
        <p:spPr>
          <a:xfrm>
            <a:off x="7069454" y="578040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7" name="object 1457"/>
          <p:cNvSpPr/>
          <p:nvPr/>
        </p:nvSpPr>
        <p:spPr>
          <a:xfrm>
            <a:off x="7070089" y="578167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8" name="object 1458"/>
          <p:cNvSpPr/>
          <p:nvPr/>
        </p:nvSpPr>
        <p:spPr>
          <a:xfrm>
            <a:off x="7070724" y="57829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9" name="object 1459"/>
          <p:cNvSpPr/>
          <p:nvPr/>
        </p:nvSpPr>
        <p:spPr>
          <a:xfrm>
            <a:off x="7067549" y="57765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0" name="object 1460"/>
          <p:cNvSpPr/>
          <p:nvPr/>
        </p:nvSpPr>
        <p:spPr>
          <a:xfrm>
            <a:off x="7068184" y="57778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1" name="object 1461"/>
          <p:cNvSpPr/>
          <p:nvPr/>
        </p:nvSpPr>
        <p:spPr>
          <a:xfrm>
            <a:off x="7068819" y="5779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2" name="object 1462"/>
          <p:cNvSpPr/>
          <p:nvPr/>
        </p:nvSpPr>
        <p:spPr>
          <a:xfrm>
            <a:off x="7066914" y="577342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3" name="object 1463"/>
          <p:cNvSpPr/>
          <p:nvPr/>
        </p:nvSpPr>
        <p:spPr>
          <a:xfrm>
            <a:off x="7067549" y="57753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4" name="object 1464"/>
          <p:cNvSpPr/>
          <p:nvPr/>
        </p:nvSpPr>
        <p:spPr>
          <a:xfrm>
            <a:off x="7066279" y="57696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5" name="object 1465"/>
          <p:cNvSpPr/>
          <p:nvPr/>
        </p:nvSpPr>
        <p:spPr>
          <a:xfrm>
            <a:off x="7066279" y="57715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6" name="object 1466"/>
          <p:cNvSpPr/>
          <p:nvPr/>
        </p:nvSpPr>
        <p:spPr>
          <a:xfrm>
            <a:off x="7065645" y="57651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7" name="object 1467"/>
          <p:cNvSpPr/>
          <p:nvPr/>
        </p:nvSpPr>
        <p:spPr>
          <a:xfrm>
            <a:off x="7066279" y="57670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8" name="object 1468"/>
          <p:cNvSpPr/>
          <p:nvPr/>
        </p:nvSpPr>
        <p:spPr>
          <a:xfrm>
            <a:off x="7065645" y="57626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9" name="object 1469"/>
          <p:cNvSpPr/>
          <p:nvPr/>
        </p:nvSpPr>
        <p:spPr>
          <a:xfrm>
            <a:off x="7065645" y="57588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0" name="object 1470"/>
          <p:cNvSpPr/>
          <p:nvPr/>
        </p:nvSpPr>
        <p:spPr>
          <a:xfrm>
            <a:off x="7065645" y="5755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1" name="object 1471"/>
          <p:cNvSpPr/>
          <p:nvPr/>
        </p:nvSpPr>
        <p:spPr>
          <a:xfrm>
            <a:off x="7065645" y="5751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2" name="object 1472"/>
          <p:cNvSpPr/>
          <p:nvPr/>
        </p:nvSpPr>
        <p:spPr>
          <a:xfrm>
            <a:off x="7065645" y="5747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3" name="object 1473"/>
          <p:cNvSpPr/>
          <p:nvPr/>
        </p:nvSpPr>
        <p:spPr>
          <a:xfrm>
            <a:off x="7065645" y="5743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4" name="object 1474"/>
          <p:cNvSpPr/>
          <p:nvPr/>
        </p:nvSpPr>
        <p:spPr>
          <a:xfrm>
            <a:off x="7065645" y="5739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5" name="object 1475"/>
          <p:cNvSpPr/>
          <p:nvPr/>
        </p:nvSpPr>
        <p:spPr>
          <a:xfrm>
            <a:off x="7065645" y="5735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6" name="object 1476"/>
          <p:cNvSpPr/>
          <p:nvPr/>
        </p:nvSpPr>
        <p:spPr>
          <a:xfrm>
            <a:off x="7065645" y="5732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7" name="object 1477"/>
          <p:cNvSpPr/>
          <p:nvPr/>
        </p:nvSpPr>
        <p:spPr>
          <a:xfrm>
            <a:off x="7065645" y="5728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8" name="object 1478"/>
          <p:cNvSpPr/>
          <p:nvPr/>
        </p:nvSpPr>
        <p:spPr>
          <a:xfrm>
            <a:off x="7065645" y="57238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9" name="object 1479"/>
          <p:cNvSpPr/>
          <p:nvPr/>
        </p:nvSpPr>
        <p:spPr>
          <a:xfrm>
            <a:off x="7065645" y="5718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0" name="object 1480"/>
          <p:cNvSpPr/>
          <p:nvPr/>
        </p:nvSpPr>
        <p:spPr>
          <a:xfrm>
            <a:off x="7065645" y="5713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1" name="object 1481"/>
          <p:cNvSpPr/>
          <p:nvPr/>
        </p:nvSpPr>
        <p:spPr>
          <a:xfrm>
            <a:off x="7065645" y="5708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2" name="object 1482"/>
          <p:cNvSpPr/>
          <p:nvPr/>
        </p:nvSpPr>
        <p:spPr>
          <a:xfrm>
            <a:off x="7065645" y="5703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3" name="object 1483"/>
          <p:cNvSpPr/>
          <p:nvPr/>
        </p:nvSpPr>
        <p:spPr>
          <a:xfrm>
            <a:off x="7065645" y="5698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4" name="object 1484"/>
          <p:cNvSpPr/>
          <p:nvPr/>
        </p:nvSpPr>
        <p:spPr>
          <a:xfrm>
            <a:off x="7065645" y="5693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5" name="object 1485"/>
          <p:cNvSpPr/>
          <p:nvPr/>
        </p:nvSpPr>
        <p:spPr>
          <a:xfrm>
            <a:off x="7065645" y="56886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6" name="object 1486"/>
          <p:cNvSpPr/>
          <p:nvPr/>
        </p:nvSpPr>
        <p:spPr>
          <a:xfrm>
            <a:off x="7065645" y="5683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7" name="object 1487"/>
          <p:cNvSpPr/>
          <p:nvPr/>
        </p:nvSpPr>
        <p:spPr>
          <a:xfrm>
            <a:off x="7065645" y="5678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8" name="object 1488"/>
          <p:cNvSpPr/>
          <p:nvPr/>
        </p:nvSpPr>
        <p:spPr>
          <a:xfrm>
            <a:off x="7065645" y="5673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9" name="object 1489"/>
          <p:cNvSpPr/>
          <p:nvPr/>
        </p:nvSpPr>
        <p:spPr>
          <a:xfrm>
            <a:off x="7065645" y="5668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0" name="object 1490"/>
          <p:cNvSpPr/>
          <p:nvPr/>
        </p:nvSpPr>
        <p:spPr>
          <a:xfrm>
            <a:off x="7065645" y="5663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1" name="object 1491"/>
          <p:cNvSpPr/>
          <p:nvPr/>
        </p:nvSpPr>
        <p:spPr>
          <a:xfrm>
            <a:off x="7065645" y="56584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2" name="object 1492"/>
          <p:cNvSpPr/>
          <p:nvPr/>
        </p:nvSpPr>
        <p:spPr>
          <a:xfrm>
            <a:off x="7065645" y="5653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3" name="object 1493"/>
          <p:cNvSpPr/>
          <p:nvPr/>
        </p:nvSpPr>
        <p:spPr>
          <a:xfrm>
            <a:off x="7065645" y="5648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4" name="object 1494"/>
          <p:cNvSpPr/>
          <p:nvPr/>
        </p:nvSpPr>
        <p:spPr>
          <a:xfrm>
            <a:off x="7065645" y="5643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5" name="object 1495"/>
          <p:cNvSpPr/>
          <p:nvPr/>
        </p:nvSpPr>
        <p:spPr>
          <a:xfrm>
            <a:off x="7065645" y="5638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6" name="object 1496"/>
          <p:cNvSpPr/>
          <p:nvPr/>
        </p:nvSpPr>
        <p:spPr>
          <a:xfrm>
            <a:off x="7065645" y="5633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7" name="object 1497"/>
          <p:cNvSpPr/>
          <p:nvPr/>
        </p:nvSpPr>
        <p:spPr>
          <a:xfrm>
            <a:off x="7065645" y="5628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8" name="object 1498"/>
          <p:cNvSpPr/>
          <p:nvPr/>
        </p:nvSpPr>
        <p:spPr>
          <a:xfrm>
            <a:off x="7066279" y="562070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9" name="object 1499"/>
          <p:cNvSpPr/>
          <p:nvPr/>
        </p:nvSpPr>
        <p:spPr>
          <a:xfrm>
            <a:off x="7065645" y="5623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0" name="object 1500"/>
          <p:cNvSpPr/>
          <p:nvPr/>
        </p:nvSpPr>
        <p:spPr>
          <a:xfrm>
            <a:off x="7066279" y="56178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1" name="object 1501"/>
          <p:cNvSpPr/>
          <p:nvPr/>
        </p:nvSpPr>
        <p:spPr>
          <a:xfrm>
            <a:off x="7067549" y="5611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2" name="object 1502"/>
          <p:cNvSpPr/>
          <p:nvPr/>
        </p:nvSpPr>
        <p:spPr>
          <a:xfrm>
            <a:off x="7066914" y="56134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3" name="object 1503"/>
          <p:cNvSpPr/>
          <p:nvPr/>
        </p:nvSpPr>
        <p:spPr>
          <a:xfrm>
            <a:off x="7068819" y="5606415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4" name="object 1504"/>
          <p:cNvSpPr/>
          <p:nvPr/>
        </p:nvSpPr>
        <p:spPr>
          <a:xfrm>
            <a:off x="7068819" y="56076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5" name="object 1505"/>
          <p:cNvSpPr/>
          <p:nvPr/>
        </p:nvSpPr>
        <p:spPr>
          <a:xfrm>
            <a:off x="7068184" y="56089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6" name="object 1506"/>
          <p:cNvSpPr/>
          <p:nvPr/>
        </p:nvSpPr>
        <p:spPr>
          <a:xfrm>
            <a:off x="7067549" y="56102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7" name="object 1507"/>
          <p:cNvSpPr/>
          <p:nvPr/>
        </p:nvSpPr>
        <p:spPr>
          <a:xfrm>
            <a:off x="7071994" y="560133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8" name="object 1508"/>
          <p:cNvSpPr/>
          <p:nvPr/>
        </p:nvSpPr>
        <p:spPr>
          <a:xfrm>
            <a:off x="7071359" y="5602604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9" name="object 1509"/>
          <p:cNvSpPr/>
          <p:nvPr/>
        </p:nvSpPr>
        <p:spPr>
          <a:xfrm>
            <a:off x="7070724" y="56038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0" name="object 1510"/>
          <p:cNvSpPr/>
          <p:nvPr/>
        </p:nvSpPr>
        <p:spPr>
          <a:xfrm>
            <a:off x="7070089" y="56051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1" name="object 1511"/>
          <p:cNvSpPr/>
          <p:nvPr/>
        </p:nvSpPr>
        <p:spPr>
          <a:xfrm>
            <a:off x="7072629" y="559784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2" name="object 1512"/>
          <p:cNvSpPr/>
          <p:nvPr/>
        </p:nvSpPr>
        <p:spPr>
          <a:xfrm>
            <a:off x="7077074" y="55930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3" name="object 1513"/>
          <p:cNvSpPr/>
          <p:nvPr/>
        </p:nvSpPr>
        <p:spPr>
          <a:xfrm>
            <a:off x="7101204" y="558577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4" name="object 1514"/>
          <p:cNvSpPr/>
          <p:nvPr/>
        </p:nvSpPr>
        <p:spPr>
          <a:xfrm>
            <a:off x="7094854" y="558641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5" name="object 1515"/>
          <p:cNvSpPr/>
          <p:nvPr/>
        </p:nvSpPr>
        <p:spPr>
          <a:xfrm>
            <a:off x="7091679" y="558704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6" name="object 1516"/>
          <p:cNvSpPr/>
          <p:nvPr/>
        </p:nvSpPr>
        <p:spPr>
          <a:xfrm>
            <a:off x="7089774" y="55876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7" name="object 1517"/>
          <p:cNvSpPr/>
          <p:nvPr/>
        </p:nvSpPr>
        <p:spPr>
          <a:xfrm>
            <a:off x="7087869" y="558831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8" name="object 1518"/>
          <p:cNvSpPr/>
          <p:nvPr/>
        </p:nvSpPr>
        <p:spPr>
          <a:xfrm>
            <a:off x="7086599" y="558895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9" name="object 1519"/>
          <p:cNvSpPr/>
          <p:nvPr/>
        </p:nvSpPr>
        <p:spPr>
          <a:xfrm>
            <a:off x="7085329" y="558958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0" name="object 1520"/>
          <p:cNvSpPr/>
          <p:nvPr/>
        </p:nvSpPr>
        <p:spPr>
          <a:xfrm>
            <a:off x="7084059" y="559022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1" name="object 1521"/>
          <p:cNvSpPr/>
          <p:nvPr/>
        </p:nvSpPr>
        <p:spPr>
          <a:xfrm>
            <a:off x="7065497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2" name="object 1522"/>
          <p:cNvSpPr/>
          <p:nvPr/>
        </p:nvSpPr>
        <p:spPr>
          <a:xfrm>
            <a:off x="7065645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3" name="object 1523"/>
          <p:cNvSpPr/>
          <p:nvPr/>
        </p:nvSpPr>
        <p:spPr>
          <a:xfrm>
            <a:off x="7065497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4" name="object 1524"/>
          <p:cNvSpPr/>
          <p:nvPr/>
        </p:nvSpPr>
        <p:spPr>
          <a:xfrm>
            <a:off x="7101205" y="58013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5" name="object 1525"/>
          <p:cNvSpPr/>
          <p:nvPr/>
        </p:nvSpPr>
        <p:spPr>
          <a:xfrm>
            <a:off x="7318375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6" name="object 1526"/>
          <p:cNvSpPr/>
          <p:nvPr/>
        </p:nvSpPr>
        <p:spPr>
          <a:xfrm>
            <a:off x="7353934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7" name="object 1527"/>
          <p:cNvSpPr/>
          <p:nvPr/>
        </p:nvSpPr>
        <p:spPr>
          <a:xfrm>
            <a:off x="7318375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8" name="object 1528"/>
          <p:cNvSpPr/>
          <p:nvPr/>
        </p:nvSpPr>
        <p:spPr>
          <a:xfrm>
            <a:off x="7101205" y="55854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9" name="object 1529"/>
          <p:cNvSpPr/>
          <p:nvPr/>
        </p:nvSpPr>
        <p:spPr>
          <a:xfrm>
            <a:off x="7065645" y="6017260"/>
            <a:ext cx="288925" cy="145415"/>
          </a:xfrm>
          <a:custGeom>
            <a:avLst/>
            <a:gdLst/>
            <a:ahLst/>
            <a:cxnLst/>
            <a:rect l="l" t="t" r="r" b="b"/>
            <a:pathLst>
              <a:path w="288925" h="145414">
                <a:moveTo>
                  <a:pt x="0" y="0"/>
                </a:moveTo>
                <a:lnTo>
                  <a:pt x="288925" y="0"/>
                </a:lnTo>
                <a:lnTo>
                  <a:pt x="288925" y="145415"/>
                </a:lnTo>
                <a:lnTo>
                  <a:pt x="0" y="1454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0" name="object 1530"/>
          <p:cNvSpPr/>
          <p:nvPr/>
        </p:nvSpPr>
        <p:spPr>
          <a:xfrm>
            <a:off x="7065497" y="59815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35707" y="35707"/>
                </a:lnTo>
                <a:lnTo>
                  <a:pt x="35707" y="0"/>
                </a:ln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1" name="object 1531"/>
          <p:cNvSpPr/>
          <p:nvPr/>
        </p:nvSpPr>
        <p:spPr>
          <a:xfrm>
            <a:off x="7319009" y="59815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0" y="35707"/>
                </a:lnTo>
                <a:lnTo>
                  <a:pt x="35707" y="35707"/>
                </a:ln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2" name="object 1532"/>
          <p:cNvSpPr/>
          <p:nvPr/>
        </p:nvSpPr>
        <p:spPr>
          <a:xfrm>
            <a:off x="7065497" y="59815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4" name="object 1534"/>
          <p:cNvSpPr/>
          <p:nvPr/>
        </p:nvSpPr>
        <p:spPr>
          <a:xfrm>
            <a:off x="7318375" y="59815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5" name="object 1535"/>
          <p:cNvSpPr/>
          <p:nvPr/>
        </p:nvSpPr>
        <p:spPr>
          <a:xfrm>
            <a:off x="7101205" y="59817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533" name="object 1533"/>
          <p:cNvGraphicFramePr>
            <a:graphicFrameLocks noGrp="1"/>
          </p:cNvGraphicFramePr>
          <p:nvPr/>
        </p:nvGraphicFramePr>
        <p:xfrm>
          <a:off x="6700837" y="4960302"/>
          <a:ext cx="1022985" cy="1408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045"/>
                <a:gridCol w="288290"/>
                <a:gridCol w="360045"/>
              </a:tblGrid>
              <a:tr h="1014095">
                <a:tc gridSpan="3"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5A9C3"/>
                      </a:solidFill>
                      <a:prstDash val="solid"/>
                    </a:lnL>
                    <a:lnR w="9525">
                      <a:solidFill>
                        <a:srgbClr val="45A9C3"/>
                      </a:solidFill>
                      <a:prstDash val="solid"/>
                    </a:lnR>
                    <a:lnT w="26035">
                      <a:solidFill>
                        <a:srgbClr val="E5F6FF"/>
                      </a:solidFill>
                      <a:prstDash val="solid"/>
                    </a:lnT>
                    <a:lnB w="35559">
                      <a:solidFill>
                        <a:srgbClr val="FFFFFF"/>
                      </a:solidFill>
                      <a:prstDash val="solid"/>
                    </a:lnB>
                    <a:solidFill>
                      <a:srgbClr val="D1EE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7787">
                <a:tc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5A9C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320">
                      <a:solidFill>
                        <a:srgbClr val="B9E9FF"/>
                      </a:solidFill>
                      <a:prstDash val="solid"/>
                    </a:lnT>
                    <a:lnB w="20320">
                      <a:solidFill>
                        <a:srgbClr val="B8E7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320">
                      <a:solidFill>
                        <a:srgbClr val="B9E9FF"/>
                      </a:solidFill>
                      <a:prstDash val="solid"/>
                    </a:lnT>
                    <a:lnB w="20320">
                      <a:solidFill>
                        <a:srgbClr val="ACE5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45A9C3"/>
                      </a:solidFill>
                      <a:prstDash val="solid"/>
                    </a:lnR>
                    <a:lnT w="20320">
                      <a:solidFill>
                        <a:srgbClr val="B9E9FF"/>
                      </a:solidFill>
                      <a:prstDash val="solid"/>
                    </a:lnT>
                    <a:lnB w="20320">
                      <a:solidFill>
                        <a:srgbClr val="B8E7FF"/>
                      </a:solidFill>
                      <a:prstDash val="solid"/>
                    </a:lnB>
                  </a:tcPr>
                </a:tc>
              </a:tr>
              <a:tr h="174942">
                <a:tc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5A9C3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320">
                      <a:solidFill>
                        <a:srgbClr val="B8E7FF"/>
                      </a:solidFill>
                      <a:prstDash val="solid"/>
                    </a:lnT>
                    <a:lnB w="20320">
                      <a:solidFill>
                        <a:srgbClr val="ACE5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0320">
                      <a:solidFill>
                        <a:srgbClr val="B9E9FF"/>
                      </a:solidFill>
                      <a:prstDash val="solid"/>
                    </a:lnT>
                    <a:lnB w="20320">
                      <a:solidFill>
                        <a:srgbClr val="ACE5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45A9C3"/>
                      </a:solidFill>
                      <a:prstDash val="solid"/>
                    </a:lnR>
                    <a:lnT w="20320">
                      <a:solidFill>
                        <a:srgbClr val="B8E7FF"/>
                      </a:solidFill>
                      <a:prstDash val="solid"/>
                    </a:lnT>
                    <a:lnB w="20320">
                      <a:solidFill>
                        <a:srgbClr val="ACE5FF"/>
                      </a:solidFill>
                      <a:prstDash val="solid"/>
                    </a:lnB>
                  </a:tcPr>
                </a:tc>
              </a:tr>
              <a:tr h="118268">
                <a:tc gridSpan="3">
                  <a:txBody>
                    <a:bodyPr/>
                    <a:lstStyle/>
                    <a:p>
                      <a:pPr/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 marT="0">
                    <a:lnL w="9525">
                      <a:solidFill>
                        <a:srgbClr val="45A9C3"/>
                      </a:solidFill>
                      <a:prstDash val="solid"/>
                    </a:lnL>
                    <a:lnR w="9525">
                      <a:solidFill>
                        <a:srgbClr val="45A9C3"/>
                      </a:solidFill>
                      <a:prstDash val="solid"/>
                    </a:lnR>
                    <a:lnT w="35559">
                      <a:solidFill>
                        <a:srgbClr val="FFFFFF"/>
                      </a:solidFill>
                      <a:prstDash val="solid"/>
                    </a:lnT>
                    <a:lnB w="20320">
                      <a:solidFill>
                        <a:srgbClr val="A9E5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240220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9750" y="238378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9750" y="23634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9750" y="234442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9750" y="232410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9750" y="230568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9750" y="228536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9750" y="226695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9750" y="224663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9750" y="222758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9750" y="220789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9750" y="21888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9750" y="21685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9750" y="21501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39750" y="21310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9750" y="211137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9750" y="20923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9750" y="207200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9750" y="205358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9750" y="20332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9750" y="201485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9750" y="199453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9750" y="197548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9750" y="195580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9750" y="193675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9750" y="191643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9750" y="18923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9750" y="18675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9750" y="184340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9750" y="181863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9750" y="17938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39750" y="17697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39750" y="174498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9750" y="17208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750" y="16960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39750" y="16700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39750" y="16459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750" y="162115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750" y="15970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9750" y="15722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39750" y="154749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39750" y="15233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9750" y="14986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9750" y="147446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39750" y="144843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9750" y="142366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50" y="13995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39750" y="13747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9750" y="135064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750" y="132588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750" y="13011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39750" y="12769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9750" y="125221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9750" y="12280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39750" y="120205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9750" y="11772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50" y="11531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39750" y="112839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9750" y="11042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39750" y="10795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39750" y="10547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9750" y="103060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750" y="10058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39750" y="97980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9750" y="980440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80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47494" y="170053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50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062220" y="164338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253990" y="1546225"/>
            <a:ext cx="824230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update()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820546" y="5724842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7" y="0"/>
                </a:lnTo>
              </a:path>
            </a:pathLst>
          </a:custGeom>
          <a:ln w="17144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736725" y="5707697"/>
            <a:ext cx="631190" cy="0"/>
          </a:xfrm>
          <a:custGeom>
            <a:avLst/>
            <a:gdLst/>
            <a:ahLst/>
            <a:cxnLst/>
            <a:rect l="l" t="t" r="r" b="b"/>
            <a:pathLst>
              <a:path w="631189" h="0">
                <a:moveTo>
                  <a:pt x="0" y="0"/>
                </a:moveTo>
                <a:lnTo>
                  <a:pt x="631187" y="0"/>
                </a:lnTo>
              </a:path>
            </a:pathLst>
          </a:custGeom>
          <a:ln w="171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684655" y="5690552"/>
            <a:ext cx="735330" cy="0"/>
          </a:xfrm>
          <a:custGeom>
            <a:avLst/>
            <a:gdLst/>
            <a:ahLst/>
            <a:cxnLst/>
            <a:rect l="l" t="t" r="r" b="b"/>
            <a:pathLst>
              <a:path w="735330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171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651000" y="5673407"/>
            <a:ext cx="802640" cy="0"/>
          </a:xfrm>
          <a:custGeom>
            <a:avLst/>
            <a:gdLst/>
            <a:ahLst/>
            <a:cxnLst/>
            <a:rect l="l" t="t" r="r" b="b"/>
            <a:pathLst>
              <a:path w="802639" h="0">
                <a:moveTo>
                  <a:pt x="0" y="0"/>
                </a:moveTo>
                <a:lnTo>
                  <a:pt x="802639" y="0"/>
                </a:lnTo>
              </a:path>
            </a:pathLst>
          </a:custGeom>
          <a:ln w="17145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629198" y="5647054"/>
            <a:ext cx="846455" cy="17780"/>
          </a:xfrm>
          <a:custGeom>
            <a:avLst/>
            <a:gdLst/>
            <a:ahLst/>
            <a:cxnLst/>
            <a:rect l="l" t="t" r="r" b="b"/>
            <a:pathLst>
              <a:path w="846455" h="17779">
                <a:moveTo>
                  <a:pt x="0" y="17780"/>
                </a:moveTo>
                <a:lnTo>
                  <a:pt x="846242" y="17780"/>
                </a:lnTo>
                <a:lnTo>
                  <a:pt x="846242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5E43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621154" y="5629910"/>
            <a:ext cx="862330" cy="17145"/>
          </a:xfrm>
          <a:custGeom>
            <a:avLst/>
            <a:gdLst/>
            <a:ahLst/>
            <a:cxnLst/>
            <a:rect l="l" t="t" r="r" b="b"/>
            <a:pathLst>
              <a:path w="862330" h="17145">
                <a:moveTo>
                  <a:pt x="0" y="17145"/>
                </a:moveTo>
                <a:lnTo>
                  <a:pt x="862329" y="17145"/>
                </a:lnTo>
                <a:lnTo>
                  <a:pt x="862329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5F43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620513" y="5619115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11429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620519" y="5625465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317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621154" y="562800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620490" y="55956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044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620473" y="557784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045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620456" y="556069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1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620439" y="55435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3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620422" y="55264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44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620405" y="550862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44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620388" y="549147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547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620371" y="54743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7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620354" y="54571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8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620337" y="543941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6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620320" y="542226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7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620303" y="54051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84B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620287" y="53879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A4B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620269" y="537019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A4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620252" y="53530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B4C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20235" y="53359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20219" y="531876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620201" y="5300979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C4D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620184" y="52838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D4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620168" y="52666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E4E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620151" y="524954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620134" y="523240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20117" y="521462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1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620100" y="51974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620083" y="518032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620066" y="516318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620049" y="5145404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352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620032" y="512826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45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620015" y="511111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3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619998" y="509397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4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619981" y="507619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754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619964" y="505904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855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619947" y="504190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619891" y="4984750"/>
            <a:ext cx="864235" cy="57150"/>
          </a:xfrm>
          <a:custGeom>
            <a:avLst/>
            <a:gdLst/>
            <a:ahLst/>
            <a:cxnLst/>
            <a:rect l="l" t="t" r="r" b="b"/>
            <a:pathLst>
              <a:path w="864235" h="57150">
                <a:moveTo>
                  <a:pt x="85877" y="57150"/>
                </a:moveTo>
                <a:lnTo>
                  <a:pt x="56" y="57150"/>
                </a:lnTo>
                <a:lnTo>
                  <a:pt x="0" y="0"/>
                </a:lnTo>
                <a:lnTo>
                  <a:pt x="1342" y="0"/>
                </a:lnTo>
                <a:lnTo>
                  <a:pt x="2533" y="3174"/>
                </a:lnTo>
                <a:lnTo>
                  <a:pt x="4438" y="6984"/>
                </a:lnTo>
                <a:lnTo>
                  <a:pt x="9518" y="14604"/>
                </a:lnTo>
                <a:lnTo>
                  <a:pt x="13328" y="18414"/>
                </a:lnTo>
                <a:lnTo>
                  <a:pt x="15233" y="19684"/>
                </a:lnTo>
                <a:lnTo>
                  <a:pt x="19043" y="23494"/>
                </a:lnTo>
                <a:lnTo>
                  <a:pt x="26663" y="29844"/>
                </a:lnTo>
                <a:lnTo>
                  <a:pt x="31743" y="32384"/>
                </a:lnTo>
                <a:lnTo>
                  <a:pt x="34918" y="34924"/>
                </a:lnTo>
                <a:lnTo>
                  <a:pt x="37458" y="36194"/>
                </a:lnTo>
                <a:lnTo>
                  <a:pt x="40633" y="37464"/>
                </a:lnTo>
                <a:lnTo>
                  <a:pt x="43808" y="40004"/>
                </a:lnTo>
                <a:lnTo>
                  <a:pt x="47618" y="41274"/>
                </a:lnTo>
                <a:lnTo>
                  <a:pt x="50793" y="42544"/>
                </a:lnTo>
                <a:lnTo>
                  <a:pt x="58413" y="46354"/>
                </a:lnTo>
                <a:lnTo>
                  <a:pt x="62223" y="47624"/>
                </a:lnTo>
                <a:lnTo>
                  <a:pt x="66033" y="50164"/>
                </a:lnTo>
                <a:lnTo>
                  <a:pt x="69843" y="51434"/>
                </a:lnTo>
                <a:lnTo>
                  <a:pt x="74288" y="52704"/>
                </a:lnTo>
                <a:lnTo>
                  <a:pt x="78098" y="53974"/>
                </a:lnTo>
                <a:lnTo>
                  <a:pt x="82543" y="55244"/>
                </a:lnTo>
                <a:lnTo>
                  <a:pt x="85877" y="57150"/>
                </a:lnTo>
                <a:close/>
              </a:path>
              <a:path w="864235" h="57150">
                <a:moveTo>
                  <a:pt x="777708" y="57150"/>
                </a:moveTo>
                <a:lnTo>
                  <a:pt x="85877" y="57150"/>
                </a:lnTo>
                <a:lnTo>
                  <a:pt x="82543" y="55244"/>
                </a:lnTo>
                <a:lnTo>
                  <a:pt x="78098" y="53974"/>
                </a:lnTo>
                <a:lnTo>
                  <a:pt x="74288" y="52704"/>
                </a:lnTo>
                <a:lnTo>
                  <a:pt x="69843" y="51434"/>
                </a:lnTo>
                <a:lnTo>
                  <a:pt x="66033" y="50164"/>
                </a:lnTo>
                <a:lnTo>
                  <a:pt x="62223" y="47624"/>
                </a:lnTo>
                <a:lnTo>
                  <a:pt x="58413" y="46354"/>
                </a:lnTo>
                <a:lnTo>
                  <a:pt x="50793" y="42544"/>
                </a:lnTo>
                <a:lnTo>
                  <a:pt x="47618" y="41274"/>
                </a:lnTo>
                <a:lnTo>
                  <a:pt x="43808" y="40004"/>
                </a:lnTo>
                <a:lnTo>
                  <a:pt x="40633" y="37464"/>
                </a:lnTo>
                <a:lnTo>
                  <a:pt x="37458" y="36194"/>
                </a:lnTo>
                <a:lnTo>
                  <a:pt x="34918" y="34924"/>
                </a:lnTo>
                <a:lnTo>
                  <a:pt x="31743" y="32384"/>
                </a:lnTo>
                <a:lnTo>
                  <a:pt x="26663" y="29844"/>
                </a:lnTo>
                <a:lnTo>
                  <a:pt x="19043" y="23494"/>
                </a:lnTo>
                <a:lnTo>
                  <a:pt x="15233" y="19684"/>
                </a:lnTo>
                <a:lnTo>
                  <a:pt x="13328" y="18414"/>
                </a:lnTo>
                <a:lnTo>
                  <a:pt x="9518" y="14604"/>
                </a:lnTo>
                <a:lnTo>
                  <a:pt x="4438" y="6984"/>
                </a:lnTo>
                <a:lnTo>
                  <a:pt x="2533" y="3174"/>
                </a:lnTo>
                <a:lnTo>
                  <a:pt x="1342" y="0"/>
                </a:lnTo>
                <a:lnTo>
                  <a:pt x="862243" y="0"/>
                </a:lnTo>
                <a:lnTo>
                  <a:pt x="848353" y="19684"/>
                </a:lnTo>
                <a:lnTo>
                  <a:pt x="844543" y="23494"/>
                </a:lnTo>
                <a:lnTo>
                  <a:pt x="836923" y="29844"/>
                </a:lnTo>
                <a:lnTo>
                  <a:pt x="831843" y="32384"/>
                </a:lnTo>
                <a:lnTo>
                  <a:pt x="828668" y="34924"/>
                </a:lnTo>
                <a:lnTo>
                  <a:pt x="826128" y="36194"/>
                </a:lnTo>
                <a:lnTo>
                  <a:pt x="822953" y="37464"/>
                </a:lnTo>
                <a:lnTo>
                  <a:pt x="819778" y="40004"/>
                </a:lnTo>
                <a:lnTo>
                  <a:pt x="815968" y="41274"/>
                </a:lnTo>
                <a:lnTo>
                  <a:pt x="812793" y="42544"/>
                </a:lnTo>
                <a:lnTo>
                  <a:pt x="805173" y="46354"/>
                </a:lnTo>
                <a:lnTo>
                  <a:pt x="801363" y="47624"/>
                </a:lnTo>
                <a:lnTo>
                  <a:pt x="797553" y="50164"/>
                </a:lnTo>
                <a:lnTo>
                  <a:pt x="793743" y="51434"/>
                </a:lnTo>
                <a:lnTo>
                  <a:pt x="789298" y="52704"/>
                </a:lnTo>
                <a:lnTo>
                  <a:pt x="785488" y="53974"/>
                </a:lnTo>
                <a:lnTo>
                  <a:pt x="781043" y="55244"/>
                </a:lnTo>
                <a:lnTo>
                  <a:pt x="777708" y="57150"/>
                </a:lnTo>
                <a:close/>
              </a:path>
              <a:path w="864235" h="57150">
                <a:moveTo>
                  <a:pt x="863655" y="57150"/>
                </a:moveTo>
                <a:lnTo>
                  <a:pt x="777708" y="57150"/>
                </a:lnTo>
                <a:lnTo>
                  <a:pt x="781043" y="55244"/>
                </a:lnTo>
                <a:lnTo>
                  <a:pt x="785488" y="53974"/>
                </a:lnTo>
                <a:lnTo>
                  <a:pt x="789298" y="52704"/>
                </a:lnTo>
                <a:lnTo>
                  <a:pt x="793743" y="51434"/>
                </a:lnTo>
                <a:lnTo>
                  <a:pt x="797553" y="50164"/>
                </a:lnTo>
                <a:lnTo>
                  <a:pt x="801363" y="47624"/>
                </a:lnTo>
                <a:lnTo>
                  <a:pt x="805173" y="46354"/>
                </a:lnTo>
                <a:lnTo>
                  <a:pt x="812793" y="42544"/>
                </a:lnTo>
                <a:lnTo>
                  <a:pt x="815968" y="41274"/>
                </a:lnTo>
                <a:lnTo>
                  <a:pt x="819778" y="40004"/>
                </a:lnTo>
                <a:lnTo>
                  <a:pt x="822953" y="37464"/>
                </a:lnTo>
                <a:lnTo>
                  <a:pt x="826128" y="36194"/>
                </a:lnTo>
                <a:lnTo>
                  <a:pt x="828668" y="34924"/>
                </a:lnTo>
                <a:lnTo>
                  <a:pt x="831843" y="32384"/>
                </a:lnTo>
                <a:lnTo>
                  <a:pt x="836923" y="29844"/>
                </a:lnTo>
                <a:lnTo>
                  <a:pt x="844543" y="23494"/>
                </a:lnTo>
                <a:lnTo>
                  <a:pt x="848353" y="19684"/>
                </a:lnTo>
                <a:lnTo>
                  <a:pt x="850258" y="18414"/>
                </a:lnTo>
                <a:lnTo>
                  <a:pt x="854068" y="14604"/>
                </a:lnTo>
                <a:lnTo>
                  <a:pt x="859148" y="6984"/>
                </a:lnTo>
                <a:lnTo>
                  <a:pt x="861053" y="3174"/>
                </a:lnTo>
                <a:lnTo>
                  <a:pt x="862243" y="0"/>
                </a:lnTo>
                <a:lnTo>
                  <a:pt x="863599" y="0"/>
                </a:lnTo>
                <a:lnTo>
                  <a:pt x="863655" y="57150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619885" y="4926965"/>
            <a:ext cx="863600" cy="57785"/>
          </a:xfrm>
          <a:custGeom>
            <a:avLst/>
            <a:gdLst/>
            <a:ahLst/>
            <a:cxnLst/>
            <a:rect l="l" t="t" r="r" b="b"/>
            <a:pathLst>
              <a:path w="863600" h="57785">
                <a:moveTo>
                  <a:pt x="862250" y="57785"/>
                </a:moveTo>
                <a:lnTo>
                  <a:pt x="1349" y="57785"/>
                </a:lnTo>
                <a:lnTo>
                  <a:pt x="634" y="55879"/>
                </a:lnTo>
                <a:lnTo>
                  <a:pt x="634" y="52069"/>
                </a:lnTo>
                <a:lnTo>
                  <a:pt x="0" y="50799"/>
                </a:lnTo>
                <a:lnTo>
                  <a:pt x="634" y="49529"/>
                </a:lnTo>
                <a:lnTo>
                  <a:pt x="634" y="45719"/>
                </a:lnTo>
                <a:lnTo>
                  <a:pt x="2539" y="39369"/>
                </a:lnTo>
                <a:lnTo>
                  <a:pt x="3809" y="38099"/>
                </a:lnTo>
                <a:lnTo>
                  <a:pt x="4444" y="35559"/>
                </a:lnTo>
                <a:lnTo>
                  <a:pt x="9524" y="27939"/>
                </a:lnTo>
                <a:lnTo>
                  <a:pt x="13334" y="24129"/>
                </a:lnTo>
                <a:lnTo>
                  <a:pt x="15239" y="22859"/>
                </a:lnTo>
                <a:lnTo>
                  <a:pt x="19049" y="19049"/>
                </a:lnTo>
                <a:lnTo>
                  <a:pt x="26669" y="13969"/>
                </a:lnTo>
                <a:lnTo>
                  <a:pt x="29209" y="12699"/>
                </a:lnTo>
                <a:lnTo>
                  <a:pt x="31749" y="10159"/>
                </a:lnTo>
                <a:lnTo>
                  <a:pt x="34924" y="8889"/>
                </a:lnTo>
                <a:lnTo>
                  <a:pt x="37464" y="6349"/>
                </a:lnTo>
                <a:lnTo>
                  <a:pt x="43814" y="3809"/>
                </a:lnTo>
                <a:lnTo>
                  <a:pt x="47624" y="1269"/>
                </a:lnTo>
                <a:lnTo>
                  <a:pt x="50799" y="0"/>
                </a:lnTo>
                <a:lnTo>
                  <a:pt x="812800" y="0"/>
                </a:lnTo>
                <a:lnTo>
                  <a:pt x="815974" y="1269"/>
                </a:lnTo>
                <a:lnTo>
                  <a:pt x="819784" y="3809"/>
                </a:lnTo>
                <a:lnTo>
                  <a:pt x="826134" y="6349"/>
                </a:lnTo>
                <a:lnTo>
                  <a:pt x="828674" y="8889"/>
                </a:lnTo>
                <a:lnTo>
                  <a:pt x="831849" y="10159"/>
                </a:lnTo>
                <a:lnTo>
                  <a:pt x="834389" y="12699"/>
                </a:lnTo>
                <a:lnTo>
                  <a:pt x="836929" y="13969"/>
                </a:lnTo>
                <a:lnTo>
                  <a:pt x="844549" y="19049"/>
                </a:lnTo>
                <a:lnTo>
                  <a:pt x="848359" y="22859"/>
                </a:lnTo>
                <a:lnTo>
                  <a:pt x="850264" y="24129"/>
                </a:lnTo>
                <a:lnTo>
                  <a:pt x="854074" y="27939"/>
                </a:lnTo>
                <a:lnTo>
                  <a:pt x="859154" y="35559"/>
                </a:lnTo>
                <a:lnTo>
                  <a:pt x="859789" y="38099"/>
                </a:lnTo>
                <a:lnTo>
                  <a:pt x="861059" y="39369"/>
                </a:lnTo>
                <a:lnTo>
                  <a:pt x="862964" y="45719"/>
                </a:lnTo>
                <a:lnTo>
                  <a:pt x="862964" y="49529"/>
                </a:lnTo>
                <a:lnTo>
                  <a:pt x="863599" y="50800"/>
                </a:lnTo>
                <a:lnTo>
                  <a:pt x="862964" y="52069"/>
                </a:lnTo>
                <a:lnTo>
                  <a:pt x="862964" y="55879"/>
                </a:lnTo>
                <a:lnTo>
                  <a:pt x="862250" y="57785"/>
                </a:lnTo>
                <a:close/>
              </a:path>
              <a:path w="863600" h="57785">
                <a:moveTo>
                  <a:pt x="863606" y="57785"/>
                </a:moveTo>
                <a:lnTo>
                  <a:pt x="862250" y="57785"/>
                </a:lnTo>
                <a:lnTo>
                  <a:pt x="862964" y="55879"/>
                </a:lnTo>
                <a:lnTo>
                  <a:pt x="862964" y="52069"/>
                </a:lnTo>
                <a:lnTo>
                  <a:pt x="863599" y="50799"/>
                </a:lnTo>
                <a:lnTo>
                  <a:pt x="863606" y="57785"/>
                </a:lnTo>
                <a:close/>
              </a:path>
              <a:path w="863600" h="57785">
                <a:moveTo>
                  <a:pt x="1349" y="57785"/>
                </a:moveTo>
                <a:lnTo>
                  <a:pt x="6" y="57785"/>
                </a:lnTo>
                <a:lnTo>
                  <a:pt x="0" y="50800"/>
                </a:lnTo>
                <a:lnTo>
                  <a:pt x="634" y="52069"/>
                </a:lnTo>
                <a:lnTo>
                  <a:pt x="634" y="55879"/>
                </a:lnTo>
                <a:lnTo>
                  <a:pt x="1349" y="57785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670684" y="4869814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433069" y="1269"/>
                </a:moveTo>
                <a:lnTo>
                  <a:pt x="328929" y="1269"/>
                </a:lnTo>
                <a:lnTo>
                  <a:pt x="335914" y="0"/>
                </a:lnTo>
                <a:lnTo>
                  <a:pt x="426084" y="0"/>
                </a:lnTo>
                <a:lnTo>
                  <a:pt x="433069" y="1269"/>
                </a:lnTo>
                <a:close/>
              </a:path>
              <a:path w="762000" h="57150">
                <a:moveTo>
                  <a:pt x="462914" y="2539"/>
                </a:moveTo>
                <a:lnTo>
                  <a:pt x="299084" y="2539"/>
                </a:lnTo>
                <a:lnTo>
                  <a:pt x="306069" y="1269"/>
                </a:lnTo>
                <a:lnTo>
                  <a:pt x="455929" y="1269"/>
                </a:lnTo>
                <a:lnTo>
                  <a:pt x="462914" y="2539"/>
                </a:lnTo>
                <a:close/>
              </a:path>
              <a:path w="762000" h="57150">
                <a:moveTo>
                  <a:pt x="485139" y="3809"/>
                </a:moveTo>
                <a:lnTo>
                  <a:pt x="276859" y="3809"/>
                </a:lnTo>
                <a:lnTo>
                  <a:pt x="284479" y="2539"/>
                </a:lnTo>
                <a:lnTo>
                  <a:pt x="477519" y="2539"/>
                </a:lnTo>
                <a:lnTo>
                  <a:pt x="485139" y="3809"/>
                </a:lnTo>
                <a:close/>
              </a:path>
              <a:path w="762000" h="57150">
                <a:moveTo>
                  <a:pt x="506729" y="5079"/>
                </a:moveTo>
                <a:lnTo>
                  <a:pt x="255269" y="5079"/>
                </a:lnTo>
                <a:lnTo>
                  <a:pt x="262254" y="3809"/>
                </a:lnTo>
                <a:lnTo>
                  <a:pt x="499744" y="3809"/>
                </a:lnTo>
                <a:lnTo>
                  <a:pt x="506729" y="5079"/>
                </a:lnTo>
                <a:close/>
              </a:path>
              <a:path w="762000" h="57150">
                <a:moveTo>
                  <a:pt x="570229" y="11429"/>
                </a:moveTo>
                <a:lnTo>
                  <a:pt x="191769" y="11429"/>
                </a:lnTo>
                <a:lnTo>
                  <a:pt x="198754" y="10159"/>
                </a:lnTo>
                <a:lnTo>
                  <a:pt x="247649" y="5079"/>
                </a:lnTo>
                <a:lnTo>
                  <a:pt x="514349" y="5079"/>
                </a:lnTo>
                <a:lnTo>
                  <a:pt x="563244" y="10159"/>
                </a:lnTo>
                <a:lnTo>
                  <a:pt x="570229" y="11429"/>
                </a:lnTo>
                <a:close/>
              </a:path>
              <a:path w="762000" h="57150">
                <a:moveTo>
                  <a:pt x="589914" y="13969"/>
                </a:moveTo>
                <a:lnTo>
                  <a:pt x="172084" y="13969"/>
                </a:lnTo>
                <a:lnTo>
                  <a:pt x="178434" y="12699"/>
                </a:lnTo>
                <a:lnTo>
                  <a:pt x="185419" y="11429"/>
                </a:lnTo>
                <a:lnTo>
                  <a:pt x="576579" y="11429"/>
                </a:lnTo>
                <a:lnTo>
                  <a:pt x="583564" y="12699"/>
                </a:lnTo>
                <a:lnTo>
                  <a:pt x="589914" y="13969"/>
                </a:lnTo>
                <a:close/>
              </a:path>
              <a:path w="762000" h="57150">
                <a:moveTo>
                  <a:pt x="622299" y="19049"/>
                </a:moveTo>
                <a:lnTo>
                  <a:pt x="139699" y="19049"/>
                </a:lnTo>
                <a:lnTo>
                  <a:pt x="158749" y="15239"/>
                </a:lnTo>
                <a:lnTo>
                  <a:pt x="165734" y="13969"/>
                </a:lnTo>
                <a:lnTo>
                  <a:pt x="596264" y="13969"/>
                </a:lnTo>
                <a:lnTo>
                  <a:pt x="603249" y="15239"/>
                </a:lnTo>
                <a:lnTo>
                  <a:pt x="622299" y="19049"/>
                </a:lnTo>
                <a:close/>
              </a:path>
              <a:path w="762000" h="57150">
                <a:moveTo>
                  <a:pt x="761999" y="57149"/>
                </a:moveTo>
                <a:lnTo>
                  <a:pt x="0" y="57149"/>
                </a:lnTo>
                <a:lnTo>
                  <a:pt x="7619" y="53339"/>
                </a:lnTo>
                <a:lnTo>
                  <a:pt x="19049" y="49529"/>
                </a:lnTo>
                <a:lnTo>
                  <a:pt x="23494" y="46989"/>
                </a:lnTo>
                <a:lnTo>
                  <a:pt x="27304" y="45719"/>
                </a:lnTo>
                <a:lnTo>
                  <a:pt x="36194" y="43179"/>
                </a:lnTo>
                <a:lnTo>
                  <a:pt x="41274" y="41909"/>
                </a:lnTo>
                <a:lnTo>
                  <a:pt x="45719" y="40639"/>
                </a:lnTo>
                <a:lnTo>
                  <a:pt x="50799" y="38099"/>
                </a:lnTo>
                <a:lnTo>
                  <a:pt x="55244" y="36829"/>
                </a:lnTo>
                <a:lnTo>
                  <a:pt x="70484" y="33019"/>
                </a:lnTo>
                <a:lnTo>
                  <a:pt x="76199" y="31749"/>
                </a:lnTo>
                <a:lnTo>
                  <a:pt x="81279" y="30479"/>
                </a:lnTo>
                <a:lnTo>
                  <a:pt x="86994" y="29209"/>
                </a:lnTo>
                <a:lnTo>
                  <a:pt x="92074" y="27939"/>
                </a:lnTo>
                <a:lnTo>
                  <a:pt x="103504" y="25399"/>
                </a:lnTo>
                <a:lnTo>
                  <a:pt x="109854" y="24129"/>
                </a:lnTo>
                <a:lnTo>
                  <a:pt x="121284" y="21589"/>
                </a:lnTo>
                <a:lnTo>
                  <a:pt x="127634" y="20319"/>
                </a:lnTo>
                <a:lnTo>
                  <a:pt x="133349" y="19049"/>
                </a:lnTo>
                <a:lnTo>
                  <a:pt x="628649" y="19049"/>
                </a:lnTo>
                <a:lnTo>
                  <a:pt x="634364" y="20319"/>
                </a:lnTo>
                <a:lnTo>
                  <a:pt x="640714" y="21589"/>
                </a:lnTo>
                <a:lnTo>
                  <a:pt x="652144" y="24129"/>
                </a:lnTo>
                <a:lnTo>
                  <a:pt x="658494" y="25399"/>
                </a:lnTo>
                <a:lnTo>
                  <a:pt x="669924" y="27939"/>
                </a:lnTo>
                <a:lnTo>
                  <a:pt x="675004" y="29209"/>
                </a:lnTo>
                <a:lnTo>
                  <a:pt x="680719" y="30479"/>
                </a:lnTo>
                <a:lnTo>
                  <a:pt x="685799" y="31749"/>
                </a:lnTo>
                <a:lnTo>
                  <a:pt x="691514" y="33019"/>
                </a:lnTo>
                <a:lnTo>
                  <a:pt x="706754" y="36829"/>
                </a:lnTo>
                <a:lnTo>
                  <a:pt x="711199" y="38099"/>
                </a:lnTo>
                <a:lnTo>
                  <a:pt x="716279" y="40639"/>
                </a:lnTo>
                <a:lnTo>
                  <a:pt x="720724" y="41909"/>
                </a:lnTo>
                <a:lnTo>
                  <a:pt x="725804" y="43179"/>
                </a:lnTo>
                <a:lnTo>
                  <a:pt x="734694" y="45719"/>
                </a:lnTo>
                <a:lnTo>
                  <a:pt x="738504" y="46989"/>
                </a:lnTo>
                <a:lnTo>
                  <a:pt x="742949" y="49529"/>
                </a:lnTo>
                <a:lnTo>
                  <a:pt x="746759" y="50799"/>
                </a:lnTo>
                <a:lnTo>
                  <a:pt x="754379" y="54609"/>
                </a:lnTo>
                <a:lnTo>
                  <a:pt x="761999" y="57149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947546" y="50819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7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969769" y="5083175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999614" y="5084444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413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887777" y="5079047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4" h="0">
                <a:moveTo>
                  <a:pt x="0" y="0"/>
                </a:moveTo>
                <a:lnTo>
                  <a:pt x="327814" y="0"/>
                </a:lnTo>
              </a:path>
            </a:pathLst>
          </a:custGeom>
          <a:ln w="4444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849121" y="5074602"/>
            <a:ext cx="405130" cy="0"/>
          </a:xfrm>
          <a:custGeom>
            <a:avLst/>
            <a:gdLst/>
            <a:ahLst/>
            <a:cxnLst/>
            <a:rect l="l" t="t" r="r" b="b"/>
            <a:pathLst>
              <a:path w="405130" h="0">
                <a:moveTo>
                  <a:pt x="0" y="0"/>
                </a:moveTo>
                <a:lnTo>
                  <a:pt x="405127" y="0"/>
                </a:lnTo>
              </a:path>
            </a:pathLst>
          </a:custGeom>
          <a:ln w="44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819911" y="5070157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7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791971" y="5065712"/>
            <a:ext cx="519430" cy="0"/>
          </a:xfrm>
          <a:custGeom>
            <a:avLst/>
            <a:gdLst/>
            <a:ahLst/>
            <a:cxnLst/>
            <a:rect l="l" t="t" r="r" b="b"/>
            <a:pathLst>
              <a:path w="519430" h="0">
                <a:moveTo>
                  <a:pt x="0" y="0"/>
                </a:moveTo>
                <a:lnTo>
                  <a:pt x="519427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774191" y="5061584"/>
            <a:ext cx="554990" cy="0"/>
          </a:xfrm>
          <a:custGeom>
            <a:avLst/>
            <a:gdLst/>
            <a:ahLst/>
            <a:cxnLst/>
            <a:rect l="l" t="t" r="r" b="b"/>
            <a:pathLst>
              <a:path w="554989" h="0">
                <a:moveTo>
                  <a:pt x="0" y="0"/>
                </a:moveTo>
                <a:lnTo>
                  <a:pt x="554987" y="0"/>
                </a:lnTo>
              </a:path>
            </a:pathLst>
          </a:custGeom>
          <a:ln w="3809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754823" y="5057457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4444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38630" y="5051425"/>
            <a:ext cx="626110" cy="0"/>
          </a:xfrm>
          <a:custGeom>
            <a:avLst/>
            <a:gdLst/>
            <a:ahLst/>
            <a:cxnLst/>
            <a:rect l="l" t="t" r="r" b="b"/>
            <a:pathLst>
              <a:path w="626110" h="0">
                <a:moveTo>
                  <a:pt x="0" y="0"/>
                </a:moveTo>
                <a:lnTo>
                  <a:pt x="62610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44028" y="5052695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4" h="0">
                <a:moveTo>
                  <a:pt x="0" y="0"/>
                </a:moveTo>
                <a:lnTo>
                  <a:pt x="615313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49425" y="5053965"/>
            <a:ext cx="604520" cy="0"/>
          </a:xfrm>
          <a:custGeom>
            <a:avLst/>
            <a:gdLst/>
            <a:ahLst/>
            <a:cxnLst/>
            <a:rect l="l" t="t" r="r" b="b"/>
            <a:pathLst>
              <a:path w="604519" h="0">
                <a:moveTo>
                  <a:pt x="0" y="0"/>
                </a:moveTo>
                <a:lnTo>
                  <a:pt x="60451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754823" y="5055234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20215" y="5048567"/>
            <a:ext cx="662940" cy="0"/>
          </a:xfrm>
          <a:custGeom>
            <a:avLst/>
            <a:gdLst/>
            <a:ahLst/>
            <a:cxnLst/>
            <a:rect l="l" t="t" r="r" b="b"/>
            <a:pathLst>
              <a:path w="662939" h="0">
                <a:moveTo>
                  <a:pt x="0" y="0"/>
                </a:moveTo>
                <a:lnTo>
                  <a:pt x="662939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06880" y="5044122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8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693069" y="5039677"/>
            <a:ext cx="717550" cy="0"/>
          </a:xfrm>
          <a:custGeom>
            <a:avLst/>
            <a:gdLst/>
            <a:ahLst/>
            <a:cxnLst/>
            <a:rect l="l" t="t" r="r" b="b"/>
            <a:pathLst>
              <a:path w="717550" h="0">
                <a:moveTo>
                  <a:pt x="0" y="0"/>
                </a:moveTo>
                <a:lnTo>
                  <a:pt x="717231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684020" y="5035550"/>
            <a:ext cx="735330" cy="0"/>
          </a:xfrm>
          <a:custGeom>
            <a:avLst/>
            <a:gdLst/>
            <a:ahLst/>
            <a:cxnLst/>
            <a:rect l="l" t="t" r="r" b="b"/>
            <a:pathLst>
              <a:path w="735330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3810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673225" y="5031422"/>
            <a:ext cx="756920" cy="0"/>
          </a:xfrm>
          <a:custGeom>
            <a:avLst/>
            <a:gdLst/>
            <a:ahLst/>
            <a:cxnLst/>
            <a:rect l="l" t="t" r="r" b="b"/>
            <a:pathLst>
              <a:path w="756919" h="0">
                <a:moveTo>
                  <a:pt x="0" y="0"/>
                </a:moveTo>
                <a:lnTo>
                  <a:pt x="75691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664652" y="5026977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4" h="0">
                <a:moveTo>
                  <a:pt x="0" y="0"/>
                </a:moveTo>
                <a:lnTo>
                  <a:pt x="774064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656080" y="5022532"/>
            <a:ext cx="791210" cy="0"/>
          </a:xfrm>
          <a:custGeom>
            <a:avLst/>
            <a:gdLst/>
            <a:ahLst/>
            <a:cxnLst/>
            <a:rect l="l" t="t" r="r" b="b"/>
            <a:pathLst>
              <a:path w="791210" h="0">
                <a:moveTo>
                  <a:pt x="0" y="0"/>
                </a:moveTo>
                <a:lnTo>
                  <a:pt x="791209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649730" y="5018087"/>
            <a:ext cx="803910" cy="0"/>
          </a:xfrm>
          <a:custGeom>
            <a:avLst/>
            <a:gdLst/>
            <a:ahLst/>
            <a:cxnLst/>
            <a:rect l="l" t="t" r="r" b="b"/>
            <a:pathLst>
              <a:path w="803910" h="0">
                <a:moveTo>
                  <a:pt x="0" y="0"/>
                </a:moveTo>
                <a:lnTo>
                  <a:pt x="803909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643697" y="5013960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 h="0">
                <a:moveTo>
                  <a:pt x="0" y="0"/>
                </a:moveTo>
                <a:lnTo>
                  <a:pt x="815974" y="0"/>
                </a:lnTo>
              </a:path>
            </a:pathLst>
          </a:custGeom>
          <a:ln w="3810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637665" y="5009832"/>
            <a:ext cx="828040" cy="0"/>
          </a:xfrm>
          <a:custGeom>
            <a:avLst/>
            <a:gdLst/>
            <a:ahLst/>
            <a:cxnLst/>
            <a:rect l="l" t="t" r="r" b="b"/>
            <a:pathLst>
              <a:path w="828039" h="0">
                <a:moveTo>
                  <a:pt x="0" y="0"/>
                </a:moveTo>
                <a:lnTo>
                  <a:pt x="828039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632585" y="5005387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 h="0">
                <a:moveTo>
                  <a:pt x="0" y="0"/>
                </a:moveTo>
                <a:lnTo>
                  <a:pt x="83819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628563" y="5000942"/>
            <a:ext cx="846455" cy="0"/>
          </a:xfrm>
          <a:custGeom>
            <a:avLst/>
            <a:gdLst/>
            <a:ahLst/>
            <a:cxnLst/>
            <a:rect l="l" t="t" r="r" b="b"/>
            <a:pathLst>
              <a:path w="846455" h="0">
                <a:moveTo>
                  <a:pt x="0" y="0"/>
                </a:moveTo>
                <a:lnTo>
                  <a:pt x="846242" y="0"/>
                </a:lnTo>
              </a:path>
            </a:pathLst>
          </a:custGeom>
          <a:ln w="444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625600" y="4996497"/>
            <a:ext cx="852169" cy="0"/>
          </a:xfrm>
          <a:custGeom>
            <a:avLst/>
            <a:gdLst/>
            <a:ahLst/>
            <a:cxnLst/>
            <a:rect l="l" t="t" r="r" b="b"/>
            <a:pathLst>
              <a:path w="852169" h="0">
                <a:moveTo>
                  <a:pt x="0" y="0"/>
                </a:moveTo>
                <a:lnTo>
                  <a:pt x="852169" y="0"/>
                </a:lnTo>
              </a:path>
            </a:pathLst>
          </a:custGeom>
          <a:ln w="444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623694" y="4992052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79" y="0"/>
                </a:lnTo>
              </a:path>
            </a:pathLst>
          </a:custGeom>
          <a:ln w="444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621662" y="4987925"/>
            <a:ext cx="860425" cy="0"/>
          </a:xfrm>
          <a:custGeom>
            <a:avLst/>
            <a:gdLst/>
            <a:ahLst/>
            <a:cxnLst/>
            <a:rect l="l" t="t" r="r" b="b"/>
            <a:pathLst>
              <a:path w="860425" h="0">
                <a:moveTo>
                  <a:pt x="0" y="0"/>
                </a:moveTo>
                <a:lnTo>
                  <a:pt x="860043" y="0"/>
                </a:lnTo>
              </a:path>
            </a:pathLst>
          </a:custGeom>
          <a:ln w="3809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620519" y="4983797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620202" y="497776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4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620519" y="498030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620519" y="4974590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620202" y="497649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5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20519" y="4970462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623059" y="4965700"/>
            <a:ext cx="857250" cy="0"/>
          </a:xfrm>
          <a:custGeom>
            <a:avLst/>
            <a:gdLst/>
            <a:ahLst/>
            <a:cxnLst/>
            <a:rect l="l" t="t" r="r" b="b"/>
            <a:pathLst>
              <a:path w="857250" h="0">
                <a:moveTo>
                  <a:pt x="0" y="0"/>
                </a:moveTo>
                <a:lnTo>
                  <a:pt x="857250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622186" y="4967604"/>
            <a:ext cx="859155" cy="0"/>
          </a:xfrm>
          <a:custGeom>
            <a:avLst/>
            <a:gdLst/>
            <a:ahLst/>
            <a:cxnLst/>
            <a:rect l="l" t="t" r="r" b="b"/>
            <a:pathLst>
              <a:path w="859155" h="0">
                <a:moveTo>
                  <a:pt x="0" y="0"/>
                </a:moveTo>
                <a:lnTo>
                  <a:pt x="858996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623694" y="4962207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80" y="0"/>
                </a:lnTo>
              </a:path>
            </a:pathLst>
          </a:custGeom>
          <a:ln w="444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626446" y="4957762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 h="0">
                <a:moveTo>
                  <a:pt x="0" y="0"/>
                </a:moveTo>
                <a:lnTo>
                  <a:pt x="850476" y="0"/>
                </a:lnTo>
              </a:path>
            </a:pathLst>
          </a:custGeom>
          <a:ln w="444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629409" y="4953317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 h="0">
                <a:moveTo>
                  <a:pt x="0" y="0"/>
                </a:moveTo>
                <a:lnTo>
                  <a:pt x="844549" y="0"/>
                </a:lnTo>
              </a:path>
            </a:pathLst>
          </a:custGeom>
          <a:ln w="4444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634171" y="4948872"/>
            <a:ext cx="835025" cy="0"/>
          </a:xfrm>
          <a:custGeom>
            <a:avLst/>
            <a:gdLst/>
            <a:ahLst/>
            <a:cxnLst/>
            <a:rect l="l" t="t" r="r" b="b"/>
            <a:pathLst>
              <a:path w="835025" h="0">
                <a:moveTo>
                  <a:pt x="0" y="0"/>
                </a:moveTo>
                <a:lnTo>
                  <a:pt x="835025" y="0"/>
                </a:lnTo>
              </a:path>
            </a:pathLst>
          </a:custGeom>
          <a:ln w="444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638934" y="4944427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0">
                <a:moveTo>
                  <a:pt x="0" y="0"/>
                </a:moveTo>
                <a:lnTo>
                  <a:pt x="825499" y="0"/>
                </a:lnTo>
              </a:path>
            </a:pathLst>
          </a:custGeom>
          <a:ln w="4444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644268" y="4940300"/>
            <a:ext cx="815340" cy="0"/>
          </a:xfrm>
          <a:custGeom>
            <a:avLst/>
            <a:gdLst/>
            <a:ahLst/>
            <a:cxnLst/>
            <a:rect l="l" t="t" r="r" b="b"/>
            <a:pathLst>
              <a:path w="815339" h="0">
                <a:moveTo>
                  <a:pt x="0" y="0"/>
                </a:moveTo>
                <a:lnTo>
                  <a:pt x="814832" y="0"/>
                </a:lnTo>
              </a:path>
            </a:pathLst>
          </a:custGeom>
          <a:ln w="3810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650364" y="4936172"/>
            <a:ext cx="802640" cy="0"/>
          </a:xfrm>
          <a:custGeom>
            <a:avLst/>
            <a:gdLst/>
            <a:ahLst/>
            <a:cxnLst/>
            <a:rect l="l" t="t" r="r" b="b"/>
            <a:pathLst>
              <a:path w="802639" h="0">
                <a:moveTo>
                  <a:pt x="0" y="0"/>
                </a:moveTo>
                <a:lnTo>
                  <a:pt x="802640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657349" y="4931727"/>
            <a:ext cx="788670" cy="0"/>
          </a:xfrm>
          <a:custGeom>
            <a:avLst/>
            <a:gdLst/>
            <a:ahLst/>
            <a:cxnLst/>
            <a:rect l="l" t="t" r="r" b="b"/>
            <a:pathLst>
              <a:path w="788669" h="0">
                <a:moveTo>
                  <a:pt x="0" y="0"/>
                </a:moveTo>
                <a:lnTo>
                  <a:pt x="788669" y="0"/>
                </a:lnTo>
              </a:path>
            </a:pathLst>
          </a:custGeom>
          <a:ln w="4444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665604" y="4927282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 h="0">
                <a:moveTo>
                  <a:pt x="0" y="0"/>
                </a:moveTo>
                <a:lnTo>
                  <a:pt x="772161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675764" y="4922837"/>
            <a:ext cx="753110" cy="0"/>
          </a:xfrm>
          <a:custGeom>
            <a:avLst/>
            <a:gdLst/>
            <a:ahLst/>
            <a:cxnLst/>
            <a:rect l="l" t="t" r="r" b="b"/>
            <a:pathLst>
              <a:path w="753110" h="0">
                <a:moveTo>
                  <a:pt x="0" y="0"/>
                </a:moveTo>
                <a:lnTo>
                  <a:pt x="753110" y="0"/>
                </a:lnTo>
              </a:path>
            </a:pathLst>
          </a:custGeom>
          <a:ln w="444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684971" y="4918710"/>
            <a:ext cx="734060" cy="0"/>
          </a:xfrm>
          <a:custGeom>
            <a:avLst/>
            <a:gdLst/>
            <a:ahLst/>
            <a:cxnLst/>
            <a:rect l="l" t="t" r="r" b="b"/>
            <a:pathLst>
              <a:path w="734060" h="0">
                <a:moveTo>
                  <a:pt x="0" y="0"/>
                </a:moveTo>
                <a:lnTo>
                  <a:pt x="733743" y="0"/>
                </a:lnTo>
              </a:path>
            </a:pathLst>
          </a:custGeom>
          <a:ln w="3810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696084" y="4914582"/>
            <a:ext cx="711200" cy="0"/>
          </a:xfrm>
          <a:custGeom>
            <a:avLst/>
            <a:gdLst/>
            <a:ahLst/>
            <a:cxnLst/>
            <a:rect l="l" t="t" r="r" b="b"/>
            <a:pathLst>
              <a:path w="711200" h="0">
                <a:moveTo>
                  <a:pt x="0" y="0"/>
                </a:moveTo>
                <a:lnTo>
                  <a:pt x="711201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706879" y="4905057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9" y="0"/>
                </a:lnTo>
              </a:path>
            </a:pathLst>
          </a:custGeom>
          <a:ln w="14604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760218" y="4890452"/>
            <a:ext cx="582930" cy="0"/>
          </a:xfrm>
          <a:custGeom>
            <a:avLst/>
            <a:gdLst/>
            <a:ahLst/>
            <a:cxnLst/>
            <a:rect l="l" t="t" r="r" b="b"/>
            <a:pathLst>
              <a:path w="582930" h="0">
                <a:moveTo>
                  <a:pt x="0" y="0"/>
                </a:moveTo>
                <a:lnTo>
                  <a:pt x="582931" y="0"/>
                </a:lnTo>
              </a:path>
            </a:pathLst>
          </a:custGeom>
          <a:ln w="14605">
            <a:solidFill>
              <a:srgbClr val="7957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842768" y="4876165"/>
            <a:ext cx="417830" cy="0"/>
          </a:xfrm>
          <a:custGeom>
            <a:avLst/>
            <a:gdLst/>
            <a:ahLst/>
            <a:cxnLst/>
            <a:rect l="l" t="t" r="r" b="b"/>
            <a:pathLst>
              <a:path w="417830" h="0">
                <a:moveTo>
                  <a:pt x="0" y="0"/>
                </a:moveTo>
                <a:lnTo>
                  <a:pt x="417832" y="0"/>
                </a:lnTo>
              </a:path>
            </a:pathLst>
          </a:custGeom>
          <a:ln w="13970">
            <a:solidFill>
              <a:srgbClr val="7955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 txBox="1"/>
          <p:nvPr/>
        </p:nvSpPr>
        <p:spPr>
          <a:xfrm>
            <a:off x="1619947" y="5150484"/>
            <a:ext cx="864235" cy="5124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923924" y="141065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925829" y="141128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929004" y="141192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935354" y="141255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916304" y="140716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18209" y="140811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919479" y="140874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20749" y="140938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22654" y="141001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11224" y="140461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810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07414" y="140081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906144" y="139636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906779" y="139763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907414" y="139890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03604" y="139255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04239" y="139382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04874" y="139509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902334" y="138874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902334" y="139001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902969" y="139065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901064" y="138556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901699" y="138747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900429" y="138176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901064" y="138366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99794" y="13766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900429" y="13785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99794" y="13741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99794" y="13703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99794" y="13665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899794" y="13627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899794" y="13589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99794" y="13550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899794" y="13512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899794" y="134746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899794" y="13436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99794" y="13398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99794" y="13354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99794" y="1330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99794" y="132524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99794" y="1320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99794" y="1315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99794" y="13100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99794" y="1304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899794" y="13001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899794" y="1295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899794" y="1290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899794" y="12849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899794" y="1280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899794" y="12750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899794" y="12700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899794" y="12649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899794" y="12598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899794" y="12547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99794" y="12496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899794" y="1244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899794" y="12395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900429" y="123221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99794" y="12347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4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900429" y="122936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901064" y="122364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901064" y="122555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903604" y="121729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902969" y="121856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902334" y="121983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902334" y="122110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901699" y="122237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906779" y="121221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906144" y="121348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904874" y="121475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904239" y="121602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906780" y="1209357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4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911225" y="120459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507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935354" y="119729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929004" y="119792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925829" y="119856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923924" y="119919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922019" y="119983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920749" y="120046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919479" y="120110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918210" y="12017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99647" y="119682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899794" y="123253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899647" y="137731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935355" y="141287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152525" y="137731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188085" y="123253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152525" y="119682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935355" y="119697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923924" y="180625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925829" y="180689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929004" y="180752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935354" y="180816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916304" y="180276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918209" y="180371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919479" y="180435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920749" y="180498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922654" y="180562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911224" y="180022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810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907414" y="179641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905509" y="179133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906144" y="179260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907414" y="179387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903604" y="17875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904239" y="178879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904874" y="179006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901699" y="178371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902334" y="178498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902969" y="178625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901064" y="178053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50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901699" y="17824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900429" y="177736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99794" y="1772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900429" y="177418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99794" y="1769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99794" y="17659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899794" y="1762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899794" y="17583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899794" y="17545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899794" y="17506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899794" y="1746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899794" y="1743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899794" y="17392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899794" y="17354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99794" y="17310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99794" y="17259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899794" y="17208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899794" y="1715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899794" y="17106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899794" y="17056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899794" y="17005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899794" y="16957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899794" y="16910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899794" y="16856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99794" y="16805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99794" y="16757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899794" y="16706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899794" y="16656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899794" y="1660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99794" y="16554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899794" y="16503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899794" y="1645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899794" y="16402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899794" y="1635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900429" y="162782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899794" y="16303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4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900429" y="162496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901699" y="161861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901064" y="162051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900430" y="162242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902969" y="161480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902334" y="16160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901699" y="161734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906144" y="160845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905510" y="160972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5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904874" y="161099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904239" y="161226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906780" y="160496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4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911225" y="160020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507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935354" y="159289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929004" y="159353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925829" y="159416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923924" y="159480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922019" y="159543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920749" y="159607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919479" y="159670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918209" y="159734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899647" y="159243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899794" y="162813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899647" y="17729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935355" y="180848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1152525" y="177292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1188085" y="162813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1152525" y="159243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935355" y="159258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1547494" y="42024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1547494" y="41840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1547494" y="41636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1547494" y="41446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1547494" y="41243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1547494" y="41059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1547494" y="408559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1547494" y="406717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1547494" y="40468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1547494" y="40278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1547494" y="40081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1547494" y="39890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1547494" y="39687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1547494" y="39503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1547494" y="393128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1547494" y="391160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1547494" y="389255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1547494" y="387222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1547494" y="38538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1547494" y="38334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1547494" y="381507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1547494" y="379476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1547494" y="377571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1547494" y="375602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1547494" y="37369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1547494" y="37166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1547494" y="3692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1547494" y="3667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1547494" y="36436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1547494" y="36188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1547494" y="3594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1547494" y="35699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1547494" y="35452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1547494" y="35210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1547494" y="34963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1547494" y="347027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1547494" y="34461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1547494" y="34213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1547494" y="33972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1547494" y="33724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1547494" y="3347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1547494" y="33235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1547494" y="32988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1547494" y="32746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1547494" y="324866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1547494" y="32238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1547494" y="319976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1547494" y="31750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1547494" y="31508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1547494" y="312610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1547494" y="310133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1547494" y="30772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1547494" y="30524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1547494" y="302831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1547494" y="300228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1547494" y="29775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1547494" y="29533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1547494" y="29286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1547494" y="290448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1547494" y="28797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1547494" y="28549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1547494" y="283083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1547494" y="28060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1547494" y="278003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1547494" y="2780664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1931669" y="32108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1933574" y="321151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1936749" y="32121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1943099" y="321278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1924050" y="320738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1925954" y="32083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1927224" y="320897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1928494" y="320960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1930399" y="321024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1918969" y="320357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1920874" y="32048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1922144" y="320611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1915160" y="320103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1912619" y="31972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1911984" y="319341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1912619" y="31946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1910079" y="31896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1910714" y="31908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1908809" y="31857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1909444" y="31870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1909444" y="31883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1908174" y="31819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1908174" y="31832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1908809" y="31845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1907539" y="31772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1908174" y="317912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1907539" y="31753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1907539" y="3171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1907539" y="31680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1907539" y="31642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1907539" y="3160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1907539" y="31565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1907539" y="31530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1907539" y="3149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1907539" y="31457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1907539" y="31419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1907539" y="3138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1907539" y="31346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1907539" y="31311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1907539" y="3127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1907539" y="31235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1907539" y="31197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1907539" y="31162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1907539" y="3112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1907539" y="31089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1907539" y="3105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1907539" y="310133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1907539" y="30975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1907539" y="30940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1907539" y="30905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1907539" y="30867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1907539" y="3082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1907539" y="30791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1907539" y="30756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1907539" y="30721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1907539" y="30683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1907539" y="30645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1907539" y="30607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1907539" y="30568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1907539" y="30533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1907539" y="30499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1907539" y="3046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1907539" y="3042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1908174" y="30311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1907539" y="3036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1910714" y="30194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1910079" y="30206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1909444" y="30219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1909444" y="30232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1908809" y="302513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1908174" y="302831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1910714" y="3013392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1918334" y="3002597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1931670" y="36064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1933574" y="360711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1936749" y="360775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1943099" y="360838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1924050" y="360299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1925954" y="360394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1927224" y="360457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1928494" y="36052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1930399" y="360584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1918970" y="35991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1920874" y="359981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1922144" y="360172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1915160" y="359664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1912620" y="3592829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1911349" y="358838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1911984" y="358965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1912619" y="35909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1910079" y="35845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1910714" y="35858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1910714" y="358711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1908809" y="35807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1908809" y="3582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1909444" y="35833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1908174" y="357759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1908809" y="35794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1907539" y="35728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1908174" y="357473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1907539" y="35709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1907539" y="3567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1907539" y="35636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1907539" y="3559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1907539" y="35560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1907539" y="35521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1907539" y="35486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1907539" y="35452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1907539" y="3541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1907539" y="35375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1907539" y="35337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1907539" y="35302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1907539" y="35267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1907539" y="35229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1907539" y="3519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1907539" y="35153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1907539" y="35118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1907539" y="3508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1907539" y="3504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1907539" y="3500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1907539" y="34969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1907539" y="34931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1907539" y="34896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1907539" y="3486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1907539" y="34823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1907539" y="34785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1907539" y="34747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1907539" y="34712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1907539" y="34677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1907539" y="3463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1907539" y="34601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1907539" y="34563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1907539" y="34524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1907539" y="3449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1907539" y="34455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1907539" y="34417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1907539" y="34378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1908174" y="342677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1907539" y="34321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1910079" y="341566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1910079" y="341693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1909444" y="34182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1908809" y="342010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1908809" y="34220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1908174" y="342392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1910714" y="340899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1918334" y="339820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1931670" y="400272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1933574" y="400335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1936749" y="400399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1943099" y="400462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1924050" y="399922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1925954" y="40001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1927224" y="400081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1928494" y="400145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1930399" y="400208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1918970" y="399542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1920874" y="399605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1922144" y="399795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1915160" y="3992879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1912620" y="398907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1911349" y="39846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1911984" y="398589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1912619" y="398716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1910079" y="39808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1910714" y="39820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1910714" y="398335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1908809" y="397700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1908809" y="3978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1909444" y="39795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1908174" y="3973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1908809" y="39757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1907539" y="39690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1908174" y="39709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1907539" y="39671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1907539" y="3963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1907539" y="39598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1907539" y="39560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1907539" y="39522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1907539" y="3948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1907539" y="39449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1907539" y="39414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1907539" y="39376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1907539" y="3933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1907539" y="39300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1907539" y="39265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1907539" y="39230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1907539" y="39192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1907539" y="3915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1907539" y="3911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1907539" y="39081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1907539" y="39046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1907539" y="39008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1907539" y="3896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1907539" y="38931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1907539" y="3889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1907539" y="38858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1907539" y="38823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1907539" y="38785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1907539" y="3874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1907539" y="38709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1907539" y="38674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1907539" y="38639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1907539" y="3860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1907539" y="38563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1907539" y="38525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1907539" y="38487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1907539" y="3845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1907539" y="38417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1907539" y="38379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1907539" y="38341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1908174" y="382301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1907539" y="38284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1910079" y="381190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1910079" y="38131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1909444" y="38144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1908809" y="381635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1908809" y="38182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1908174" y="382015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1910714" y="380523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1918334" y="379444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2051685" y="4220210"/>
            <a:ext cx="0" cy="648335"/>
          </a:xfrm>
          <a:custGeom>
            <a:avLst/>
            <a:gdLst/>
            <a:ahLst/>
            <a:cxnLst/>
            <a:rect l="l" t="t" r="r" b="b"/>
            <a:pathLst>
              <a:path w="0" h="648335">
                <a:moveTo>
                  <a:pt x="0" y="648335"/>
                </a:moveTo>
                <a:lnTo>
                  <a:pt x="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1994535" y="422021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0"/>
                </a:moveTo>
                <a:lnTo>
                  <a:pt x="0" y="85725"/>
                </a:lnTo>
                <a:lnTo>
                  <a:pt x="57150" y="0"/>
                </a:lnTo>
                <a:lnTo>
                  <a:pt x="114300" y="85725"/>
                </a:lnTo>
                <a:lnTo>
                  <a:pt x="5715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 txBox="1"/>
          <p:nvPr/>
        </p:nvSpPr>
        <p:spPr>
          <a:xfrm>
            <a:off x="2732404" y="5124424"/>
            <a:ext cx="1132205" cy="4356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</a:pPr>
            <a:r>
              <a:rPr dirty="0" sz="1400" b="1">
                <a:latin typeface="等线"/>
                <a:cs typeface="等线"/>
              </a:rPr>
              <a:t>①</a:t>
            </a:r>
            <a:r>
              <a:rPr dirty="0" sz="1400" spc="-170" b="1">
                <a:latin typeface="等线"/>
                <a:cs typeface="等线"/>
              </a:rPr>
              <a:t> </a:t>
            </a:r>
            <a:r>
              <a:rPr dirty="0" sz="1400" b="1">
                <a:latin typeface="等线"/>
                <a:cs typeface="等线"/>
              </a:rPr>
              <a:t>从数据</a:t>
            </a:r>
            <a:r>
              <a:rPr dirty="0" sz="1400" b="1">
                <a:latin typeface="Microsoft JhengHei"/>
                <a:cs typeface="Microsoft JhengHei"/>
              </a:rPr>
              <a:t>库</a:t>
            </a:r>
            <a:r>
              <a:rPr dirty="0" sz="1400" b="1">
                <a:latin typeface="等线"/>
                <a:cs typeface="等线"/>
              </a:rPr>
              <a:t>中 </a:t>
            </a:r>
            <a:r>
              <a:rPr dirty="0" sz="1400" spc="-290" b="1">
                <a:latin typeface="等线"/>
                <a:cs typeface="等线"/>
              </a:rPr>
              <a:t> </a:t>
            </a:r>
            <a:r>
              <a:rPr dirty="0" sz="1400" b="1">
                <a:latin typeface="等线"/>
                <a:cs typeface="等线"/>
              </a:rPr>
              <a:t>取出数据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630" name="object 630"/>
          <p:cNvSpPr/>
          <p:nvPr/>
        </p:nvSpPr>
        <p:spPr>
          <a:xfrm>
            <a:off x="4356100" y="42024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4356100" y="41840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4356100" y="41636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4356100" y="414464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4356100" y="41243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4356100" y="410591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4356100" y="408559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4356100" y="406717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4356100" y="40468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4356100" y="40278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4356100" y="40081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4356100" y="39890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4356100" y="39687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4356100" y="39503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4356100" y="393128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4356100" y="391160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4356100" y="389255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4356100" y="387222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4356100" y="385381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4356100" y="38334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4356100" y="381507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4356100" y="379476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4356100" y="377571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4356100" y="375602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4356100" y="37369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4356100" y="371665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4356100" y="3692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4356100" y="3667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4356100" y="36436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4356100" y="36188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4356100" y="3594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4356100" y="35699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4356100" y="35452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4356100" y="35210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4356100" y="34963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4356100" y="347027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4356100" y="34461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4356100" y="34213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4356100" y="33972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4356100" y="33724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4356100" y="3347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4356100" y="33235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4356100" y="32988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4356100" y="32746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4356100" y="324866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4356100" y="32238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4356100" y="319976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4356100" y="31750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4356100" y="31508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4356100" y="312610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4356100" y="310133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4356100" y="30772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4356100" y="30524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4356100" y="302831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4356100" y="300228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4356100" y="29775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4356100" y="29533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4356100" y="29286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4356100" y="290448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4356100" y="28797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4356100" y="28549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4356100" y="283083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4356100" y="28060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4356100" y="278003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4356100" y="2780664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4740274" y="32108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4742179" y="321151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4745354" y="32121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4751704" y="321278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4732654" y="320738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4734559" y="32083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4735829" y="320897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4737099" y="320960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4739004" y="321024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4727574" y="320357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4729479" y="32048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4730749" y="320611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4723764" y="320103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4721224" y="31972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4719954" y="319214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4720589" y="319341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4721224" y="31946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4718049" y="31883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4718684" y="31896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4719319" y="31908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4717414" y="318516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4718049" y="31870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4716779" y="31813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4716779" y="31832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4716145" y="3176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4716779" y="317881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4716145" y="31743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4716145" y="31705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/>
          <p:nvPr/>
        </p:nvSpPr>
        <p:spPr>
          <a:xfrm>
            <a:off x="4716145" y="3166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4" name="object 724"/>
          <p:cNvSpPr/>
          <p:nvPr/>
        </p:nvSpPr>
        <p:spPr>
          <a:xfrm>
            <a:off x="4716145" y="31629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4716145" y="3159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4716145" y="31553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4716145" y="31515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4716145" y="31476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4716145" y="3143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4716145" y="3140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4716145" y="31356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4716145" y="31305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4716145" y="31254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4716145" y="312038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4716145" y="31153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4716145" y="31102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4716145" y="3105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4716145" y="31003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4716145" y="30956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4716145" y="30902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4716145" y="30851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4716145" y="3080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4716145" y="30753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4716145" y="30702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4716145" y="3065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4716145" y="30600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4716145" y="30549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4716145" y="30499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4716145" y="3044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4716145" y="30397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4716779" y="303244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4716145" y="30349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4716779" y="30295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4718049" y="30232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4717414" y="302513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4719319" y="30194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4718684" y="30206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4718049" y="30219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4722494" y="301307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4721859" y="301434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4721224" y="301561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4720589" y="301688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4723129" y="300958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4727574" y="300482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4751704" y="299751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4745354" y="299815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4742179" y="299878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4740274" y="299942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4738369" y="300005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4737099" y="300069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4735829" y="300132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4734559" y="300196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4715997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4716145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4715997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4751704" y="32131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4968875" y="317753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5004435" y="303276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4968875" y="299705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4751704" y="299720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4740275" y="36064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4742179" y="360711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4745354" y="360775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4751704" y="360838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4732654" y="360299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4734559" y="360394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4735829" y="360457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4737099" y="36052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4739004" y="360584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4727575" y="35991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4729479" y="359981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4730749" y="360172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4723764" y="359664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4721225" y="3592829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4719954" y="358838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4720589" y="358965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4721224" y="35909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4718684" y="35845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4719319" y="3586479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4717414" y="35807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4717414" y="3582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4718049" y="35833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4716779" y="357759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4716145" y="357250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4716779" y="35744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4716145" y="3569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4716145" y="3566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4716145" y="3562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4716145" y="35585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4716145" y="3554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4716145" y="35509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4716145" y="35471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4716145" y="35433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4716145" y="3539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4716145" y="35356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4716145" y="35312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4716145" y="3526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4716145" y="35210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4716145" y="3515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4716145" y="35109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4716145" y="35058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4716145" y="3500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4716145" y="34959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4716145" y="34912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4716145" y="34858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4716145" y="348075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4716145" y="34759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4716145" y="34709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4716145" y="3465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4716145" y="34607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4716145" y="3455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4716145" y="3450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4716145" y="34455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4716145" y="3440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4716145" y="3435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4716779" y="342804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4716145" y="34305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4716779" y="342519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4717414" y="342010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4717414" y="34220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4719954" y="34131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4719319" y="34143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4718684" y="341566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4718684" y="341693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4718049" y="34182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4723129" y="340804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4722494" y="340931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4721224" y="34105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4720589" y="341185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4723129" y="3405187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5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4727574" y="340042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4751704" y="339312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4745354" y="339375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4742179" y="339439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4740274" y="339502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4738369" y="339566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4737099" y="339629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4735829" y="339693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4734559" y="339756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4715997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4716145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4715997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4751704" y="36087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4968875" y="357314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5004435" y="342836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4968875" y="339265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4751704" y="339280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4732654" y="399922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4734559" y="40001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4735829" y="400081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4737099" y="400145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4739004" y="400208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4727575" y="399542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4729479" y="399605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4730749" y="399795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4723764" y="3992879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4721225" y="398907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4719954" y="398462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4720589" y="398589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4721224" y="398716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4718684" y="39808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4719319" y="39820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4719319" y="398335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4717414" y="397700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4717414" y="3978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4718049" y="39795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4716779" y="3973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4717414" y="39757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4716145" y="39690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4716779" y="39709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4716145" y="39671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4716145" y="3963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4716145" y="39598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4716145" y="39560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4716145" y="39522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4716145" y="3948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4716145" y="39449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4716145" y="39414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4716145" y="39376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4716145" y="3933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4716145" y="39300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4716145" y="39265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4716145" y="39230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4716145" y="39192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4716145" y="3915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4716145" y="3911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4716145" y="39081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4716145" y="39046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4716145" y="39008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4716145" y="3896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4716145" y="38931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4716145" y="3889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4716145" y="38858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4716145" y="38823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4716145" y="38785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4716145" y="3874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4716145" y="38709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4716145" y="38674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4716145" y="38639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4716145" y="3860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4716145" y="38563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4716145" y="38525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4716145" y="38487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4716145" y="3845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4716145" y="38417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4716145" y="38379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4716145" y="38341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4716779" y="382301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4716145" y="38284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4718684" y="381190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4718684" y="38131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4718049" y="381444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4717414" y="381635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4717414" y="38182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4716779" y="382015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4719319" y="380523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4726939" y="379444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 txBox="1"/>
          <p:nvPr/>
        </p:nvSpPr>
        <p:spPr>
          <a:xfrm>
            <a:off x="4727575" y="3825875"/>
            <a:ext cx="26543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52095" algn="l"/>
              </a:tabLst>
            </a:pPr>
            <a:r>
              <a:rPr dirty="0" sz="1400" spc="1015" b="1" u="sng">
                <a:latin typeface="等线"/>
                <a:cs typeface="等线"/>
              </a:rPr>
              <a:t> </a:t>
            </a:r>
            <a:r>
              <a:rPr dirty="0" sz="1400" spc="1015" b="1" u="sng">
                <a:latin typeface="等线"/>
                <a:cs typeface="等线"/>
              </a:rPr>
              <a:t>	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939" name="object 939"/>
          <p:cNvSpPr txBox="1"/>
          <p:nvPr/>
        </p:nvSpPr>
        <p:spPr>
          <a:xfrm>
            <a:off x="5659120" y="3825875"/>
            <a:ext cx="135699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②</a:t>
            </a:r>
            <a:r>
              <a:rPr dirty="0" sz="1400" b="1">
                <a:latin typeface="Calibri"/>
                <a:cs typeface="Calibri"/>
              </a:rPr>
              <a:t>.</a:t>
            </a:r>
            <a:r>
              <a:rPr dirty="0" sz="1400" spc="-110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表</a:t>
            </a:r>
            <a:r>
              <a:rPr dirty="0" sz="1400" b="1">
                <a:latin typeface="Microsoft JhengHei"/>
                <a:cs typeface="Microsoft JhengHei"/>
              </a:rPr>
              <a:t>单</a:t>
            </a:r>
            <a:r>
              <a:rPr dirty="0" sz="1400" b="1">
                <a:latin typeface="等线"/>
                <a:cs typeface="等线"/>
              </a:rPr>
              <a:t>参数</a:t>
            </a:r>
            <a:r>
              <a:rPr dirty="0" sz="1400" b="1">
                <a:latin typeface="Microsoft JhengHei"/>
                <a:cs typeface="Microsoft JhengHei"/>
              </a:rPr>
              <a:t>赋值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940" name="object 940"/>
          <p:cNvSpPr/>
          <p:nvPr/>
        </p:nvSpPr>
        <p:spPr>
          <a:xfrm>
            <a:off x="1187450" y="1304925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4613275" y="3014980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1187450" y="1700530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4613275" y="3410585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5147945" y="1880235"/>
            <a:ext cx="530860" cy="899794"/>
          </a:xfrm>
          <a:custGeom>
            <a:avLst/>
            <a:gdLst/>
            <a:ahLst/>
            <a:cxnLst/>
            <a:rect l="l" t="t" r="r" b="b"/>
            <a:pathLst>
              <a:path w="530860" h="899794">
                <a:moveTo>
                  <a:pt x="0" y="899795"/>
                </a:moveTo>
                <a:lnTo>
                  <a:pt x="53086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5585460" y="1880235"/>
            <a:ext cx="99060" cy="102235"/>
          </a:xfrm>
          <a:custGeom>
            <a:avLst/>
            <a:gdLst/>
            <a:ahLst/>
            <a:cxnLst/>
            <a:rect l="l" t="t" r="r" b="b"/>
            <a:pathLst>
              <a:path w="99060" h="102235">
                <a:moveTo>
                  <a:pt x="93345" y="0"/>
                </a:moveTo>
                <a:lnTo>
                  <a:pt x="0" y="44450"/>
                </a:lnTo>
                <a:lnTo>
                  <a:pt x="93345" y="0"/>
                </a:lnTo>
                <a:lnTo>
                  <a:pt x="99060" y="102235"/>
                </a:lnTo>
                <a:lnTo>
                  <a:pt x="93345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2555875" y="3500754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5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4270375" y="3443604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 txBox="1"/>
          <p:nvPr/>
        </p:nvSpPr>
        <p:spPr>
          <a:xfrm>
            <a:off x="5687059" y="2241550"/>
            <a:ext cx="302768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③</a:t>
            </a:r>
            <a:r>
              <a:rPr dirty="0" sz="1400" b="1">
                <a:latin typeface="Calibri"/>
                <a:cs typeface="Calibri"/>
              </a:rPr>
              <a:t>. </a:t>
            </a:r>
            <a:r>
              <a:rPr dirty="0" sz="1400" b="1">
                <a:latin typeface="Microsoft JhengHei"/>
                <a:cs typeface="Microsoft JhengHei"/>
              </a:rPr>
              <a:t>传递给</a:t>
            </a:r>
            <a:r>
              <a:rPr dirty="0" sz="1400" b="1">
                <a:latin typeface="等线"/>
                <a:cs typeface="等线"/>
              </a:rPr>
              <a:t>目</a:t>
            </a:r>
            <a:r>
              <a:rPr dirty="0" sz="1400" b="1">
                <a:latin typeface="Microsoft JhengHei"/>
                <a:cs typeface="Microsoft JhengHei"/>
              </a:rPr>
              <a:t>标</a:t>
            </a:r>
            <a:r>
              <a:rPr dirty="0" sz="1400" b="1">
                <a:latin typeface="等线"/>
                <a:cs typeface="等线"/>
              </a:rPr>
              <a:t>方法，</a:t>
            </a:r>
            <a:r>
              <a:rPr dirty="0" sz="1400" b="1">
                <a:latin typeface="Microsoft JhengHei"/>
                <a:cs typeface="Microsoft JhengHei"/>
              </a:rPr>
              <a:t>执</a:t>
            </a:r>
            <a:r>
              <a:rPr dirty="0" sz="1400" b="1">
                <a:latin typeface="等线"/>
                <a:cs typeface="等线"/>
              </a:rPr>
              <a:t>行 </a:t>
            </a:r>
            <a:r>
              <a:rPr dirty="0" sz="1400" b="1">
                <a:latin typeface="Calibri"/>
                <a:cs typeface="Calibri"/>
              </a:rPr>
              <a:t>update</a:t>
            </a:r>
            <a:r>
              <a:rPr dirty="0" sz="1400" spc="-195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操作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949" name="object 949"/>
          <p:cNvSpPr/>
          <p:nvPr/>
        </p:nvSpPr>
        <p:spPr>
          <a:xfrm>
            <a:off x="4484371" y="6117272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6" y="0"/>
                </a:lnTo>
              </a:path>
            </a:pathLst>
          </a:custGeom>
          <a:ln w="17144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4400551" y="6100127"/>
            <a:ext cx="631190" cy="0"/>
          </a:xfrm>
          <a:custGeom>
            <a:avLst/>
            <a:gdLst/>
            <a:ahLst/>
            <a:cxnLst/>
            <a:rect l="l" t="t" r="r" b="b"/>
            <a:pathLst>
              <a:path w="631189" h="0">
                <a:moveTo>
                  <a:pt x="0" y="0"/>
                </a:moveTo>
                <a:lnTo>
                  <a:pt x="631187" y="0"/>
                </a:lnTo>
              </a:path>
            </a:pathLst>
          </a:custGeom>
          <a:ln w="171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4348480" y="6082982"/>
            <a:ext cx="735330" cy="0"/>
          </a:xfrm>
          <a:custGeom>
            <a:avLst/>
            <a:gdLst/>
            <a:ahLst/>
            <a:cxnLst/>
            <a:rect l="l" t="t" r="r" b="b"/>
            <a:pathLst>
              <a:path w="735329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171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4314825" y="6065837"/>
            <a:ext cx="802640" cy="0"/>
          </a:xfrm>
          <a:custGeom>
            <a:avLst/>
            <a:gdLst/>
            <a:ahLst/>
            <a:cxnLst/>
            <a:rect l="l" t="t" r="r" b="b"/>
            <a:pathLst>
              <a:path w="802639" h="0">
                <a:moveTo>
                  <a:pt x="0" y="0"/>
                </a:moveTo>
                <a:lnTo>
                  <a:pt x="802639" y="0"/>
                </a:lnTo>
              </a:path>
            </a:pathLst>
          </a:custGeom>
          <a:ln w="17145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4293023" y="6039485"/>
            <a:ext cx="846455" cy="17780"/>
          </a:xfrm>
          <a:custGeom>
            <a:avLst/>
            <a:gdLst/>
            <a:ahLst/>
            <a:cxnLst/>
            <a:rect l="l" t="t" r="r" b="b"/>
            <a:pathLst>
              <a:path w="846454" h="17779">
                <a:moveTo>
                  <a:pt x="0" y="17780"/>
                </a:moveTo>
                <a:lnTo>
                  <a:pt x="846242" y="17780"/>
                </a:lnTo>
                <a:lnTo>
                  <a:pt x="846242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5E437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4284979" y="6022340"/>
            <a:ext cx="862330" cy="17145"/>
          </a:xfrm>
          <a:custGeom>
            <a:avLst/>
            <a:gdLst/>
            <a:ahLst/>
            <a:cxnLst/>
            <a:rect l="l" t="t" r="r" b="b"/>
            <a:pathLst>
              <a:path w="862329" h="17145">
                <a:moveTo>
                  <a:pt x="0" y="17145"/>
                </a:moveTo>
                <a:lnTo>
                  <a:pt x="862329" y="17145"/>
                </a:lnTo>
                <a:lnTo>
                  <a:pt x="862329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5F43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4284338" y="6005829"/>
            <a:ext cx="863600" cy="11430"/>
          </a:xfrm>
          <a:custGeom>
            <a:avLst/>
            <a:gdLst/>
            <a:ahLst/>
            <a:cxnLst/>
            <a:rect l="l" t="t" r="r" b="b"/>
            <a:pathLst>
              <a:path w="863600" h="11429">
                <a:moveTo>
                  <a:pt x="0" y="11430"/>
                </a:moveTo>
                <a:lnTo>
                  <a:pt x="863599" y="11430"/>
                </a:lnTo>
                <a:lnTo>
                  <a:pt x="863599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5F44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4284344" y="6017895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317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4284979" y="602043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29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4284315" y="59880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044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4284298" y="597027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0458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4284281" y="595312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1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4284264" y="593597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346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4284247" y="59188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446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4284230" y="5901054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4468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4284213" y="588391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547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4284196" y="586676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7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4284179" y="58496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6488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4284162" y="583184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6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4284145" y="581469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74A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4284128" y="579755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84B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4284111" y="57804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A4B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4284094" y="576262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A4C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4284077" y="574547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B4C9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4284060" y="572833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4284043" y="57111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C4C9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4284026" y="569341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6C4D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4284009" y="567626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D4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4283993" y="565912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6E4E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4283976" y="56419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4283959" y="562482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0509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4283942" y="560705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1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4283924" y="5589904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1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4283908" y="557276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4283891" y="555561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2529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4283874" y="5537835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352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4283857" y="552069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453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4283840" y="550354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3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4283823" y="5486400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654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4283806" y="5468620"/>
            <a:ext cx="864235" cy="17780"/>
          </a:xfrm>
          <a:custGeom>
            <a:avLst/>
            <a:gdLst/>
            <a:ahLst/>
            <a:cxnLst/>
            <a:rect l="l" t="t" r="r" b="b"/>
            <a:pathLst>
              <a:path w="864235" h="17779">
                <a:moveTo>
                  <a:pt x="0" y="17780"/>
                </a:moveTo>
                <a:lnTo>
                  <a:pt x="863617" y="17780"/>
                </a:lnTo>
                <a:lnTo>
                  <a:pt x="863617" y="0"/>
                </a:lnTo>
                <a:lnTo>
                  <a:pt x="0" y="0"/>
                </a:lnTo>
                <a:lnTo>
                  <a:pt x="0" y="17780"/>
                </a:lnTo>
                <a:close/>
              </a:path>
            </a:pathLst>
          </a:custGeom>
          <a:solidFill>
            <a:srgbClr val="7754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4283789" y="5451475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855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4283772" y="5434329"/>
            <a:ext cx="864235" cy="17145"/>
          </a:xfrm>
          <a:custGeom>
            <a:avLst/>
            <a:gdLst/>
            <a:ahLst/>
            <a:cxnLst/>
            <a:rect l="l" t="t" r="r" b="b"/>
            <a:pathLst>
              <a:path w="864235" h="17145">
                <a:moveTo>
                  <a:pt x="0" y="17145"/>
                </a:moveTo>
                <a:lnTo>
                  <a:pt x="863616" y="17145"/>
                </a:lnTo>
                <a:lnTo>
                  <a:pt x="863616" y="0"/>
                </a:lnTo>
                <a:lnTo>
                  <a:pt x="0" y="0"/>
                </a:lnTo>
                <a:lnTo>
                  <a:pt x="0" y="17145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4283716" y="5377179"/>
            <a:ext cx="864235" cy="57150"/>
          </a:xfrm>
          <a:custGeom>
            <a:avLst/>
            <a:gdLst/>
            <a:ahLst/>
            <a:cxnLst/>
            <a:rect l="l" t="t" r="r" b="b"/>
            <a:pathLst>
              <a:path w="864235" h="57150">
                <a:moveTo>
                  <a:pt x="85877" y="57150"/>
                </a:moveTo>
                <a:lnTo>
                  <a:pt x="56" y="57150"/>
                </a:lnTo>
                <a:lnTo>
                  <a:pt x="0" y="0"/>
                </a:lnTo>
                <a:lnTo>
                  <a:pt x="1342" y="0"/>
                </a:lnTo>
                <a:lnTo>
                  <a:pt x="2533" y="3174"/>
                </a:lnTo>
                <a:lnTo>
                  <a:pt x="4438" y="6984"/>
                </a:lnTo>
                <a:lnTo>
                  <a:pt x="9518" y="14604"/>
                </a:lnTo>
                <a:lnTo>
                  <a:pt x="13328" y="18414"/>
                </a:lnTo>
                <a:lnTo>
                  <a:pt x="15233" y="19684"/>
                </a:lnTo>
                <a:lnTo>
                  <a:pt x="19043" y="23494"/>
                </a:lnTo>
                <a:lnTo>
                  <a:pt x="26663" y="29844"/>
                </a:lnTo>
                <a:lnTo>
                  <a:pt x="31743" y="32384"/>
                </a:lnTo>
                <a:lnTo>
                  <a:pt x="34918" y="34924"/>
                </a:lnTo>
                <a:lnTo>
                  <a:pt x="37458" y="36194"/>
                </a:lnTo>
                <a:lnTo>
                  <a:pt x="40633" y="37464"/>
                </a:lnTo>
                <a:lnTo>
                  <a:pt x="43808" y="40004"/>
                </a:lnTo>
                <a:lnTo>
                  <a:pt x="47618" y="41274"/>
                </a:lnTo>
                <a:lnTo>
                  <a:pt x="50793" y="42544"/>
                </a:lnTo>
                <a:lnTo>
                  <a:pt x="58413" y="46354"/>
                </a:lnTo>
                <a:lnTo>
                  <a:pt x="62223" y="47624"/>
                </a:lnTo>
                <a:lnTo>
                  <a:pt x="66033" y="50164"/>
                </a:lnTo>
                <a:lnTo>
                  <a:pt x="69843" y="51434"/>
                </a:lnTo>
                <a:lnTo>
                  <a:pt x="74288" y="52704"/>
                </a:lnTo>
                <a:lnTo>
                  <a:pt x="78098" y="53974"/>
                </a:lnTo>
                <a:lnTo>
                  <a:pt x="82543" y="55244"/>
                </a:lnTo>
                <a:lnTo>
                  <a:pt x="85877" y="57150"/>
                </a:lnTo>
                <a:close/>
              </a:path>
              <a:path w="864235" h="57150">
                <a:moveTo>
                  <a:pt x="777708" y="57150"/>
                </a:moveTo>
                <a:lnTo>
                  <a:pt x="85877" y="57150"/>
                </a:lnTo>
                <a:lnTo>
                  <a:pt x="82543" y="55244"/>
                </a:lnTo>
                <a:lnTo>
                  <a:pt x="78098" y="53974"/>
                </a:lnTo>
                <a:lnTo>
                  <a:pt x="74288" y="52704"/>
                </a:lnTo>
                <a:lnTo>
                  <a:pt x="69843" y="51434"/>
                </a:lnTo>
                <a:lnTo>
                  <a:pt x="66033" y="50164"/>
                </a:lnTo>
                <a:lnTo>
                  <a:pt x="62223" y="47624"/>
                </a:lnTo>
                <a:lnTo>
                  <a:pt x="58413" y="46354"/>
                </a:lnTo>
                <a:lnTo>
                  <a:pt x="50793" y="42544"/>
                </a:lnTo>
                <a:lnTo>
                  <a:pt x="47618" y="41274"/>
                </a:lnTo>
                <a:lnTo>
                  <a:pt x="43808" y="40004"/>
                </a:lnTo>
                <a:lnTo>
                  <a:pt x="40633" y="37464"/>
                </a:lnTo>
                <a:lnTo>
                  <a:pt x="37458" y="36194"/>
                </a:lnTo>
                <a:lnTo>
                  <a:pt x="34918" y="34924"/>
                </a:lnTo>
                <a:lnTo>
                  <a:pt x="31743" y="32384"/>
                </a:lnTo>
                <a:lnTo>
                  <a:pt x="26663" y="29844"/>
                </a:lnTo>
                <a:lnTo>
                  <a:pt x="19043" y="23494"/>
                </a:lnTo>
                <a:lnTo>
                  <a:pt x="15233" y="19684"/>
                </a:lnTo>
                <a:lnTo>
                  <a:pt x="13328" y="18414"/>
                </a:lnTo>
                <a:lnTo>
                  <a:pt x="9518" y="14604"/>
                </a:lnTo>
                <a:lnTo>
                  <a:pt x="4438" y="6984"/>
                </a:lnTo>
                <a:lnTo>
                  <a:pt x="2533" y="3174"/>
                </a:lnTo>
                <a:lnTo>
                  <a:pt x="1342" y="0"/>
                </a:lnTo>
                <a:lnTo>
                  <a:pt x="862243" y="0"/>
                </a:lnTo>
                <a:lnTo>
                  <a:pt x="848353" y="19684"/>
                </a:lnTo>
                <a:lnTo>
                  <a:pt x="844543" y="23494"/>
                </a:lnTo>
                <a:lnTo>
                  <a:pt x="836923" y="29844"/>
                </a:lnTo>
                <a:lnTo>
                  <a:pt x="831843" y="32384"/>
                </a:lnTo>
                <a:lnTo>
                  <a:pt x="828668" y="34924"/>
                </a:lnTo>
                <a:lnTo>
                  <a:pt x="826128" y="36194"/>
                </a:lnTo>
                <a:lnTo>
                  <a:pt x="822953" y="37464"/>
                </a:lnTo>
                <a:lnTo>
                  <a:pt x="819778" y="40004"/>
                </a:lnTo>
                <a:lnTo>
                  <a:pt x="815968" y="41274"/>
                </a:lnTo>
                <a:lnTo>
                  <a:pt x="812793" y="42544"/>
                </a:lnTo>
                <a:lnTo>
                  <a:pt x="805173" y="46354"/>
                </a:lnTo>
                <a:lnTo>
                  <a:pt x="801363" y="47624"/>
                </a:lnTo>
                <a:lnTo>
                  <a:pt x="797553" y="50164"/>
                </a:lnTo>
                <a:lnTo>
                  <a:pt x="793743" y="51434"/>
                </a:lnTo>
                <a:lnTo>
                  <a:pt x="789298" y="52704"/>
                </a:lnTo>
                <a:lnTo>
                  <a:pt x="785488" y="53974"/>
                </a:lnTo>
                <a:lnTo>
                  <a:pt x="781043" y="55244"/>
                </a:lnTo>
                <a:lnTo>
                  <a:pt x="777708" y="57150"/>
                </a:lnTo>
                <a:close/>
              </a:path>
              <a:path w="864235" h="57150">
                <a:moveTo>
                  <a:pt x="863655" y="57150"/>
                </a:moveTo>
                <a:lnTo>
                  <a:pt x="777708" y="57150"/>
                </a:lnTo>
                <a:lnTo>
                  <a:pt x="781043" y="55244"/>
                </a:lnTo>
                <a:lnTo>
                  <a:pt x="785488" y="53974"/>
                </a:lnTo>
                <a:lnTo>
                  <a:pt x="789298" y="52704"/>
                </a:lnTo>
                <a:lnTo>
                  <a:pt x="793743" y="51434"/>
                </a:lnTo>
                <a:lnTo>
                  <a:pt x="797553" y="50164"/>
                </a:lnTo>
                <a:lnTo>
                  <a:pt x="801363" y="47624"/>
                </a:lnTo>
                <a:lnTo>
                  <a:pt x="805173" y="46354"/>
                </a:lnTo>
                <a:lnTo>
                  <a:pt x="812793" y="42544"/>
                </a:lnTo>
                <a:lnTo>
                  <a:pt x="815968" y="41274"/>
                </a:lnTo>
                <a:lnTo>
                  <a:pt x="819778" y="40004"/>
                </a:lnTo>
                <a:lnTo>
                  <a:pt x="822953" y="37464"/>
                </a:lnTo>
                <a:lnTo>
                  <a:pt x="826128" y="36194"/>
                </a:lnTo>
                <a:lnTo>
                  <a:pt x="828668" y="34924"/>
                </a:lnTo>
                <a:lnTo>
                  <a:pt x="831843" y="32384"/>
                </a:lnTo>
                <a:lnTo>
                  <a:pt x="836923" y="29844"/>
                </a:lnTo>
                <a:lnTo>
                  <a:pt x="844543" y="23494"/>
                </a:lnTo>
                <a:lnTo>
                  <a:pt x="848353" y="19684"/>
                </a:lnTo>
                <a:lnTo>
                  <a:pt x="850258" y="18414"/>
                </a:lnTo>
                <a:lnTo>
                  <a:pt x="854068" y="14604"/>
                </a:lnTo>
                <a:lnTo>
                  <a:pt x="859148" y="6984"/>
                </a:lnTo>
                <a:lnTo>
                  <a:pt x="861053" y="3174"/>
                </a:lnTo>
                <a:lnTo>
                  <a:pt x="862243" y="0"/>
                </a:lnTo>
                <a:lnTo>
                  <a:pt x="863599" y="0"/>
                </a:lnTo>
                <a:lnTo>
                  <a:pt x="863655" y="57150"/>
                </a:lnTo>
                <a:close/>
              </a:path>
            </a:pathLst>
          </a:custGeom>
          <a:solidFill>
            <a:srgbClr val="7957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4283710" y="5319395"/>
            <a:ext cx="863600" cy="57785"/>
          </a:xfrm>
          <a:custGeom>
            <a:avLst/>
            <a:gdLst/>
            <a:ahLst/>
            <a:cxnLst/>
            <a:rect l="l" t="t" r="r" b="b"/>
            <a:pathLst>
              <a:path w="863600" h="57785">
                <a:moveTo>
                  <a:pt x="862250" y="57785"/>
                </a:moveTo>
                <a:lnTo>
                  <a:pt x="1349" y="57785"/>
                </a:lnTo>
                <a:lnTo>
                  <a:pt x="634" y="55879"/>
                </a:lnTo>
                <a:lnTo>
                  <a:pt x="634" y="52069"/>
                </a:lnTo>
                <a:lnTo>
                  <a:pt x="0" y="50799"/>
                </a:lnTo>
                <a:lnTo>
                  <a:pt x="634" y="49529"/>
                </a:lnTo>
                <a:lnTo>
                  <a:pt x="634" y="45719"/>
                </a:lnTo>
                <a:lnTo>
                  <a:pt x="2539" y="39369"/>
                </a:lnTo>
                <a:lnTo>
                  <a:pt x="3809" y="38099"/>
                </a:lnTo>
                <a:lnTo>
                  <a:pt x="4444" y="35559"/>
                </a:lnTo>
                <a:lnTo>
                  <a:pt x="9524" y="27939"/>
                </a:lnTo>
                <a:lnTo>
                  <a:pt x="13334" y="24129"/>
                </a:lnTo>
                <a:lnTo>
                  <a:pt x="15239" y="22859"/>
                </a:lnTo>
                <a:lnTo>
                  <a:pt x="19049" y="19049"/>
                </a:lnTo>
                <a:lnTo>
                  <a:pt x="26669" y="13969"/>
                </a:lnTo>
                <a:lnTo>
                  <a:pt x="29209" y="12699"/>
                </a:lnTo>
                <a:lnTo>
                  <a:pt x="31749" y="10159"/>
                </a:lnTo>
                <a:lnTo>
                  <a:pt x="34924" y="8889"/>
                </a:lnTo>
                <a:lnTo>
                  <a:pt x="37464" y="6349"/>
                </a:lnTo>
                <a:lnTo>
                  <a:pt x="43814" y="3809"/>
                </a:lnTo>
                <a:lnTo>
                  <a:pt x="47624" y="1269"/>
                </a:lnTo>
                <a:lnTo>
                  <a:pt x="50799" y="0"/>
                </a:lnTo>
                <a:lnTo>
                  <a:pt x="812800" y="0"/>
                </a:lnTo>
                <a:lnTo>
                  <a:pt x="815974" y="1269"/>
                </a:lnTo>
                <a:lnTo>
                  <a:pt x="819784" y="3809"/>
                </a:lnTo>
                <a:lnTo>
                  <a:pt x="826134" y="6349"/>
                </a:lnTo>
                <a:lnTo>
                  <a:pt x="828674" y="8889"/>
                </a:lnTo>
                <a:lnTo>
                  <a:pt x="831849" y="10159"/>
                </a:lnTo>
                <a:lnTo>
                  <a:pt x="834389" y="12699"/>
                </a:lnTo>
                <a:lnTo>
                  <a:pt x="836929" y="13969"/>
                </a:lnTo>
                <a:lnTo>
                  <a:pt x="844549" y="19049"/>
                </a:lnTo>
                <a:lnTo>
                  <a:pt x="848359" y="22859"/>
                </a:lnTo>
                <a:lnTo>
                  <a:pt x="850264" y="24129"/>
                </a:lnTo>
                <a:lnTo>
                  <a:pt x="854074" y="27939"/>
                </a:lnTo>
                <a:lnTo>
                  <a:pt x="859154" y="35559"/>
                </a:lnTo>
                <a:lnTo>
                  <a:pt x="859789" y="38099"/>
                </a:lnTo>
                <a:lnTo>
                  <a:pt x="861059" y="39369"/>
                </a:lnTo>
                <a:lnTo>
                  <a:pt x="862964" y="45719"/>
                </a:lnTo>
                <a:lnTo>
                  <a:pt x="862964" y="49529"/>
                </a:lnTo>
                <a:lnTo>
                  <a:pt x="863599" y="50800"/>
                </a:lnTo>
                <a:lnTo>
                  <a:pt x="862964" y="52069"/>
                </a:lnTo>
                <a:lnTo>
                  <a:pt x="862964" y="55879"/>
                </a:lnTo>
                <a:lnTo>
                  <a:pt x="862250" y="57785"/>
                </a:lnTo>
                <a:close/>
              </a:path>
              <a:path w="863600" h="57785">
                <a:moveTo>
                  <a:pt x="863606" y="57785"/>
                </a:moveTo>
                <a:lnTo>
                  <a:pt x="862250" y="57785"/>
                </a:lnTo>
                <a:lnTo>
                  <a:pt x="862964" y="55879"/>
                </a:lnTo>
                <a:lnTo>
                  <a:pt x="862964" y="52069"/>
                </a:lnTo>
                <a:lnTo>
                  <a:pt x="863599" y="50799"/>
                </a:lnTo>
                <a:lnTo>
                  <a:pt x="863606" y="57785"/>
                </a:lnTo>
                <a:close/>
              </a:path>
              <a:path w="863600" h="57785">
                <a:moveTo>
                  <a:pt x="1349" y="57785"/>
                </a:moveTo>
                <a:lnTo>
                  <a:pt x="6" y="57785"/>
                </a:lnTo>
                <a:lnTo>
                  <a:pt x="0" y="50800"/>
                </a:lnTo>
                <a:lnTo>
                  <a:pt x="634" y="52069"/>
                </a:lnTo>
                <a:lnTo>
                  <a:pt x="634" y="55879"/>
                </a:lnTo>
                <a:lnTo>
                  <a:pt x="1349" y="57785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4334509" y="5262244"/>
            <a:ext cx="762000" cy="57150"/>
          </a:xfrm>
          <a:custGeom>
            <a:avLst/>
            <a:gdLst/>
            <a:ahLst/>
            <a:cxnLst/>
            <a:rect l="l" t="t" r="r" b="b"/>
            <a:pathLst>
              <a:path w="762000" h="57150">
                <a:moveTo>
                  <a:pt x="433069" y="1269"/>
                </a:moveTo>
                <a:lnTo>
                  <a:pt x="328929" y="1269"/>
                </a:lnTo>
                <a:lnTo>
                  <a:pt x="335914" y="0"/>
                </a:lnTo>
                <a:lnTo>
                  <a:pt x="426084" y="0"/>
                </a:lnTo>
                <a:lnTo>
                  <a:pt x="433069" y="1269"/>
                </a:lnTo>
                <a:close/>
              </a:path>
              <a:path w="762000" h="57150">
                <a:moveTo>
                  <a:pt x="462914" y="2539"/>
                </a:moveTo>
                <a:lnTo>
                  <a:pt x="299084" y="2539"/>
                </a:lnTo>
                <a:lnTo>
                  <a:pt x="306069" y="1269"/>
                </a:lnTo>
                <a:lnTo>
                  <a:pt x="455929" y="1269"/>
                </a:lnTo>
                <a:lnTo>
                  <a:pt x="462914" y="2539"/>
                </a:lnTo>
                <a:close/>
              </a:path>
              <a:path w="762000" h="57150">
                <a:moveTo>
                  <a:pt x="485139" y="3809"/>
                </a:moveTo>
                <a:lnTo>
                  <a:pt x="276859" y="3809"/>
                </a:lnTo>
                <a:lnTo>
                  <a:pt x="284479" y="2539"/>
                </a:lnTo>
                <a:lnTo>
                  <a:pt x="477519" y="2539"/>
                </a:lnTo>
                <a:lnTo>
                  <a:pt x="485139" y="3809"/>
                </a:lnTo>
                <a:close/>
              </a:path>
              <a:path w="762000" h="57150">
                <a:moveTo>
                  <a:pt x="506729" y="5079"/>
                </a:moveTo>
                <a:lnTo>
                  <a:pt x="255269" y="5079"/>
                </a:lnTo>
                <a:lnTo>
                  <a:pt x="262254" y="3809"/>
                </a:lnTo>
                <a:lnTo>
                  <a:pt x="499744" y="3809"/>
                </a:lnTo>
                <a:lnTo>
                  <a:pt x="506729" y="5079"/>
                </a:lnTo>
                <a:close/>
              </a:path>
              <a:path w="762000" h="57150">
                <a:moveTo>
                  <a:pt x="570229" y="11429"/>
                </a:moveTo>
                <a:lnTo>
                  <a:pt x="191769" y="11429"/>
                </a:lnTo>
                <a:lnTo>
                  <a:pt x="198754" y="10159"/>
                </a:lnTo>
                <a:lnTo>
                  <a:pt x="247649" y="5079"/>
                </a:lnTo>
                <a:lnTo>
                  <a:pt x="514349" y="5079"/>
                </a:lnTo>
                <a:lnTo>
                  <a:pt x="563244" y="10159"/>
                </a:lnTo>
                <a:lnTo>
                  <a:pt x="570229" y="11429"/>
                </a:lnTo>
                <a:close/>
              </a:path>
              <a:path w="762000" h="57150">
                <a:moveTo>
                  <a:pt x="589914" y="13969"/>
                </a:moveTo>
                <a:lnTo>
                  <a:pt x="172084" y="13969"/>
                </a:lnTo>
                <a:lnTo>
                  <a:pt x="178434" y="12699"/>
                </a:lnTo>
                <a:lnTo>
                  <a:pt x="185419" y="11429"/>
                </a:lnTo>
                <a:lnTo>
                  <a:pt x="576579" y="11429"/>
                </a:lnTo>
                <a:lnTo>
                  <a:pt x="583564" y="12699"/>
                </a:lnTo>
                <a:lnTo>
                  <a:pt x="589914" y="13969"/>
                </a:lnTo>
                <a:close/>
              </a:path>
              <a:path w="762000" h="57150">
                <a:moveTo>
                  <a:pt x="622299" y="19049"/>
                </a:moveTo>
                <a:lnTo>
                  <a:pt x="139699" y="19049"/>
                </a:lnTo>
                <a:lnTo>
                  <a:pt x="158749" y="15239"/>
                </a:lnTo>
                <a:lnTo>
                  <a:pt x="165734" y="13969"/>
                </a:lnTo>
                <a:lnTo>
                  <a:pt x="596264" y="13969"/>
                </a:lnTo>
                <a:lnTo>
                  <a:pt x="603249" y="15239"/>
                </a:lnTo>
                <a:lnTo>
                  <a:pt x="622299" y="19049"/>
                </a:lnTo>
                <a:close/>
              </a:path>
              <a:path w="762000" h="57150">
                <a:moveTo>
                  <a:pt x="761999" y="57149"/>
                </a:moveTo>
                <a:lnTo>
                  <a:pt x="0" y="57149"/>
                </a:lnTo>
                <a:lnTo>
                  <a:pt x="7619" y="53339"/>
                </a:lnTo>
                <a:lnTo>
                  <a:pt x="19049" y="49529"/>
                </a:lnTo>
                <a:lnTo>
                  <a:pt x="23494" y="46989"/>
                </a:lnTo>
                <a:lnTo>
                  <a:pt x="27304" y="45719"/>
                </a:lnTo>
                <a:lnTo>
                  <a:pt x="36194" y="43179"/>
                </a:lnTo>
                <a:lnTo>
                  <a:pt x="41274" y="41909"/>
                </a:lnTo>
                <a:lnTo>
                  <a:pt x="45719" y="40639"/>
                </a:lnTo>
                <a:lnTo>
                  <a:pt x="50799" y="38099"/>
                </a:lnTo>
                <a:lnTo>
                  <a:pt x="55244" y="36829"/>
                </a:lnTo>
                <a:lnTo>
                  <a:pt x="70484" y="33019"/>
                </a:lnTo>
                <a:lnTo>
                  <a:pt x="76199" y="31749"/>
                </a:lnTo>
                <a:lnTo>
                  <a:pt x="81279" y="30479"/>
                </a:lnTo>
                <a:lnTo>
                  <a:pt x="86994" y="29209"/>
                </a:lnTo>
                <a:lnTo>
                  <a:pt x="92074" y="27939"/>
                </a:lnTo>
                <a:lnTo>
                  <a:pt x="103504" y="25399"/>
                </a:lnTo>
                <a:lnTo>
                  <a:pt x="109854" y="24129"/>
                </a:lnTo>
                <a:lnTo>
                  <a:pt x="121284" y="21589"/>
                </a:lnTo>
                <a:lnTo>
                  <a:pt x="127634" y="20319"/>
                </a:lnTo>
                <a:lnTo>
                  <a:pt x="133349" y="19049"/>
                </a:lnTo>
                <a:lnTo>
                  <a:pt x="628649" y="19049"/>
                </a:lnTo>
                <a:lnTo>
                  <a:pt x="634364" y="20319"/>
                </a:lnTo>
                <a:lnTo>
                  <a:pt x="640714" y="21589"/>
                </a:lnTo>
                <a:lnTo>
                  <a:pt x="652144" y="24129"/>
                </a:lnTo>
                <a:lnTo>
                  <a:pt x="658494" y="25399"/>
                </a:lnTo>
                <a:lnTo>
                  <a:pt x="669924" y="27939"/>
                </a:lnTo>
                <a:lnTo>
                  <a:pt x="675004" y="29209"/>
                </a:lnTo>
                <a:lnTo>
                  <a:pt x="680719" y="30479"/>
                </a:lnTo>
                <a:lnTo>
                  <a:pt x="685799" y="31749"/>
                </a:lnTo>
                <a:lnTo>
                  <a:pt x="691514" y="33019"/>
                </a:lnTo>
                <a:lnTo>
                  <a:pt x="706754" y="36829"/>
                </a:lnTo>
                <a:lnTo>
                  <a:pt x="711199" y="38099"/>
                </a:lnTo>
                <a:lnTo>
                  <a:pt x="716279" y="40639"/>
                </a:lnTo>
                <a:lnTo>
                  <a:pt x="720724" y="41909"/>
                </a:lnTo>
                <a:lnTo>
                  <a:pt x="725804" y="43179"/>
                </a:lnTo>
                <a:lnTo>
                  <a:pt x="734694" y="45719"/>
                </a:lnTo>
                <a:lnTo>
                  <a:pt x="738504" y="46989"/>
                </a:lnTo>
                <a:lnTo>
                  <a:pt x="742949" y="49529"/>
                </a:lnTo>
                <a:lnTo>
                  <a:pt x="746759" y="50799"/>
                </a:lnTo>
                <a:lnTo>
                  <a:pt x="754379" y="54609"/>
                </a:lnTo>
                <a:lnTo>
                  <a:pt x="761999" y="57149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4611371" y="547433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6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4633594" y="547560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4663439" y="5476875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4139" y="0"/>
                </a:lnTo>
              </a:path>
            </a:pathLst>
          </a:custGeom>
          <a:ln w="3175">
            <a:solidFill>
              <a:srgbClr val="5B407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4551602" y="5471477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 h="0">
                <a:moveTo>
                  <a:pt x="0" y="0"/>
                </a:moveTo>
                <a:lnTo>
                  <a:pt x="327813" y="0"/>
                </a:lnTo>
              </a:path>
            </a:pathLst>
          </a:custGeom>
          <a:ln w="4444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4512946" y="5467032"/>
            <a:ext cx="405130" cy="0"/>
          </a:xfrm>
          <a:custGeom>
            <a:avLst/>
            <a:gdLst/>
            <a:ahLst/>
            <a:cxnLst/>
            <a:rect l="l" t="t" r="r" b="b"/>
            <a:pathLst>
              <a:path w="405129" h="0">
                <a:moveTo>
                  <a:pt x="0" y="0"/>
                </a:moveTo>
                <a:lnTo>
                  <a:pt x="405126" y="0"/>
                </a:lnTo>
              </a:path>
            </a:pathLst>
          </a:custGeom>
          <a:ln w="444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4483736" y="5462587"/>
            <a:ext cx="463550" cy="0"/>
          </a:xfrm>
          <a:custGeom>
            <a:avLst/>
            <a:gdLst/>
            <a:ahLst/>
            <a:cxnLst/>
            <a:rect l="l" t="t" r="r" b="b"/>
            <a:pathLst>
              <a:path w="463550" h="0">
                <a:moveTo>
                  <a:pt x="0" y="0"/>
                </a:moveTo>
                <a:lnTo>
                  <a:pt x="463547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4455796" y="5458142"/>
            <a:ext cx="519430" cy="0"/>
          </a:xfrm>
          <a:custGeom>
            <a:avLst/>
            <a:gdLst/>
            <a:ahLst/>
            <a:cxnLst/>
            <a:rect l="l" t="t" r="r" b="b"/>
            <a:pathLst>
              <a:path w="519429" h="0">
                <a:moveTo>
                  <a:pt x="0" y="0"/>
                </a:moveTo>
                <a:lnTo>
                  <a:pt x="519427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4438015" y="5454014"/>
            <a:ext cx="554990" cy="0"/>
          </a:xfrm>
          <a:custGeom>
            <a:avLst/>
            <a:gdLst/>
            <a:ahLst/>
            <a:cxnLst/>
            <a:rect l="l" t="t" r="r" b="b"/>
            <a:pathLst>
              <a:path w="554989" h="0">
                <a:moveTo>
                  <a:pt x="0" y="0"/>
                </a:moveTo>
                <a:lnTo>
                  <a:pt x="554987" y="0"/>
                </a:lnTo>
              </a:path>
            </a:pathLst>
          </a:custGeom>
          <a:ln w="3809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4418648" y="5449887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4444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4402455" y="5443854"/>
            <a:ext cx="626110" cy="0"/>
          </a:xfrm>
          <a:custGeom>
            <a:avLst/>
            <a:gdLst/>
            <a:ahLst/>
            <a:cxnLst/>
            <a:rect l="l" t="t" r="r" b="b"/>
            <a:pathLst>
              <a:path w="626110" h="0">
                <a:moveTo>
                  <a:pt x="0" y="0"/>
                </a:moveTo>
                <a:lnTo>
                  <a:pt x="62610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4407853" y="5445125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4" h="0">
                <a:moveTo>
                  <a:pt x="0" y="0"/>
                </a:moveTo>
                <a:lnTo>
                  <a:pt x="615313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4413250" y="5446395"/>
            <a:ext cx="604520" cy="0"/>
          </a:xfrm>
          <a:custGeom>
            <a:avLst/>
            <a:gdLst/>
            <a:ahLst/>
            <a:cxnLst/>
            <a:rect l="l" t="t" r="r" b="b"/>
            <a:pathLst>
              <a:path w="604520" h="0">
                <a:moveTo>
                  <a:pt x="0" y="0"/>
                </a:moveTo>
                <a:lnTo>
                  <a:pt x="604518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4418648" y="544766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317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4384040" y="5440997"/>
            <a:ext cx="662940" cy="0"/>
          </a:xfrm>
          <a:custGeom>
            <a:avLst/>
            <a:gdLst/>
            <a:ahLst/>
            <a:cxnLst/>
            <a:rect l="l" t="t" r="r" b="b"/>
            <a:pathLst>
              <a:path w="662939" h="0">
                <a:moveTo>
                  <a:pt x="0" y="0"/>
                </a:moveTo>
                <a:lnTo>
                  <a:pt x="662938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4370705" y="5436552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7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4356893" y="5432107"/>
            <a:ext cx="717550" cy="0"/>
          </a:xfrm>
          <a:custGeom>
            <a:avLst/>
            <a:gdLst/>
            <a:ahLst/>
            <a:cxnLst/>
            <a:rect l="l" t="t" r="r" b="b"/>
            <a:pathLst>
              <a:path w="717550" h="0">
                <a:moveTo>
                  <a:pt x="0" y="0"/>
                </a:moveTo>
                <a:lnTo>
                  <a:pt x="717231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4347845" y="5427979"/>
            <a:ext cx="735330" cy="0"/>
          </a:xfrm>
          <a:custGeom>
            <a:avLst/>
            <a:gdLst/>
            <a:ahLst/>
            <a:cxnLst/>
            <a:rect l="l" t="t" r="r" b="b"/>
            <a:pathLst>
              <a:path w="735329" h="0">
                <a:moveTo>
                  <a:pt x="0" y="0"/>
                </a:moveTo>
                <a:lnTo>
                  <a:pt x="735328" y="0"/>
                </a:lnTo>
              </a:path>
            </a:pathLst>
          </a:custGeom>
          <a:ln w="3810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4337050" y="5423852"/>
            <a:ext cx="756920" cy="0"/>
          </a:xfrm>
          <a:custGeom>
            <a:avLst/>
            <a:gdLst/>
            <a:ahLst/>
            <a:cxnLst/>
            <a:rect l="l" t="t" r="r" b="b"/>
            <a:pathLst>
              <a:path w="756920" h="0">
                <a:moveTo>
                  <a:pt x="0" y="0"/>
                </a:moveTo>
                <a:lnTo>
                  <a:pt x="756918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4328477" y="5419407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4" h="0">
                <a:moveTo>
                  <a:pt x="0" y="0"/>
                </a:moveTo>
                <a:lnTo>
                  <a:pt x="774064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4319904" y="5414962"/>
            <a:ext cx="791210" cy="0"/>
          </a:xfrm>
          <a:custGeom>
            <a:avLst/>
            <a:gdLst/>
            <a:ahLst/>
            <a:cxnLst/>
            <a:rect l="l" t="t" r="r" b="b"/>
            <a:pathLst>
              <a:path w="791210" h="0">
                <a:moveTo>
                  <a:pt x="0" y="0"/>
                </a:moveTo>
                <a:lnTo>
                  <a:pt x="791209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4313554" y="5410517"/>
            <a:ext cx="803910" cy="0"/>
          </a:xfrm>
          <a:custGeom>
            <a:avLst/>
            <a:gdLst/>
            <a:ahLst/>
            <a:cxnLst/>
            <a:rect l="l" t="t" r="r" b="b"/>
            <a:pathLst>
              <a:path w="803910" h="0">
                <a:moveTo>
                  <a:pt x="0" y="0"/>
                </a:moveTo>
                <a:lnTo>
                  <a:pt x="803909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4307522" y="5406390"/>
            <a:ext cx="815975" cy="0"/>
          </a:xfrm>
          <a:custGeom>
            <a:avLst/>
            <a:gdLst/>
            <a:ahLst/>
            <a:cxnLst/>
            <a:rect l="l" t="t" r="r" b="b"/>
            <a:pathLst>
              <a:path w="815975" h="0">
                <a:moveTo>
                  <a:pt x="0" y="0"/>
                </a:moveTo>
                <a:lnTo>
                  <a:pt x="815974" y="0"/>
                </a:lnTo>
              </a:path>
            </a:pathLst>
          </a:custGeom>
          <a:ln w="3810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4301490" y="5402262"/>
            <a:ext cx="828040" cy="0"/>
          </a:xfrm>
          <a:custGeom>
            <a:avLst/>
            <a:gdLst/>
            <a:ahLst/>
            <a:cxnLst/>
            <a:rect l="l" t="t" r="r" b="b"/>
            <a:pathLst>
              <a:path w="828039" h="0">
                <a:moveTo>
                  <a:pt x="0" y="0"/>
                </a:moveTo>
                <a:lnTo>
                  <a:pt x="828039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4296409" y="5397817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 h="0">
                <a:moveTo>
                  <a:pt x="0" y="0"/>
                </a:moveTo>
                <a:lnTo>
                  <a:pt x="83819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4292388" y="5393372"/>
            <a:ext cx="846455" cy="0"/>
          </a:xfrm>
          <a:custGeom>
            <a:avLst/>
            <a:gdLst/>
            <a:ahLst/>
            <a:cxnLst/>
            <a:rect l="l" t="t" r="r" b="b"/>
            <a:pathLst>
              <a:path w="846454" h="0">
                <a:moveTo>
                  <a:pt x="0" y="0"/>
                </a:moveTo>
                <a:lnTo>
                  <a:pt x="846242" y="0"/>
                </a:lnTo>
              </a:path>
            </a:pathLst>
          </a:custGeom>
          <a:ln w="444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4289425" y="5388927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 h="0">
                <a:moveTo>
                  <a:pt x="0" y="0"/>
                </a:moveTo>
                <a:lnTo>
                  <a:pt x="852169" y="0"/>
                </a:lnTo>
              </a:path>
            </a:pathLst>
          </a:custGeom>
          <a:ln w="444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4287519" y="5384482"/>
            <a:ext cx="855980" cy="0"/>
          </a:xfrm>
          <a:custGeom>
            <a:avLst/>
            <a:gdLst/>
            <a:ahLst/>
            <a:cxnLst/>
            <a:rect l="l" t="t" r="r" b="b"/>
            <a:pathLst>
              <a:path w="855979" h="0">
                <a:moveTo>
                  <a:pt x="0" y="0"/>
                </a:moveTo>
                <a:lnTo>
                  <a:pt x="855979" y="0"/>
                </a:lnTo>
              </a:path>
            </a:pathLst>
          </a:custGeom>
          <a:ln w="444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4285487" y="5380354"/>
            <a:ext cx="860425" cy="0"/>
          </a:xfrm>
          <a:custGeom>
            <a:avLst/>
            <a:gdLst/>
            <a:ahLst/>
            <a:cxnLst/>
            <a:rect l="l" t="t" r="r" b="b"/>
            <a:pathLst>
              <a:path w="860425" h="0">
                <a:moveTo>
                  <a:pt x="0" y="0"/>
                </a:moveTo>
                <a:lnTo>
                  <a:pt x="860043" y="0"/>
                </a:lnTo>
              </a:path>
            </a:pathLst>
          </a:custGeom>
          <a:ln w="3809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4284344" y="5376227"/>
            <a:ext cx="862330" cy="0"/>
          </a:xfrm>
          <a:custGeom>
            <a:avLst/>
            <a:gdLst/>
            <a:ahLst/>
            <a:cxnLst/>
            <a:rect l="l" t="t" r="r" b="b"/>
            <a:pathLst>
              <a:path w="862329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4284027" y="537019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4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4284344" y="5372734"/>
            <a:ext cx="862330" cy="0"/>
          </a:xfrm>
          <a:custGeom>
            <a:avLst/>
            <a:gdLst/>
            <a:ahLst/>
            <a:cxnLst/>
            <a:rect l="l" t="t" r="r" b="b"/>
            <a:pathLst>
              <a:path w="862329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810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4284344" y="5367020"/>
            <a:ext cx="862330" cy="0"/>
          </a:xfrm>
          <a:custGeom>
            <a:avLst/>
            <a:gdLst/>
            <a:ahLst/>
            <a:cxnLst/>
            <a:rect l="l" t="t" r="r" b="b"/>
            <a:pathLst>
              <a:path w="862329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4284027" y="5368925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5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4284344" y="5362892"/>
            <a:ext cx="862330" cy="0"/>
          </a:xfrm>
          <a:custGeom>
            <a:avLst/>
            <a:gdLst/>
            <a:ahLst/>
            <a:cxnLst/>
            <a:rect l="l" t="t" r="r" b="b"/>
            <a:pathLst>
              <a:path w="862329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4286884" y="5358129"/>
            <a:ext cx="857250" cy="0"/>
          </a:xfrm>
          <a:custGeom>
            <a:avLst/>
            <a:gdLst/>
            <a:ahLst/>
            <a:cxnLst/>
            <a:rect l="l" t="t" r="r" b="b"/>
            <a:pathLst>
              <a:path w="857250" h="0">
                <a:moveTo>
                  <a:pt x="0" y="0"/>
                </a:moveTo>
                <a:lnTo>
                  <a:pt x="857250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4286011" y="5360034"/>
            <a:ext cx="859155" cy="0"/>
          </a:xfrm>
          <a:custGeom>
            <a:avLst/>
            <a:gdLst/>
            <a:ahLst/>
            <a:cxnLst/>
            <a:rect l="l" t="t" r="r" b="b"/>
            <a:pathLst>
              <a:path w="859154" h="0">
                <a:moveTo>
                  <a:pt x="0" y="0"/>
                </a:moveTo>
                <a:lnTo>
                  <a:pt x="858996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4287519" y="5354637"/>
            <a:ext cx="855980" cy="0"/>
          </a:xfrm>
          <a:custGeom>
            <a:avLst/>
            <a:gdLst/>
            <a:ahLst/>
            <a:cxnLst/>
            <a:rect l="l" t="t" r="r" b="b"/>
            <a:pathLst>
              <a:path w="855979" h="0">
                <a:moveTo>
                  <a:pt x="0" y="0"/>
                </a:moveTo>
                <a:lnTo>
                  <a:pt x="855980" y="0"/>
                </a:lnTo>
              </a:path>
            </a:pathLst>
          </a:custGeom>
          <a:ln w="444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4290271" y="5350192"/>
            <a:ext cx="850900" cy="0"/>
          </a:xfrm>
          <a:custGeom>
            <a:avLst/>
            <a:gdLst/>
            <a:ahLst/>
            <a:cxnLst/>
            <a:rect l="l" t="t" r="r" b="b"/>
            <a:pathLst>
              <a:path w="850900" h="0">
                <a:moveTo>
                  <a:pt x="0" y="0"/>
                </a:moveTo>
                <a:lnTo>
                  <a:pt x="850476" y="0"/>
                </a:lnTo>
              </a:path>
            </a:pathLst>
          </a:custGeom>
          <a:ln w="444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4293234" y="5345747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 h="0">
                <a:moveTo>
                  <a:pt x="0" y="0"/>
                </a:moveTo>
                <a:lnTo>
                  <a:pt x="844549" y="0"/>
                </a:lnTo>
              </a:path>
            </a:pathLst>
          </a:custGeom>
          <a:ln w="4444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4297996" y="5341302"/>
            <a:ext cx="835025" cy="0"/>
          </a:xfrm>
          <a:custGeom>
            <a:avLst/>
            <a:gdLst/>
            <a:ahLst/>
            <a:cxnLst/>
            <a:rect l="l" t="t" r="r" b="b"/>
            <a:pathLst>
              <a:path w="835025" h="0">
                <a:moveTo>
                  <a:pt x="0" y="0"/>
                </a:moveTo>
                <a:lnTo>
                  <a:pt x="835025" y="0"/>
                </a:lnTo>
              </a:path>
            </a:pathLst>
          </a:custGeom>
          <a:ln w="444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4302759" y="5336857"/>
            <a:ext cx="825500" cy="0"/>
          </a:xfrm>
          <a:custGeom>
            <a:avLst/>
            <a:gdLst/>
            <a:ahLst/>
            <a:cxnLst/>
            <a:rect l="l" t="t" r="r" b="b"/>
            <a:pathLst>
              <a:path w="825500" h="0">
                <a:moveTo>
                  <a:pt x="0" y="0"/>
                </a:moveTo>
                <a:lnTo>
                  <a:pt x="825499" y="0"/>
                </a:lnTo>
              </a:path>
            </a:pathLst>
          </a:custGeom>
          <a:ln w="4444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4308093" y="5332729"/>
            <a:ext cx="815340" cy="0"/>
          </a:xfrm>
          <a:custGeom>
            <a:avLst/>
            <a:gdLst/>
            <a:ahLst/>
            <a:cxnLst/>
            <a:rect l="l" t="t" r="r" b="b"/>
            <a:pathLst>
              <a:path w="815339" h="0">
                <a:moveTo>
                  <a:pt x="0" y="0"/>
                </a:moveTo>
                <a:lnTo>
                  <a:pt x="814832" y="0"/>
                </a:lnTo>
              </a:path>
            </a:pathLst>
          </a:custGeom>
          <a:ln w="3810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4314189" y="5328602"/>
            <a:ext cx="802640" cy="0"/>
          </a:xfrm>
          <a:custGeom>
            <a:avLst/>
            <a:gdLst/>
            <a:ahLst/>
            <a:cxnLst/>
            <a:rect l="l" t="t" r="r" b="b"/>
            <a:pathLst>
              <a:path w="802639" h="0">
                <a:moveTo>
                  <a:pt x="0" y="0"/>
                </a:moveTo>
                <a:lnTo>
                  <a:pt x="802640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4321174" y="5324157"/>
            <a:ext cx="788670" cy="0"/>
          </a:xfrm>
          <a:custGeom>
            <a:avLst/>
            <a:gdLst/>
            <a:ahLst/>
            <a:cxnLst/>
            <a:rect l="l" t="t" r="r" b="b"/>
            <a:pathLst>
              <a:path w="788670" h="0">
                <a:moveTo>
                  <a:pt x="0" y="0"/>
                </a:moveTo>
                <a:lnTo>
                  <a:pt x="788669" y="0"/>
                </a:lnTo>
              </a:path>
            </a:pathLst>
          </a:custGeom>
          <a:ln w="4444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4329428" y="5319712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 h="0">
                <a:moveTo>
                  <a:pt x="0" y="0"/>
                </a:moveTo>
                <a:lnTo>
                  <a:pt x="772161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4339589" y="5315267"/>
            <a:ext cx="753110" cy="0"/>
          </a:xfrm>
          <a:custGeom>
            <a:avLst/>
            <a:gdLst/>
            <a:ahLst/>
            <a:cxnLst/>
            <a:rect l="l" t="t" r="r" b="b"/>
            <a:pathLst>
              <a:path w="753110" h="0">
                <a:moveTo>
                  <a:pt x="0" y="0"/>
                </a:moveTo>
                <a:lnTo>
                  <a:pt x="753110" y="0"/>
                </a:lnTo>
              </a:path>
            </a:pathLst>
          </a:custGeom>
          <a:ln w="444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4348796" y="5311140"/>
            <a:ext cx="734060" cy="0"/>
          </a:xfrm>
          <a:custGeom>
            <a:avLst/>
            <a:gdLst/>
            <a:ahLst/>
            <a:cxnLst/>
            <a:rect l="l" t="t" r="r" b="b"/>
            <a:pathLst>
              <a:path w="734060" h="0">
                <a:moveTo>
                  <a:pt x="0" y="0"/>
                </a:moveTo>
                <a:lnTo>
                  <a:pt x="733743" y="0"/>
                </a:lnTo>
              </a:path>
            </a:pathLst>
          </a:custGeom>
          <a:ln w="3810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4359909" y="5307012"/>
            <a:ext cx="711200" cy="0"/>
          </a:xfrm>
          <a:custGeom>
            <a:avLst/>
            <a:gdLst/>
            <a:ahLst/>
            <a:cxnLst/>
            <a:rect l="l" t="t" r="r" b="b"/>
            <a:pathLst>
              <a:path w="711200" h="0">
                <a:moveTo>
                  <a:pt x="0" y="0"/>
                </a:moveTo>
                <a:lnTo>
                  <a:pt x="711201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4370704" y="5297487"/>
            <a:ext cx="689610" cy="0"/>
          </a:xfrm>
          <a:custGeom>
            <a:avLst/>
            <a:gdLst/>
            <a:ahLst/>
            <a:cxnLst/>
            <a:rect l="l" t="t" r="r" b="b"/>
            <a:pathLst>
              <a:path w="689610" h="0">
                <a:moveTo>
                  <a:pt x="0" y="0"/>
                </a:moveTo>
                <a:lnTo>
                  <a:pt x="689609" y="0"/>
                </a:lnTo>
              </a:path>
            </a:pathLst>
          </a:custGeom>
          <a:ln w="14604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4424043" y="5282882"/>
            <a:ext cx="582930" cy="0"/>
          </a:xfrm>
          <a:custGeom>
            <a:avLst/>
            <a:gdLst/>
            <a:ahLst/>
            <a:cxnLst/>
            <a:rect l="l" t="t" r="r" b="b"/>
            <a:pathLst>
              <a:path w="582929" h="0">
                <a:moveTo>
                  <a:pt x="0" y="0"/>
                </a:moveTo>
                <a:lnTo>
                  <a:pt x="582931" y="0"/>
                </a:lnTo>
              </a:path>
            </a:pathLst>
          </a:custGeom>
          <a:ln w="14605">
            <a:solidFill>
              <a:srgbClr val="7957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4506593" y="5268595"/>
            <a:ext cx="417830" cy="0"/>
          </a:xfrm>
          <a:custGeom>
            <a:avLst/>
            <a:gdLst/>
            <a:ahLst/>
            <a:cxnLst/>
            <a:rect l="l" t="t" r="r" b="b"/>
            <a:pathLst>
              <a:path w="417829" h="0">
                <a:moveTo>
                  <a:pt x="0" y="0"/>
                </a:moveTo>
                <a:lnTo>
                  <a:pt x="417832" y="0"/>
                </a:lnTo>
              </a:path>
            </a:pathLst>
          </a:custGeom>
          <a:ln w="13970">
            <a:solidFill>
              <a:srgbClr val="7955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 txBox="1"/>
          <p:nvPr/>
        </p:nvSpPr>
        <p:spPr>
          <a:xfrm>
            <a:off x="4283772" y="5542915"/>
            <a:ext cx="864235" cy="503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46" name="object 1046"/>
          <p:cNvSpPr/>
          <p:nvPr/>
        </p:nvSpPr>
        <p:spPr>
          <a:xfrm>
            <a:off x="6012179" y="639445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6012179" y="63760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6012179" y="63557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6012179" y="63366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6012179" y="63163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6012179" y="62979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6012179" y="62776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6012179" y="625919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6012179" y="623887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6012179" y="62198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6012179" y="620014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6012179" y="618109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6012179" y="616077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6012179" y="614235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6012179" y="61233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6012179" y="610362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6012179" y="60845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6012179" y="60642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6012179" y="60458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6012179" y="60255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6012179" y="600710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6012179" y="59867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6012179" y="5967729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6012179" y="594804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6012179" y="592899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6012179" y="590867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6012179" y="58845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6012179" y="58597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6012179" y="58356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6012179" y="58108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6012179" y="57861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6012179" y="57619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6012179" y="57372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6012179" y="57130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6012179" y="568832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6012179" y="566229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/>
          <p:nvPr/>
        </p:nvSpPr>
        <p:spPr>
          <a:xfrm>
            <a:off x="6012179" y="56381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3" name="object 1083"/>
          <p:cNvSpPr/>
          <p:nvPr/>
        </p:nvSpPr>
        <p:spPr>
          <a:xfrm>
            <a:off x="6012179" y="56134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4" name="object 1084"/>
          <p:cNvSpPr/>
          <p:nvPr/>
        </p:nvSpPr>
        <p:spPr>
          <a:xfrm>
            <a:off x="6012179" y="55892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5" name="object 1085"/>
          <p:cNvSpPr/>
          <p:nvPr/>
        </p:nvSpPr>
        <p:spPr>
          <a:xfrm>
            <a:off x="6012179" y="55645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6012179" y="55397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6012179" y="55156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6012179" y="54908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6012179" y="546671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/>
          <p:nvPr/>
        </p:nvSpPr>
        <p:spPr>
          <a:xfrm>
            <a:off x="6012179" y="5440679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1" name="object 1091"/>
          <p:cNvSpPr/>
          <p:nvPr/>
        </p:nvSpPr>
        <p:spPr>
          <a:xfrm>
            <a:off x="6012179" y="54159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6012179" y="53917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3" name="object 1093"/>
          <p:cNvSpPr/>
          <p:nvPr/>
        </p:nvSpPr>
        <p:spPr>
          <a:xfrm>
            <a:off x="6012179" y="53670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4" name="object 1094"/>
          <p:cNvSpPr/>
          <p:nvPr/>
        </p:nvSpPr>
        <p:spPr>
          <a:xfrm>
            <a:off x="6012179" y="534289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5" name="object 1095"/>
          <p:cNvSpPr/>
          <p:nvPr/>
        </p:nvSpPr>
        <p:spPr>
          <a:xfrm>
            <a:off x="6012179" y="53181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6" name="object 1096"/>
          <p:cNvSpPr/>
          <p:nvPr/>
        </p:nvSpPr>
        <p:spPr>
          <a:xfrm>
            <a:off x="6012179" y="52933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7" name="object 1097"/>
          <p:cNvSpPr/>
          <p:nvPr/>
        </p:nvSpPr>
        <p:spPr>
          <a:xfrm>
            <a:off x="6012179" y="52692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8" name="object 1098"/>
          <p:cNvSpPr/>
          <p:nvPr/>
        </p:nvSpPr>
        <p:spPr>
          <a:xfrm>
            <a:off x="6012179" y="52444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9" name="object 1099"/>
          <p:cNvSpPr/>
          <p:nvPr/>
        </p:nvSpPr>
        <p:spPr>
          <a:xfrm>
            <a:off x="6012179" y="52203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0" name="object 1100"/>
          <p:cNvSpPr/>
          <p:nvPr/>
        </p:nvSpPr>
        <p:spPr>
          <a:xfrm>
            <a:off x="6012179" y="519430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1" name="object 1101"/>
          <p:cNvSpPr/>
          <p:nvPr/>
        </p:nvSpPr>
        <p:spPr>
          <a:xfrm>
            <a:off x="6012179" y="51695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2" name="object 1102"/>
          <p:cNvSpPr/>
          <p:nvPr/>
        </p:nvSpPr>
        <p:spPr>
          <a:xfrm>
            <a:off x="6012179" y="51454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3" name="object 1103"/>
          <p:cNvSpPr/>
          <p:nvPr/>
        </p:nvSpPr>
        <p:spPr>
          <a:xfrm>
            <a:off x="6012179" y="51206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4" name="object 1104"/>
          <p:cNvSpPr/>
          <p:nvPr/>
        </p:nvSpPr>
        <p:spPr>
          <a:xfrm>
            <a:off x="6012179" y="50965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5" name="object 1105"/>
          <p:cNvSpPr/>
          <p:nvPr/>
        </p:nvSpPr>
        <p:spPr>
          <a:xfrm>
            <a:off x="6012179" y="50717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6" name="object 1106"/>
          <p:cNvSpPr/>
          <p:nvPr/>
        </p:nvSpPr>
        <p:spPr>
          <a:xfrm>
            <a:off x="6012179" y="50469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7" name="object 1107"/>
          <p:cNvSpPr/>
          <p:nvPr/>
        </p:nvSpPr>
        <p:spPr>
          <a:xfrm>
            <a:off x="6012179" y="50228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8" name="object 1108"/>
          <p:cNvSpPr/>
          <p:nvPr/>
        </p:nvSpPr>
        <p:spPr>
          <a:xfrm>
            <a:off x="6012179" y="49980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9" name="object 1109"/>
          <p:cNvSpPr/>
          <p:nvPr/>
        </p:nvSpPr>
        <p:spPr>
          <a:xfrm>
            <a:off x="6012179" y="49720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0" name="object 1110"/>
          <p:cNvSpPr/>
          <p:nvPr/>
        </p:nvSpPr>
        <p:spPr>
          <a:xfrm>
            <a:off x="6012179" y="4972685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1" name="object 1111"/>
          <p:cNvSpPr/>
          <p:nvPr/>
        </p:nvSpPr>
        <p:spPr>
          <a:xfrm>
            <a:off x="6396354" y="540226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2" name="object 1112"/>
          <p:cNvSpPr/>
          <p:nvPr/>
        </p:nvSpPr>
        <p:spPr>
          <a:xfrm>
            <a:off x="6398259" y="540289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3" name="object 1113"/>
          <p:cNvSpPr/>
          <p:nvPr/>
        </p:nvSpPr>
        <p:spPr>
          <a:xfrm>
            <a:off x="6401434" y="540353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4" name="object 1114"/>
          <p:cNvSpPr/>
          <p:nvPr/>
        </p:nvSpPr>
        <p:spPr>
          <a:xfrm>
            <a:off x="6407784" y="540416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5" name="object 1115"/>
          <p:cNvSpPr/>
          <p:nvPr/>
        </p:nvSpPr>
        <p:spPr>
          <a:xfrm>
            <a:off x="6388734" y="539877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6" name="object 1116"/>
          <p:cNvSpPr/>
          <p:nvPr/>
        </p:nvSpPr>
        <p:spPr>
          <a:xfrm>
            <a:off x="6390639" y="539972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7" name="object 1117"/>
          <p:cNvSpPr/>
          <p:nvPr/>
        </p:nvSpPr>
        <p:spPr>
          <a:xfrm>
            <a:off x="6391909" y="540035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8" name="object 1118"/>
          <p:cNvSpPr/>
          <p:nvPr/>
        </p:nvSpPr>
        <p:spPr>
          <a:xfrm>
            <a:off x="6393179" y="540099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9" name="object 1119"/>
          <p:cNvSpPr/>
          <p:nvPr/>
        </p:nvSpPr>
        <p:spPr>
          <a:xfrm>
            <a:off x="6395084" y="540162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0" name="object 1120"/>
          <p:cNvSpPr/>
          <p:nvPr/>
        </p:nvSpPr>
        <p:spPr>
          <a:xfrm>
            <a:off x="6383654" y="539495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1" name="object 1121"/>
          <p:cNvSpPr/>
          <p:nvPr/>
        </p:nvSpPr>
        <p:spPr>
          <a:xfrm>
            <a:off x="6385559" y="539559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2" name="object 1122"/>
          <p:cNvSpPr/>
          <p:nvPr/>
        </p:nvSpPr>
        <p:spPr>
          <a:xfrm>
            <a:off x="6386829" y="539750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3" name="object 1123"/>
          <p:cNvSpPr/>
          <p:nvPr/>
        </p:nvSpPr>
        <p:spPr>
          <a:xfrm>
            <a:off x="6379844" y="539242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4" name="object 1124"/>
          <p:cNvSpPr/>
          <p:nvPr/>
        </p:nvSpPr>
        <p:spPr>
          <a:xfrm>
            <a:off x="6377304" y="538861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5" name="object 1125"/>
          <p:cNvSpPr/>
          <p:nvPr/>
        </p:nvSpPr>
        <p:spPr>
          <a:xfrm>
            <a:off x="6376034" y="538416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6" name="object 1126"/>
          <p:cNvSpPr/>
          <p:nvPr/>
        </p:nvSpPr>
        <p:spPr>
          <a:xfrm>
            <a:off x="6376669" y="538543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7" name="object 1127"/>
          <p:cNvSpPr/>
          <p:nvPr/>
        </p:nvSpPr>
        <p:spPr>
          <a:xfrm>
            <a:off x="6377304" y="538670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8" name="object 1128"/>
          <p:cNvSpPr/>
          <p:nvPr/>
        </p:nvSpPr>
        <p:spPr>
          <a:xfrm>
            <a:off x="6374764" y="53803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9" name="object 1129"/>
          <p:cNvSpPr/>
          <p:nvPr/>
        </p:nvSpPr>
        <p:spPr>
          <a:xfrm>
            <a:off x="6375399" y="53816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0" name="object 1130"/>
          <p:cNvSpPr/>
          <p:nvPr/>
        </p:nvSpPr>
        <p:spPr>
          <a:xfrm>
            <a:off x="6375399" y="5382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1" name="object 1131"/>
          <p:cNvSpPr/>
          <p:nvPr/>
        </p:nvSpPr>
        <p:spPr>
          <a:xfrm>
            <a:off x="6373494" y="53765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2" name="object 1132"/>
          <p:cNvSpPr/>
          <p:nvPr/>
        </p:nvSpPr>
        <p:spPr>
          <a:xfrm>
            <a:off x="6373494" y="53778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3" name="object 1133"/>
          <p:cNvSpPr/>
          <p:nvPr/>
        </p:nvSpPr>
        <p:spPr>
          <a:xfrm>
            <a:off x="6374129" y="53790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4" name="object 1134"/>
          <p:cNvSpPr/>
          <p:nvPr/>
        </p:nvSpPr>
        <p:spPr>
          <a:xfrm>
            <a:off x="6372859" y="53733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5" name="object 1135"/>
          <p:cNvSpPr/>
          <p:nvPr/>
        </p:nvSpPr>
        <p:spPr>
          <a:xfrm>
            <a:off x="6373494" y="5375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6" name="object 1136"/>
          <p:cNvSpPr/>
          <p:nvPr/>
        </p:nvSpPr>
        <p:spPr>
          <a:xfrm>
            <a:off x="6372225" y="53686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7" name="object 1137"/>
          <p:cNvSpPr/>
          <p:nvPr/>
        </p:nvSpPr>
        <p:spPr>
          <a:xfrm>
            <a:off x="6372859" y="537051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8" name="object 1138"/>
          <p:cNvSpPr/>
          <p:nvPr/>
        </p:nvSpPr>
        <p:spPr>
          <a:xfrm>
            <a:off x="6372225" y="53667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9" name="object 1139"/>
          <p:cNvSpPr/>
          <p:nvPr/>
        </p:nvSpPr>
        <p:spPr>
          <a:xfrm>
            <a:off x="6372225" y="5363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0" name="object 1140"/>
          <p:cNvSpPr/>
          <p:nvPr/>
        </p:nvSpPr>
        <p:spPr>
          <a:xfrm>
            <a:off x="6372225" y="5359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1" name="object 1141"/>
          <p:cNvSpPr/>
          <p:nvPr/>
        </p:nvSpPr>
        <p:spPr>
          <a:xfrm>
            <a:off x="6372225" y="5355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2" name="object 1142"/>
          <p:cNvSpPr/>
          <p:nvPr/>
        </p:nvSpPr>
        <p:spPr>
          <a:xfrm>
            <a:off x="6372225" y="53517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3" name="object 1143"/>
          <p:cNvSpPr/>
          <p:nvPr/>
        </p:nvSpPr>
        <p:spPr>
          <a:xfrm>
            <a:off x="6372225" y="5347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4" name="object 1144"/>
          <p:cNvSpPr/>
          <p:nvPr/>
        </p:nvSpPr>
        <p:spPr>
          <a:xfrm>
            <a:off x="6372225" y="53444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5" name="object 1145"/>
          <p:cNvSpPr/>
          <p:nvPr/>
        </p:nvSpPr>
        <p:spPr>
          <a:xfrm>
            <a:off x="6372225" y="53409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6" name="object 1146"/>
          <p:cNvSpPr/>
          <p:nvPr/>
        </p:nvSpPr>
        <p:spPr>
          <a:xfrm>
            <a:off x="6372225" y="53371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7" name="object 1147"/>
          <p:cNvSpPr/>
          <p:nvPr/>
        </p:nvSpPr>
        <p:spPr>
          <a:xfrm>
            <a:off x="6372225" y="53333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8" name="object 1148"/>
          <p:cNvSpPr/>
          <p:nvPr/>
        </p:nvSpPr>
        <p:spPr>
          <a:xfrm>
            <a:off x="6372225" y="53295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9" name="object 1149"/>
          <p:cNvSpPr/>
          <p:nvPr/>
        </p:nvSpPr>
        <p:spPr>
          <a:xfrm>
            <a:off x="6372225" y="53260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0" name="object 1150"/>
          <p:cNvSpPr/>
          <p:nvPr/>
        </p:nvSpPr>
        <p:spPr>
          <a:xfrm>
            <a:off x="6372225" y="5322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1" name="object 1151"/>
          <p:cNvSpPr/>
          <p:nvPr/>
        </p:nvSpPr>
        <p:spPr>
          <a:xfrm>
            <a:off x="6372225" y="53187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2" name="object 1152"/>
          <p:cNvSpPr/>
          <p:nvPr/>
        </p:nvSpPr>
        <p:spPr>
          <a:xfrm>
            <a:off x="6372225" y="53149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3" name="object 1153"/>
          <p:cNvSpPr/>
          <p:nvPr/>
        </p:nvSpPr>
        <p:spPr>
          <a:xfrm>
            <a:off x="6372225" y="53111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4" name="object 1154"/>
          <p:cNvSpPr/>
          <p:nvPr/>
        </p:nvSpPr>
        <p:spPr>
          <a:xfrm>
            <a:off x="6372225" y="53076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5" name="object 1155"/>
          <p:cNvSpPr/>
          <p:nvPr/>
        </p:nvSpPr>
        <p:spPr>
          <a:xfrm>
            <a:off x="6372225" y="5304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6" name="object 1156"/>
          <p:cNvSpPr/>
          <p:nvPr/>
        </p:nvSpPr>
        <p:spPr>
          <a:xfrm>
            <a:off x="6372225" y="53003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7" name="object 1157"/>
          <p:cNvSpPr/>
          <p:nvPr/>
        </p:nvSpPr>
        <p:spPr>
          <a:xfrm>
            <a:off x="6372225" y="52965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8" name="object 1158"/>
          <p:cNvSpPr/>
          <p:nvPr/>
        </p:nvSpPr>
        <p:spPr>
          <a:xfrm>
            <a:off x="6372225" y="52927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9" name="object 1159"/>
          <p:cNvSpPr/>
          <p:nvPr/>
        </p:nvSpPr>
        <p:spPr>
          <a:xfrm>
            <a:off x="6372225" y="52889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0" name="object 1160"/>
          <p:cNvSpPr/>
          <p:nvPr/>
        </p:nvSpPr>
        <p:spPr>
          <a:xfrm>
            <a:off x="6372225" y="52854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1" name="object 1161"/>
          <p:cNvSpPr/>
          <p:nvPr/>
        </p:nvSpPr>
        <p:spPr>
          <a:xfrm>
            <a:off x="6372225" y="52819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2" name="object 1162"/>
          <p:cNvSpPr/>
          <p:nvPr/>
        </p:nvSpPr>
        <p:spPr>
          <a:xfrm>
            <a:off x="6372225" y="52781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3" name="object 1163"/>
          <p:cNvSpPr/>
          <p:nvPr/>
        </p:nvSpPr>
        <p:spPr>
          <a:xfrm>
            <a:off x="6372225" y="52743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4" name="object 1164"/>
          <p:cNvSpPr/>
          <p:nvPr/>
        </p:nvSpPr>
        <p:spPr>
          <a:xfrm>
            <a:off x="6372225" y="52705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5" name="object 1165"/>
          <p:cNvSpPr/>
          <p:nvPr/>
        </p:nvSpPr>
        <p:spPr>
          <a:xfrm>
            <a:off x="6372225" y="52670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6" name="object 1166"/>
          <p:cNvSpPr/>
          <p:nvPr/>
        </p:nvSpPr>
        <p:spPr>
          <a:xfrm>
            <a:off x="6372225" y="5263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7" name="object 1167"/>
          <p:cNvSpPr/>
          <p:nvPr/>
        </p:nvSpPr>
        <p:spPr>
          <a:xfrm>
            <a:off x="6372225" y="52597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8" name="object 1168"/>
          <p:cNvSpPr/>
          <p:nvPr/>
        </p:nvSpPr>
        <p:spPr>
          <a:xfrm>
            <a:off x="6372225" y="52558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9" name="object 1169"/>
          <p:cNvSpPr/>
          <p:nvPr/>
        </p:nvSpPr>
        <p:spPr>
          <a:xfrm>
            <a:off x="6372225" y="5252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0" name="object 1170"/>
          <p:cNvSpPr/>
          <p:nvPr/>
        </p:nvSpPr>
        <p:spPr>
          <a:xfrm>
            <a:off x="6372225" y="52482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1" name="object 1171"/>
          <p:cNvSpPr/>
          <p:nvPr/>
        </p:nvSpPr>
        <p:spPr>
          <a:xfrm>
            <a:off x="6372225" y="52447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2" name="object 1172"/>
          <p:cNvSpPr/>
          <p:nvPr/>
        </p:nvSpPr>
        <p:spPr>
          <a:xfrm>
            <a:off x="6372225" y="52412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3" name="object 1173"/>
          <p:cNvSpPr/>
          <p:nvPr/>
        </p:nvSpPr>
        <p:spPr>
          <a:xfrm>
            <a:off x="6372225" y="52374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4" name="object 1174"/>
          <p:cNvSpPr/>
          <p:nvPr/>
        </p:nvSpPr>
        <p:spPr>
          <a:xfrm>
            <a:off x="6372225" y="5233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5" name="object 1175"/>
          <p:cNvSpPr/>
          <p:nvPr/>
        </p:nvSpPr>
        <p:spPr>
          <a:xfrm>
            <a:off x="6372859" y="522255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6" name="object 1176"/>
          <p:cNvSpPr/>
          <p:nvPr/>
        </p:nvSpPr>
        <p:spPr>
          <a:xfrm>
            <a:off x="6372225" y="5227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7" name="object 1177"/>
          <p:cNvSpPr/>
          <p:nvPr/>
        </p:nvSpPr>
        <p:spPr>
          <a:xfrm>
            <a:off x="6374764" y="521144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8" name="object 1178"/>
          <p:cNvSpPr/>
          <p:nvPr/>
        </p:nvSpPr>
        <p:spPr>
          <a:xfrm>
            <a:off x="6374764" y="52127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9" name="object 1179"/>
          <p:cNvSpPr/>
          <p:nvPr/>
        </p:nvSpPr>
        <p:spPr>
          <a:xfrm>
            <a:off x="6374129" y="52139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0" name="object 1180"/>
          <p:cNvSpPr/>
          <p:nvPr/>
        </p:nvSpPr>
        <p:spPr>
          <a:xfrm>
            <a:off x="6373494" y="521589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1" name="object 1181"/>
          <p:cNvSpPr/>
          <p:nvPr/>
        </p:nvSpPr>
        <p:spPr>
          <a:xfrm>
            <a:off x="6373494" y="52177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2" name="object 1182"/>
          <p:cNvSpPr/>
          <p:nvPr/>
        </p:nvSpPr>
        <p:spPr>
          <a:xfrm>
            <a:off x="6372859" y="521970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3" name="object 1183"/>
          <p:cNvSpPr/>
          <p:nvPr/>
        </p:nvSpPr>
        <p:spPr>
          <a:xfrm>
            <a:off x="6375399" y="520477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4" name="object 1184"/>
          <p:cNvSpPr/>
          <p:nvPr/>
        </p:nvSpPr>
        <p:spPr>
          <a:xfrm>
            <a:off x="6383019" y="519398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5" name="object 1185"/>
          <p:cNvSpPr/>
          <p:nvPr/>
        </p:nvSpPr>
        <p:spPr>
          <a:xfrm>
            <a:off x="6396354" y="579850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6" name="object 1186"/>
          <p:cNvSpPr/>
          <p:nvPr/>
        </p:nvSpPr>
        <p:spPr>
          <a:xfrm>
            <a:off x="6398259" y="579913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7" name="object 1187"/>
          <p:cNvSpPr/>
          <p:nvPr/>
        </p:nvSpPr>
        <p:spPr>
          <a:xfrm>
            <a:off x="6401434" y="579977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8" name="object 1188"/>
          <p:cNvSpPr/>
          <p:nvPr/>
        </p:nvSpPr>
        <p:spPr>
          <a:xfrm>
            <a:off x="6407784" y="580040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9" name="object 1189"/>
          <p:cNvSpPr/>
          <p:nvPr/>
        </p:nvSpPr>
        <p:spPr>
          <a:xfrm>
            <a:off x="6388734" y="579500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0" name="object 1190"/>
          <p:cNvSpPr/>
          <p:nvPr/>
        </p:nvSpPr>
        <p:spPr>
          <a:xfrm>
            <a:off x="6390639" y="579596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1" name="object 1191"/>
          <p:cNvSpPr/>
          <p:nvPr/>
        </p:nvSpPr>
        <p:spPr>
          <a:xfrm>
            <a:off x="6391909" y="579659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2" name="object 1192"/>
          <p:cNvSpPr/>
          <p:nvPr/>
        </p:nvSpPr>
        <p:spPr>
          <a:xfrm>
            <a:off x="6393179" y="579723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3" name="object 1193"/>
          <p:cNvSpPr/>
          <p:nvPr/>
        </p:nvSpPr>
        <p:spPr>
          <a:xfrm>
            <a:off x="6395084" y="579786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4" name="object 1194"/>
          <p:cNvSpPr/>
          <p:nvPr/>
        </p:nvSpPr>
        <p:spPr>
          <a:xfrm>
            <a:off x="6383654" y="579120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5" name="object 1195"/>
          <p:cNvSpPr/>
          <p:nvPr/>
        </p:nvSpPr>
        <p:spPr>
          <a:xfrm>
            <a:off x="6385559" y="579183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6" name="object 1196"/>
          <p:cNvSpPr/>
          <p:nvPr/>
        </p:nvSpPr>
        <p:spPr>
          <a:xfrm>
            <a:off x="6386829" y="579373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7" name="object 1197"/>
          <p:cNvSpPr/>
          <p:nvPr/>
        </p:nvSpPr>
        <p:spPr>
          <a:xfrm>
            <a:off x="6379844" y="578866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8" name="object 1198"/>
          <p:cNvSpPr/>
          <p:nvPr/>
        </p:nvSpPr>
        <p:spPr>
          <a:xfrm>
            <a:off x="6377304" y="578485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9" name="object 1199"/>
          <p:cNvSpPr/>
          <p:nvPr/>
        </p:nvSpPr>
        <p:spPr>
          <a:xfrm>
            <a:off x="6376034" y="578040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0" name="object 1200"/>
          <p:cNvSpPr/>
          <p:nvPr/>
        </p:nvSpPr>
        <p:spPr>
          <a:xfrm>
            <a:off x="6376669" y="578167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1" name="object 1201"/>
          <p:cNvSpPr/>
          <p:nvPr/>
        </p:nvSpPr>
        <p:spPr>
          <a:xfrm>
            <a:off x="6377304" y="57829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2" name="object 1202"/>
          <p:cNvSpPr/>
          <p:nvPr/>
        </p:nvSpPr>
        <p:spPr>
          <a:xfrm>
            <a:off x="6374764" y="57765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3" name="object 1203"/>
          <p:cNvSpPr/>
          <p:nvPr/>
        </p:nvSpPr>
        <p:spPr>
          <a:xfrm>
            <a:off x="6375399" y="577786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4" name="object 1204"/>
          <p:cNvSpPr/>
          <p:nvPr/>
        </p:nvSpPr>
        <p:spPr>
          <a:xfrm>
            <a:off x="6375399" y="5779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5" name="object 1205"/>
          <p:cNvSpPr/>
          <p:nvPr/>
        </p:nvSpPr>
        <p:spPr>
          <a:xfrm>
            <a:off x="6373494" y="577278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6" name="object 1206"/>
          <p:cNvSpPr/>
          <p:nvPr/>
        </p:nvSpPr>
        <p:spPr>
          <a:xfrm>
            <a:off x="6373494" y="57740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7" name="object 1207"/>
          <p:cNvSpPr/>
          <p:nvPr/>
        </p:nvSpPr>
        <p:spPr>
          <a:xfrm>
            <a:off x="6374129" y="57753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8" name="object 1208"/>
          <p:cNvSpPr/>
          <p:nvPr/>
        </p:nvSpPr>
        <p:spPr>
          <a:xfrm>
            <a:off x="6372859" y="57696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9" name="object 1209"/>
          <p:cNvSpPr/>
          <p:nvPr/>
        </p:nvSpPr>
        <p:spPr>
          <a:xfrm>
            <a:off x="6373494" y="57715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0" name="object 1210"/>
          <p:cNvSpPr/>
          <p:nvPr/>
        </p:nvSpPr>
        <p:spPr>
          <a:xfrm>
            <a:off x="6372225" y="57648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1" name="object 1211"/>
          <p:cNvSpPr/>
          <p:nvPr/>
        </p:nvSpPr>
        <p:spPr>
          <a:xfrm>
            <a:off x="6372859" y="576675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2" name="object 1212"/>
          <p:cNvSpPr/>
          <p:nvPr/>
        </p:nvSpPr>
        <p:spPr>
          <a:xfrm>
            <a:off x="6372225" y="57629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3" name="object 1213"/>
          <p:cNvSpPr/>
          <p:nvPr/>
        </p:nvSpPr>
        <p:spPr>
          <a:xfrm>
            <a:off x="6372225" y="5759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4" name="object 1214"/>
          <p:cNvSpPr/>
          <p:nvPr/>
        </p:nvSpPr>
        <p:spPr>
          <a:xfrm>
            <a:off x="6372225" y="5755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5" name="object 1215"/>
          <p:cNvSpPr/>
          <p:nvPr/>
        </p:nvSpPr>
        <p:spPr>
          <a:xfrm>
            <a:off x="6372225" y="5751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6" name="object 1216"/>
          <p:cNvSpPr/>
          <p:nvPr/>
        </p:nvSpPr>
        <p:spPr>
          <a:xfrm>
            <a:off x="6372225" y="5748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7" name="object 1217"/>
          <p:cNvSpPr/>
          <p:nvPr/>
        </p:nvSpPr>
        <p:spPr>
          <a:xfrm>
            <a:off x="6372225" y="5744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8" name="object 1218"/>
          <p:cNvSpPr/>
          <p:nvPr/>
        </p:nvSpPr>
        <p:spPr>
          <a:xfrm>
            <a:off x="6372225" y="57407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9" name="object 1219"/>
          <p:cNvSpPr/>
          <p:nvPr/>
        </p:nvSpPr>
        <p:spPr>
          <a:xfrm>
            <a:off x="6372225" y="57372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0" name="object 1220"/>
          <p:cNvSpPr/>
          <p:nvPr/>
        </p:nvSpPr>
        <p:spPr>
          <a:xfrm>
            <a:off x="6372225" y="57334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1" name="object 1221"/>
          <p:cNvSpPr/>
          <p:nvPr/>
        </p:nvSpPr>
        <p:spPr>
          <a:xfrm>
            <a:off x="6372225" y="57296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2" name="object 1222"/>
          <p:cNvSpPr/>
          <p:nvPr/>
        </p:nvSpPr>
        <p:spPr>
          <a:xfrm>
            <a:off x="6372225" y="57257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3" name="object 1223"/>
          <p:cNvSpPr/>
          <p:nvPr/>
        </p:nvSpPr>
        <p:spPr>
          <a:xfrm>
            <a:off x="6372225" y="57223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4" name="object 1224"/>
          <p:cNvSpPr/>
          <p:nvPr/>
        </p:nvSpPr>
        <p:spPr>
          <a:xfrm>
            <a:off x="6372225" y="5718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5" name="object 1225"/>
          <p:cNvSpPr/>
          <p:nvPr/>
        </p:nvSpPr>
        <p:spPr>
          <a:xfrm>
            <a:off x="6372225" y="57150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6" name="object 1226"/>
          <p:cNvSpPr/>
          <p:nvPr/>
        </p:nvSpPr>
        <p:spPr>
          <a:xfrm>
            <a:off x="6372225" y="57111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7" name="object 1227"/>
          <p:cNvSpPr/>
          <p:nvPr/>
        </p:nvSpPr>
        <p:spPr>
          <a:xfrm>
            <a:off x="6372225" y="57073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8" name="object 1228"/>
          <p:cNvSpPr/>
          <p:nvPr/>
        </p:nvSpPr>
        <p:spPr>
          <a:xfrm>
            <a:off x="6372225" y="57038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9" name="object 1229"/>
          <p:cNvSpPr/>
          <p:nvPr/>
        </p:nvSpPr>
        <p:spPr>
          <a:xfrm>
            <a:off x="6372225" y="5700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0" name="object 1230"/>
          <p:cNvSpPr/>
          <p:nvPr/>
        </p:nvSpPr>
        <p:spPr>
          <a:xfrm>
            <a:off x="6372225" y="56965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1" name="object 1231"/>
          <p:cNvSpPr/>
          <p:nvPr/>
        </p:nvSpPr>
        <p:spPr>
          <a:xfrm>
            <a:off x="6372225" y="56927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2" name="object 1232"/>
          <p:cNvSpPr/>
          <p:nvPr/>
        </p:nvSpPr>
        <p:spPr>
          <a:xfrm>
            <a:off x="6372225" y="56889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3" name="object 1233"/>
          <p:cNvSpPr/>
          <p:nvPr/>
        </p:nvSpPr>
        <p:spPr>
          <a:xfrm>
            <a:off x="6372225" y="56851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4" name="object 1234"/>
          <p:cNvSpPr/>
          <p:nvPr/>
        </p:nvSpPr>
        <p:spPr>
          <a:xfrm>
            <a:off x="6372225" y="56816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5" name="object 1235"/>
          <p:cNvSpPr/>
          <p:nvPr/>
        </p:nvSpPr>
        <p:spPr>
          <a:xfrm>
            <a:off x="6372225" y="5678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6" name="object 1236"/>
          <p:cNvSpPr/>
          <p:nvPr/>
        </p:nvSpPr>
        <p:spPr>
          <a:xfrm>
            <a:off x="6372225" y="56743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7" name="object 1237"/>
          <p:cNvSpPr/>
          <p:nvPr/>
        </p:nvSpPr>
        <p:spPr>
          <a:xfrm>
            <a:off x="6372225" y="56705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8" name="object 1238"/>
          <p:cNvSpPr/>
          <p:nvPr/>
        </p:nvSpPr>
        <p:spPr>
          <a:xfrm>
            <a:off x="6372225" y="56667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9" name="object 1239"/>
          <p:cNvSpPr/>
          <p:nvPr/>
        </p:nvSpPr>
        <p:spPr>
          <a:xfrm>
            <a:off x="6372225" y="56632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0" name="object 1240"/>
          <p:cNvSpPr/>
          <p:nvPr/>
        </p:nvSpPr>
        <p:spPr>
          <a:xfrm>
            <a:off x="6372225" y="5659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1" name="object 1241"/>
          <p:cNvSpPr/>
          <p:nvPr/>
        </p:nvSpPr>
        <p:spPr>
          <a:xfrm>
            <a:off x="6372225" y="56559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2" name="object 1242"/>
          <p:cNvSpPr/>
          <p:nvPr/>
        </p:nvSpPr>
        <p:spPr>
          <a:xfrm>
            <a:off x="6372225" y="56521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3" name="object 1243"/>
          <p:cNvSpPr/>
          <p:nvPr/>
        </p:nvSpPr>
        <p:spPr>
          <a:xfrm>
            <a:off x="6372225" y="5648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4" name="object 1244"/>
          <p:cNvSpPr/>
          <p:nvPr/>
        </p:nvSpPr>
        <p:spPr>
          <a:xfrm>
            <a:off x="6372225" y="5644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5" name="object 1245"/>
          <p:cNvSpPr/>
          <p:nvPr/>
        </p:nvSpPr>
        <p:spPr>
          <a:xfrm>
            <a:off x="6372225" y="56410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6" name="object 1246"/>
          <p:cNvSpPr/>
          <p:nvPr/>
        </p:nvSpPr>
        <p:spPr>
          <a:xfrm>
            <a:off x="6372225" y="56375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7" name="object 1247"/>
          <p:cNvSpPr/>
          <p:nvPr/>
        </p:nvSpPr>
        <p:spPr>
          <a:xfrm>
            <a:off x="6372225" y="56337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8" name="object 1248"/>
          <p:cNvSpPr/>
          <p:nvPr/>
        </p:nvSpPr>
        <p:spPr>
          <a:xfrm>
            <a:off x="6372225" y="56299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9" name="object 1249"/>
          <p:cNvSpPr/>
          <p:nvPr/>
        </p:nvSpPr>
        <p:spPr>
          <a:xfrm>
            <a:off x="6372859" y="561879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0" name="object 1250"/>
          <p:cNvSpPr/>
          <p:nvPr/>
        </p:nvSpPr>
        <p:spPr>
          <a:xfrm>
            <a:off x="6372225" y="5624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1" name="object 1251"/>
          <p:cNvSpPr/>
          <p:nvPr/>
        </p:nvSpPr>
        <p:spPr>
          <a:xfrm>
            <a:off x="6374764" y="560768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2" name="object 1252"/>
          <p:cNvSpPr/>
          <p:nvPr/>
        </p:nvSpPr>
        <p:spPr>
          <a:xfrm>
            <a:off x="6374764" y="56089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3" name="object 1253"/>
          <p:cNvSpPr/>
          <p:nvPr/>
        </p:nvSpPr>
        <p:spPr>
          <a:xfrm>
            <a:off x="6374129" y="56102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4" name="object 1254"/>
          <p:cNvSpPr/>
          <p:nvPr/>
        </p:nvSpPr>
        <p:spPr>
          <a:xfrm>
            <a:off x="6373494" y="561212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5" name="object 1255"/>
          <p:cNvSpPr/>
          <p:nvPr/>
        </p:nvSpPr>
        <p:spPr>
          <a:xfrm>
            <a:off x="6373494" y="5614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6" name="object 1256"/>
          <p:cNvSpPr/>
          <p:nvPr/>
        </p:nvSpPr>
        <p:spPr>
          <a:xfrm>
            <a:off x="6372859" y="561594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7" name="object 1257"/>
          <p:cNvSpPr/>
          <p:nvPr/>
        </p:nvSpPr>
        <p:spPr>
          <a:xfrm>
            <a:off x="6375399" y="560101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8" name="object 1258"/>
          <p:cNvSpPr/>
          <p:nvPr/>
        </p:nvSpPr>
        <p:spPr>
          <a:xfrm>
            <a:off x="6383019" y="559022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9" name="object 1259"/>
          <p:cNvSpPr/>
          <p:nvPr/>
        </p:nvSpPr>
        <p:spPr>
          <a:xfrm>
            <a:off x="6396354" y="619474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0" name="object 1260"/>
          <p:cNvSpPr/>
          <p:nvPr/>
        </p:nvSpPr>
        <p:spPr>
          <a:xfrm>
            <a:off x="6398259" y="619537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1" name="object 1261"/>
          <p:cNvSpPr/>
          <p:nvPr/>
        </p:nvSpPr>
        <p:spPr>
          <a:xfrm>
            <a:off x="6401434" y="619601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2" name="object 1262"/>
          <p:cNvSpPr/>
          <p:nvPr/>
        </p:nvSpPr>
        <p:spPr>
          <a:xfrm>
            <a:off x="6407784" y="619664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3" name="object 1263"/>
          <p:cNvSpPr/>
          <p:nvPr/>
        </p:nvSpPr>
        <p:spPr>
          <a:xfrm>
            <a:off x="6388734" y="619125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4" name="object 1264"/>
          <p:cNvSpPr/>
          <p:nvPr/>
        </p:nvSpPr>
        <p:spPr>
          <a:xfrm>
            <a:off x="6390639" y="619220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5" name="object 1265"/>
          <p:cNvSpPr/>
          <p:nvPr/>
        </p:nvSpPr>
        <p:spPr>
          <a:xfrm>
            <a:off x="6391909" y="619283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6" name="object 1266"/>
          <p:cNvSpPr/>
          <p:nvPr/>
        </p:nvSpPr>
        <p:spPr>
          <a:xfrm>
            <a:off x="6393179" y="619347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7" name="object 1267"/>
          <p:cNvSpPr/>
          <p:nvPr/>
        </p:nvSpPr>
        <p:spPr>
          <a:xfrm>
            <a:off x="6395084" y="619410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8" name="object 1268"/>
          <p:cNvSpPr/>
          <p:nvPr/>
        </p:nvSpPr>
        <p:spPr>
          <a:xfrm>
            <a:off x="6383654" y="618743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9" name="object 1269"/>
          <p:cNvSpPr/>
          <p:nvPr/>
        </p:nvSpPr>
        <p:spPr>
          <a:xfrm>
            <a:off x="6385559" y="618807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0" name="object 1270"/>
          <p:cNvSpPr/>
          <p:nvPr/>
        </p:nvSpPr>
        <p:spPr>
          <a:xfrm>
            <a:off x="6386829" y="618997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1" name="object 1271"/>
          <p:cNvSpPr/>
          <p:nvPr/>
        </p:nvSpPr>
        <p:spPr>
          <a:xfrm>
            <a:off x="6379845" y="618490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2" name="object 1272"/>
          <p:cNvSpPr/>
          <p:nvPr/>
        </p:nvSpPr>
        <p:spPr>
          <a:xfrm>
            <a:off x="6377304" y="618109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3" name="object 1273"/>
          <p:cNvSpPr/>
          <p:nvPr/>
        </p:nvSpPr>
        <p:spPr>
          <a:xfrm>
            <a:off x="6376034" y="617664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4" name="object 1274"/>
          <p:cNvSpPr/>
          <p:nvPr/>
        </p:nvSpPr>
        <p:spPr>
          <a:xfrm>
            <a:off x="6376669" y="617791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5" name="object 1275"/>
          <p:cNvSpPr/>
          <p:nvPr/>
        </p:nvSpPr>
        <p:spPr>
          <a:xfrm>
            <a:off x="6377304" y="61791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6" name="object 1276"/>
          <p:cNvSpPr/>
          <p:nvPr/>
        </p:nvSpPr>
        <p:spPr>
          <a:xfrm>
            <a:off x="6374764" y="617283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7" name="object 1277"/>
          <p:cNvSpPr/>
          <p:nvPr/>
        </p:nvSpPr>
        <p:spPr>
          <a:xfrm>
            <a:off x="6375399" y="617410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8" name="object 1278"/>
          <p:cNvSpPr/>
          <p:nvPr/>
        </p:nvSpPr>
        <p:spPr>
          <a:xfrm>
            <a:off x="6375399" y="61753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9" name="object 1279"/>
          <p:cNvSpPr/>
          <p:nvPr/>
        </p:nvSpPr>
        <p:spPr>
          <a:xfrm>
            <a:off x="6373494" y="61690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0" name="object 1280"/>
          <p:cNvSpPr/>
          <p:nvPr/>
        </p:nvSpPr>
        <p:spPr>
          <a:xfrm>
            <a:off x="6373494" y="6170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1" name="object 1281"/>
          <p:cNvSpPr/>
          <p:nvPr/>
        </p:nvSpPr>
        <p:spPr>
          <a:xfrm>
            <a:off x="6374129" y="61715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2" name="object 1282"/>
          <p:cNvSpPr/>
          <p:nvPr/>
        </p:nvSpPr>
        <p:spPr>
          <a:xfrm>
            <a:off x="6372859" y="61658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3" name="object 1283"/>
          <p:cNvSpPr/>
          <p:nvPr/>
        </p:nvSpPr>
        <p:spPr>
          <a:xfrm>
            <a:off x="6373494" y="61677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4" name="object 1284"/>
          <p:cNvSpPr/>
          <p:nvPr/>
        </p:nvSpPr>
        <p:spPr>
          <a:xfrm>
            <a:off x="6372225" y="61610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5" name="object 1285"/>
          <p:cNvSpPr/>
          <p:nvPr/>
        </p:nvSpPr>
        <p:spPr>
          <a:xfrm>
            <a:off x="6372859" y="616299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6" name="object 1286"/>
          <p:cNvSpPr/>
          <p:nvPr/>
        </p:nvSpPr>
        <p:spPr>
          <a:xfrm>
            <a:off x="6372225" y="61591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7" name="object 1287"/>
          <p:cNvSpPr/>
          <p:nvPr/>
        </p:nvSpPr>
        <p:spPr>
          <a:xfrm>
            <a:off x="6372225" y="61556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8" name="object 1288"/>
          <p:cNvSpPr/>
          <p:nvPr/>
        </p:nvSpPr>
        <p:spPr>
          <a:xfrm>
            <a:off x="6372225" y="61518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9" name="object 1289"/>
          <p:cNvSpPr/>
          <p:nvPr/>
        </p:nvSpPr>
        <p:spPr>
          <a:xfrm>
            <a:off x="6372225" y="6148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0" name="object 1290"/>
          <p:cNvSpPr/>
          <p:nvPr/>
        </p:nvSpPr>
        <p:spPr>
          <a:xfrm>
            <a:off x="6372225" y="6144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1" name="object 1291"/>
          <p:cNvSpPr/>
          <p:nvPr/>
        </p:nvSpPr>
        <p:spPr>
          <a:xfrm>
            <a:off x="6372225" y="6140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2" name="object 1292"/>
          <p:cNvSpPr/>
          <p:nvPr/>
        </p:nvSpPr>
        <p:spPr>
          <a:xfrm>
            <a:off x="6372225" y="61369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3" name="object 1293"/>
          <p:cNvSpPr/>
          <p:nvPr/>
        </p:nvSpPr>
        <p:spPr>
          <a:xfrm>
            <a:off x="6372225" y="61334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4" name="object 1294"/>
          <p:cNvSpPr/>
          <p:nvPr/>
        </p:nvSpPr>
        <p:spPr>
          <a:xfrm>
            <a:off x="6372225" y="61296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5" name="object 1295"/>
          <p:cNvSpPr/>
          <p:nvPr/>
        </p:nvSpPr>
        <p:spPr>
          <a:xfrm>
            <a:off x="6372225" y="61258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6" name="object 1296"/>
          <p:cNvSpPr/>
          <p:nvPr/>
        </p:nvSpPr>
        <p:spPr>
          <a:xfrm>
            <a:off x="6372225" y="61220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7" name="object 1297"/>
          <p:cNvSpPr/>
          <p:nvPr/>
        </p:nvSpPr>
        <p:spPr>
          <a:xfrm>
            <a:off x="6372225" y="61185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8" name="object 1298"/>
          <p:cNvSpPr/>
          <p:nvPr/>
        </p:nvSpPr>
        <p:spPr>
          <a:xfrm>
            <a:off x="6372225" y="61150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9" name="object 1299"/>
          <p:cNvSpPr/>
          <p:nvPr/>
        </p:nvSpPr>
        <p:spPr>
          <a:xfrm>
            <a:off x="6372225" y="61112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0" name="object 1300"/>
          <p:cNvSpPr/>
          <p:nvPr/>
        </p:nvSpPr>
        <p:spPr>
          <a:xfrm>
            <a:off x="6372225" y="6107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1" name="object 1301"/>
          <p:cNvSpPr/>
          <p:nvPr/>
        </p:nvSpPr>
        <p:spPr>
          <a:xfrm>
            <a:off x="6372225" y="61036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2" name="object 1302"/>
          <p:cNvSpPr/>
          <p:nvPr/>
        </p:nvSpPr>
        <p:spPr>
          <a:xfrm>
            <a:off x="6372225" y="61001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3" name="object 1303"/>
          <p:cNvSpPr/>
          <p:nvPr/>
        </p:nvSpPr>
        <p:spPr>
          <a:xfrm>
            <a:off x="6372225" y="60966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4" name="object 1304"/>
          <p:cNvSpPr/>
          <p:nvPr/>
        </p:nvSpPr>
        <p:spPr>
          <a:xfrm>
            <a:off x="6372225" y="60928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5" name="object 1305"/>
          <p:cNvSpPr/>
          <p:nvPr/>
        </p:nvSpPr>
        <p:spPr>
          <a:xfrm>
            <a:off x="6372225" y="60890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6" name="object 1306"/>
          <p:cNvSpPr/>
          <p:nvPr/>
        </p:nvSpPr>
        <p:spPr>
          <a:xfrm>
            <a:off x="6372225" y="60852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7" name="object 1307"/>
          <p:cNvSpPr/>
          <p:nvPr/>
        </p:nvSpPr>
        <p:spPr>
          <a:xfrm>
            <a:off x="6372225" y="60813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8" name="object 1308"/>
          <p:cNvSpPr/>
          <p:nvPr/>
        </p:nvSpPr>
        <p:spPr>
          <a:xfrm>
            <a:off x="6372225" y="60779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9" name="object 1309"/>
          <p:cNvSpPr/>
          <p:nvPr/>
        </p:nvSpPr>
        <p:spPr>
          <a:xfrm>
            <a:off x="6372225" y="6074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0" name="object 1310"/>
          <p:cNvSpPr/>
          <p:nvPr/>
        </p:nvSpPr>
        <p:spPr>
          <a:xfrm>
            <a:off x="6372225" y="6070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1" name="object 1311"/>
          <p:cNvSpPr/>
          <p:nvPr/>
        </p:nvSpPr>
        <p:spPr>
          <a:xfrm>
            <a:off x="6372225" y="60667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2" name="object 1312"/>
          <p:cNvSpPr/>
          <p:nvPr/>
        </p:nvSpPr>
        <p:spPr>
          <a:xfrm>
            <a:off x="6372225" y="60629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3" name="object 1313"/>
          <p:cNvSpPr/>
          <p:nvPr/>
        </p:nvSpPr>
        <p:spPr>
          <a:xfrm>
            <a:off x="6372225" y="6059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4" name="object 1314"/>
          <p:cNvSpPr/>
          <p:nvPr/>
        </p:nvSpPr>
        <p:spPr>
          <a:xfrm>
            <a:off x="6372225" y="60559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5" name="object 1315"/>
          <p:cNvSpPr/>
          <p:nvPr/>
        </p:nvSpPr>
        <p:spPr>
          <a:xfrm>
            <a:off x="6372225" y="60521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6" name="object 1316"/>
          <p:cNvSpPr/>
          <p:nvPr/>
        </p:nvSpPr>
        <p:spPr>
          <a:xfrm>
            <a:off x="6372225" y="6048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7" name="object 1317"/>
          <p:cNvSpPr/>
          <p:nvPr/>
        </p:nvSpPr>
        <p:spPr>
          <a:xfrm>
            <a:off x="6372225" y="6044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8" name="object 1318"/>
          <p:cNvSpPr/>
          <p:nvPr/>
        </p:nvSpPr>
        <p:spPr>
          <a:xfrm>
            <a:off x="6372225" y="6040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9" name="object 1319"/>
          <p:cNvSpPr/>
          <p:nvPr/>
        </p:nvSpPr>
        <p:spPr>
          <a:xfrm>
            <a:off x="6372225" y="60372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0" name="object 1320"/>
          <p:cNvSpPr/>
          <p:nvPr/>
        </p:nvSpPr>
        <p:spPr>
          <a:xfrm>
            <a:off x="6372225" y="60337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1" name="object 1321"/>
          <p:cNvSpPr/>
          <p:nvPr/>
        </p:nvSpPr>
        <p:spPr>
          <a:xfrm>
            <a:off x="6372225" y="60299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2" name="object 1322"/>
          <p:cNvSpPr/>
          <p:nvPr/>
        </p:nvSpPr>
        <p:spPr>
          <a:xfrm>
            <a:off x="6372225" y="60261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3" name="object 1323"/>
          <p:cNvSpPr/>
          <p:nvPr/>
        </p:nvSpPr>
        <p:spPr>
          <a:xfrm>
            <a:off x="6372859" y="601503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4" name="object 1324"/>
          <p:cNvSpPr/>
          <p:nvPr/>
        </p:nvSpPr>
        <p:spPr>
          <a:xfrm>
            <a:off x="6372225" y="602043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5" name="object 1325"/>
          <p:cNvSpPr/>
          <p:nvPr/>
        </p:nvSpPr>
        <p:spPr>
          <a:xfrm>
            <a:off x="6374764" y="600392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6" name="object 1326"/>
          <p:cNvSpPr/>
          <p:nvPr/>
        </p:nvSpPr>
        <p:spPr>
          <a:xfrm>
            <a:off x="6374764" y="60051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7" name="object 1327"/>
          <p:cNvSpPr/>
          <p:nvPr/>
        </p:nvSpPr>
        <p:spPr>
          <a:xfrm>
            <a:off x="6374129" y="60064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8" name="object 1328"/>
          <p:cNvSpPr/>
          <p:nvPr/>
        </p:nvSpPr>
        <p:spPr>
          <a:xfrm>
            <a:off x="6373494" y="600837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9" name="object 1329"/>
          <p:cNvSpPr/>
          <p:nvPr/>
        </p:nvSpPr>
        <p:spPr>
          <a:xfrm>
            <a:off x="6373494" y="60102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0" name="object 1330"/>
          <p:cNvSpPr/>
          <p:nvPr/>
        </p:nvSpPr>
        <p:spPr>
          <a:xfrm>
            <a:off x="6372859" y="601217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1" name="object 1331"/>
          <p:cNvSpPr/>
          <p:nvPr/>
        </p:nvSpPr>
        <p:spPr>
          <a:xfrm>
            <a:off x="6375399" y="5997257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2" name="object 1332"/>
          <p:cNvSpPr/>
          <p:nvPr/>
        </p:nvSpPr>
        <p:spPr>
          <a:xfrm>
            <a:off x="6383019" y="5986462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3" name="object 1333"/>
          <p:cNvSpPr/>
          <p:nvPr/>
        </p:nvSpPr>
        <p:spPr>
          <a:xfrm>
            <a:off x="5147945" y="5692140"/>
            <a:ext cx="864235" cy="635"/>
          </a:xfrm>
          <a:custGeom>
            <a:avLst/>
            <a:gdLst/>
            <a:ahLst/>
            <a:cxnLst/>
            <a:rect l="l" t="t" r="r" b="b"/>
            <a:pathLst>
              <a:path w="864235" h="635">
                <a:moveTo>
                  <a:pt x="0" y="635"/>
                </a:moveTo>
                <a:lnTo>
                  <a:pt x="864235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4" name="object 1334"/>
          <p:cNvSpPr/>
          <p:nvPr/>
        </p:nvSpPr>
        <p:spPr>
          <a:xfrm>
            <a:off x="5925820" y="5634990"/>
            <a:ext cx="86360" cy="114300"/>
          </a:xfrm>
          <a:custGeom>
            <a:avLst/>
            <a:gdLst/>
            <a:ahLst/>
            <a:cxnLst/>
            <a:rect l="l" t="t" r="r" b="b"/>
            <a:pathLst>
              <a:path w="86360" h="114300">
                <a:moveTo>
                  <a:pt x="86360" y="57150"/>
                </a:moveTo>
                <a:lnTo>
                  <a:pt x="0" y="0"/>
                </a:lnTo>
                <a:lnTo>
                  <a:pt x="86360" y="57150"/>
                </a:lnTo>
                <a:lnTo>
                  <a:pt x="635" y="114300"/>
                </a:lnTo>
                <a:lnTo>
                  <a:pt x="86360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5" name="object 1335"/>
          <p:cNvSpPr/>
          <p:nvPr/>
        </p:nvSpPr>
        <p:spPr>
          <a:xfrm>
            <a:off x="7740650" y="639508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6" name="object 1336"/>
          <p:cNvSpPr/>
          <p:nvPr/>
        </p:nvSpPr>
        <p:spPr>
          <a:xfrm>
            <a:off x="7740650" y="63766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7" name="object 1337"/>
          <p:cNvSpPr/>
          <p:nvPr/>
        </p:nvSpPr>
        <p:spPr>
          <a:xfrm>
            <a:off x="7740650" y="63563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8" name="object 1338"/>
          <p:cNvSpPr/>
          <p:nvPr/>
        </p:nvSpPr>
        <p:spPr>
          <a:xfrm>
            <a:off x="7740650" y="633730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9" name="object 1339"/>
          <p:cNvSpPr/>
          <p:nvPr/>
        </p:nvSpPr>
        <p:spPr>
          <a:xfrm>
            <a:off x="7740650" y="63169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0" name="object 1340"/>
          <p:cNvSpPr/>
          <p:nvPr/>
        </p:nvSpPr>
        <p:spPr>
          <a:xfrm>
            <a:off x="7740650" y="629856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1" name="object 1341"/>
          <p:cNvSpPr/>
          <p:nvPr/>
        </p:nvSpPr>
        <p:spPr>
          <a:xfrm>
            <a:off x="7740650" y="62782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2" name="object 1342"/>
          <p:cNvSpPr/>
          <p:nvPr/>
        </p:nvSpPr>
        <p:spPr>
          <a:xfrm>
            <a:off x="7740650" y="625982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3" name="object 1343"/>
          <p:cNvSpPr/>
          <p:nvPr/>
        </p:nvSpPr>
        <p:spPr>
          <a:xfrm>
            <a:off x="7740650" y="62395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4" name="object 1344"/>
          <p:cNvSpPr/>
          <p:nvPr/>
        </p:nvSpPr>
        <p:spPr>
          <a:xfrm>
            <a:off x="7740650" y="62204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5" name="object 1345"/>
          <p:cNvSpPr/>
          <p:nvPr/>
        </p:nvSpPr>
        <p:spPr>
          <a:xfrm>
            <a:off x="7740650" y="620077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6" name="object 1346"/>
          <p:cNvSpPr/>
          <p:nvPr/>
        </p:nvSpPr>
        <p:spPr>
          <a:xfrm>
            <a:off x="7740650" y="618172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7" name="object 1347"/>
          <p:cNvSpPr/>
          <p:nvPr/>
        </p:nvSpPr>
        <p:spPr>
          <a:xfrm>
            <a:off x="7740650" y="616140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8" name="object 1348"/>
          <p:cNvSpPr/>
          <p:nvPr/>
        </p:nvSpPr>
        <p:spPr>
          <a:xfrm>
            <a:off x="7740650" y="614299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9" name="object 1349"/>
          <p:cNvSpPr/>
          <p:nvPr/>
        </p:nvSpPr>
        <p:spPr>
          <a:xfrm>
            <a:off x="7740650" y="612394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0" name="object 1350"/>
          <p:cNvSpPr/>
          <p:nvPr/>
        </p:nvSpPr>
        <p:spPr>
          <a:xfrm>
            <a:off x="7740650" y="6104254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1" name="object 1351"/>
          <p:cNvSpPr/>
          <p:nvPr/>
        </p:nvSpPr>
        <p:spPr>
          <a:xfrm>
            <a:off x="7740650" y="608520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2" name="object 1352"/>
          <p:cNvSpPr/>
          <p:nvPr/>
        </p:nvSpPr>
        <p:spPr>
          <a:xfrm>
            <a:off x="7740650" y="60648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3" name="object 1353"/>
          <p:cNvSpPr/>
          <p:nvPr/>
        </p:nvSpPr>
        <p:spPr>
          <a:xfrm>
            <a:off x="7740650" y="60464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4" name="object 1354"/>
          <p:cNvSpPr/>
          <p:nvPr/>
        </p:nvSpPr>
        <p:spPr>
          <a:xfrm>
            <a:off x="7740650" y="60261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5" name="object 1355"/>
          <p:cNvSpPr/>
          <p:nvPr/>
        </p:nvSpPr>
        <p:spPr>
          <a:xfrm>
            <a:off x="7740650" y="600773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6" name="object 1356"/>
          <p:cNvSpPr/>
          <p:nvPr/>
        </p:nvSpPr>
        <p:spPr>
          <a:xfrm>
            <a:off x="7740650" y="59874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7" name="object 1357"/>
          <p:cNvSpPr/>
          <p:nvPr/>
        </p:nvSpPr>
        <p:spPr>
          <a:xfrm>
            <a:off x="7740650" y="59683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8" name="object 1358"/>
          <p:cNvSpPr/>
          <p:nvPr/>
        </p:nvSpPr>
        <p:spPr>
          <a:xfrm>
            <a:off x="7740650" y="5948679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9" name="object 1359"/>
          <p:cNvSpPr/>
          <p:nvPr/>
        </p:nvSpPr>
        <p:spPr>
          <a:xfrm>
            <a:off x="7740650" y="5929629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0" name="object 1360"/>
          <p:cNvSpPr/>
          <p:nvPr/>
        </p:nvSpPr>
        <p:spPr>
          <a:xfrm>
            <a:off x="7740650" y="590931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1" name="object 1361"/>
          <p:cNvSpPr/>
          <p:nvPr/>
        </p:nvSpPr>
        <p:spPr>
          <a:xfrm>
            <a:off x="7740650" y="588517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2" name="object 1362"/>
          <p:cNvSpPr/>
          <p:nvPr/>
        </p:nvSpPr>
        <p:spPr>
          <a:xfrm>
            <a:off x="7740650" y="58604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3" name="object 1363"/>
          <p:cNvSpPr/>
          <p:nvPr/>
        </p:nvSpPr>
        <p:spPr>
          <a:xfrm>
            <a:off x="7740650" y="58362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4" name="object 1364"/>
          <p:cNvSpPr/>
          <p:nvPr/>
        </p:nvSpPr>
        <p:spPr>
          <a:xfrm>
            <a:off x="7740650" y="58115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5" name="object 1365"/>
          <p:cNvSpPr/>
          <p:nvPr/>
        </p:nvSpPr>
        <p:spPr>
          <a:xfrm>
            <a:off x="7740650" y="57867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6" name="object 1366"/>
          <p:cNvSpPr/>
          <p:nvPr/>
        </p:nvSpPr>
        <p:spPr>
          <a:xfrm>
            <a:off x="7740650" y="57626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7" name="object 1367"/>
          <p:cNvSpPr/>
          <p:nvPr/>
        </p:nvSpPr>
        <p:spPr>
          <a:xfrm>
            <a:off x="7740650" y="57378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8" name="object 1368"/>
          <p:cNvSpPr/>
          <p:nvPr/>
        </p:nvSpPr>
        <p:spPr>
          <a:xfrm>
            <a:off x="7740650" y="571372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9" name="object 1369"/>
          <p:cNvSpPr/>
          <p:nvPr/>
        </p:nvSpPr>
        <p:spPr>
          <a:xfrm>
            <a:off x="7740650" y="568896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0" name="object 1370"/>
          <p:cNvSpPr/>
          <p:nvPr/>
        </p:nvSpPr>
        <p:spPr>
          <a:xfrm>
            <a:off x="7740650" y="5662929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1" name="object 1371"/>
          <p:cNvSpPr/>
          <p:nvPr/>
        </p:nvSpPr>
        <p:spPr>
          <a:xfrm>
            <a:off x="7740650" y="56388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2" name="object 1372"/>
          <p:cNvSpPr/>
          <p:nvPr/>
        </p:nvSpPr>
        <p:spPr>
          <a:xfrm>
            <a:off x="7740650" y="56140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3" name="object 1373"/>
          <p:cNvSpPr/>
          <p:nvPr/>
        </p:nvSpPr>
        <p:spPr>
          <a:xfrm>
            <a:off x="7740650" y="55899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4" name="object 1374"/>
          <p:cNvSpPr/>
          <p:nvPr/>
        </p:nvSpPr>
        <p:spPr>
          <a:xfrm>
            <a:off x="7740650" y="556514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5" name="object 1375"/>
          <p:cNvSpPr/>
          <p:nvPr/>
        </p:nvSpPr>
        <p:spPr>
          <a:xfrm>
            <a:off x="7740650" y="55403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6" name="object 1376"/>
          <p:cNvSpPr/>
          <p:nvPr/>
        </p:nvSpPr>
        <p:spPr>
          <a:xfrm>
            <a:off x="7740650" y="55162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7" name="object 1377"/>
          <p:cNvSpPr/>
          <p:nvPr/>
        </p:nvSpPr>
        <p:spPr>
          <a:xfrm>
            <a:off x="7740650" y="54914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8" name="object 1378"/>
          <p:cNvSpPr/>
          <p:nvPr/>
        </p:nvSpPr>
        <p:spPr>
          <a:xfrm>
            <a:off x="7740650" y="54673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9" name="object 1379"/>
          <p:cNvSpPr/>
          <p:nvPr/>
        </p:nvSpPr>
        <p:spPr>
          <a:xfrm>
            <a:off x="7740650" y="544131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0" name="object 1380"/>
          <p:cNvSpPr/>
          <p:nvPr/>
        </p:nvSpPr>
        <p:spPr>
          <a:xfrm>
            <a:off x="7740650" y="54165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1" name="object 1381"/>
          <p:cNvSpPr/>
          <p:nvPr/>
        </p:nvSpPr>
        <p:spPr>
          <a:xfrm>
            <a:off x="7740650" y="53924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2" name="object 1382"/>
          <p:cNvSpPr/>
          <p:nvPr/>
        </p:nvSpPr>
        <p:spPr>
          <a:xfrm>
            <a:off x="7740650" y="53676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3" name="object 1383"/>
          <p:cNvSpPr/>
          <p:nvPr/>
        </p:nvSpPr>
        <p:spPr>
          <a:xfrm>
            <a:off x="7740650" y="534352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4" name="object 1384"/>
          <p:cNvSpPr/>
          <p:nvPr/>
        </p:nvSpPr>
        <p:spPr>
          <a:xfrm>
            <a:off x="7740650" y="53187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5" name="object 1385"/>
          <p:cNvSpPr/>
          <p:nvPr/>
        </p:nvSpPr>
        <p:spPr>
          <a:xfrm>
            <a:off x="7740650" y="52939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6" name="object 1386"/>
          <p:cNvSpPr/>
          <p:nvPr/>
        </p:nvSpPr>
        <p:spPr>
          <a:xfrm>
            <a:off x="7740650" y="52698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7" name="object 1387"/>
          <p:cNvSpPr/>
          <p:nvPr/>
        </p:nvSpPr>
        <p:spPr>
          <a:xfrm>
            <a:off x="7740650" y="52451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8" name="object 1388"/>
          <p:cNvSpPr/>
          <p:nvPr/>
        </p:nvSpPr>
        <p:spPr>
          <a:xfrm>
            <a:off x="7740650" y="522097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9" name="object 1389"/>
          <p:cNvSpPr/>
          <p:nvPr/>
        </p:nvSpPr>
        <p:spPr>
          <a:xfrm>
            <a:off x="7740650" y="519493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0" name="object 1390"/>
          <p:cNvSpPr/>
          <p:nvPr/>
        </p:nvSpPr>
        <p:spPr>
          <a:xfrm>
            <a:off x="7740650" y="517017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1" name="object 1391"/>
          <p:cNvSpPr/>
          <p:nvPr/>
        </p:nvSpPr>
        <p:spPr>
          <a:xfrm>
            <a:off x="7740650" y="51460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2" name="object 1392"/>
          <p:cNvSpPr/>
          <p:nvPr/>
        </p:nvSpPr>
        <p:spPr>
          <a:xfrm>
            <a:off x="7740650" y="51212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3" name="object 1393"/>
          <p:cNvSpPr/>
          <p:nvPr/>
        </p:nvSpPr>
        <p:spPr>
          <a:xfrm>
            <a:off x="7740650" y="509714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4" name="object 1394"/>
          <p:cNvSpPr/>
          <p:nvPr/>
        </p:nvSpPr>
        <p:spPr>
          <a:xfrm>
            <a:off x="7740650" y="507237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5" name="object 1395"/>
          <p:cNvSpPr/>
          <p:nvPr/>
        </p:nvSpPr>
        <p:spPr>
          <a:xfrm>
            <a:off x="7740650" y="50476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6" name="object 1396"/>
          <p:cNvSpPr/>
          <p:nvPr/>
        </p:nvSpPr>
        <p:spPr>
          <a:xfrm>
            <a:off x="7740650" y="50234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7" name="object 1397"/>
          <p:cNvSpPr/>
          <p:nvPr/>
        </p:nvSpPr>
        <p:spPr>
          <a:xfrm>
            <a:off x="7740650" y="499872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8" name="object 1398"/>
          <p:cNvSpPr/>
          <p:nvPr/>
        </p:nvSpPr>
        <p:spPr>
          <a:xfrm>
            <a:off x="7740650" y="497268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9" name="object 1399"/>
          <p:cNvSpPr/>
          <p:nvPr/>
        </p:nvSpPr>
        <p:spPr>
          <a:xfrm>
            <a:off x="7740650" y="4973320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0" name="object 1400"/>
          <p:cNvSpPr/>
          <p:nvPr/>
        </p:nvSpPr>
        <p:spPr>
          <a:xfrm>
            <a:off x="8124825" y="540289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1" name="object 1401"/>
          <p:cNvSpPr/>
          <p:nvPr/>
        </p:nvSpPr>
        <p:spPr>
          <a:xfrm>
            <a:off x="8126729" y="540353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2" name="object 1402"/>
          <p:cNvSpPr/>
          <p:nvPr/>
        </p:nvSpPr>
        <p:spPr>
          <a:xfrm>
            <a:off x="8129904" y="540416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3" name="object 1403"/>
          <p:cNvSpPr/>
          <p:nvPr/>
        </p:nvSpPr>
        <p:spPr>
          <a:xfrm>
            <a:off x="8136254" y="540480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4" name="object 1404"/>
          <p:cNvSpPr/>
          <p:nvPr/>
        </p:nvSpPr>
        <p:spPr>
          <a:xfrm>
            <a:off x="8117204" y="539940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5" name="object 1405"/>
          <p:cNvSpPr/>
          <p:nvPr/>
        </p:nvSpPr>
        <p:spPr>
          <a:xfrm>
            <a:off x="8119109" y="540035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6" name="object 1406"/>
          <p:cNvSpPr/>
          <p:nvPr/>
        </p:nvSpPr>
        <p:spPr>
          <a:xfrm>
            <a:off x="8120379" y="540099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7" name="object 1407"/>
          <p:cNvSpPr/>
          <p:nvPr/>
        </p:nvSpPr>
        <p:spPr>
          <a:xfrm>
            <a:off x="8121649" y="540162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8" name="object 1408"/>
          <p:cNvSpPr/>
          <p:nvPr/>
        </p:nvSpPr>
        <p:spPr>
          <a:xfrm>
            <a:off x="8123554" y="540226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9" name="object 1409"/>
          <p:cNvSpPr/>
          <p:nvPr/>
        </p:nvSpPr>
        <p:spPr>
          <a:xfrm>
            <a:off x="8112125" y="539559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0" name="object 1410"/>
          <p:cNvSpPr/>
          <p:nvPr/>
        </p:nvSpPr>
        <p:spPr>
          <a:xfrm>
            <a:off x="8114029" y="53968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1" name="object 1411"/>
          <p:cNvSpPr/>
          <p:nvPr/>
        </p:nvSpPr>
        <p:spPr>
          <a:xfrm>
            <a:off x="8115299" y="539813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2" name="object 1412"/>
          <p:cNvSpPr/>
          <p:nvPr/>
        </p:nvSpPr>
        <p:spPr>
          <a:xfrm>
            <a:off x="8108314" y="539305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3" name="object 1413"/>
          <p:cNvSpPr/>
          <p:nvPr/>
        </p:nvSpPr>
        <p:spPr>
          <a:xfrm>
            <a:off x="8105775" y="53892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4" name="object 1414"/>
          <p:cNvSpPr/>
          <p:nvPr/>
        </p:nvSpPr>
        <p:spPr>
          <a:xfrm>
            <a:off x="8104504" y="538416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5" name="object 1415"/>
          <p:cNvSpPr/>
          <p:nvPr/>
        </p:nvSpPr>
        <p:spPr>
          <a:xfrm>
            <a:off x="8105139" y="538543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6" name="object 1416"/>
          <p:cNvSpPr/>
          <p:nvPr/>
        </p:nvSpPr>
        <p:spPr>
          <a:xfrm>
            <a:off x="8105774" y="538670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7" name="object 1417"/>
          <p:cNvSpPr/>
          <p:nvPr/>
        </p:nvSpPr>
        <p:spPr>
          <a:xfrm>
            <a:off x="8102599" y="53803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8" name="object 1418"/>
          <p:cNvSpPr/>
          <p:nvPr/>
        </p:nvSpPr>
        <p:spPr>
          <a:xfrm>
            <a:off x="8103234" y="53816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9" name="object 1419"/>
          <p:cNvSpPr/>
          <p:nvPr/>
        </p:nvSpPr>
        <p:spPr>
          <a:xfrm>
            <a:off x="8103869" y="5382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0" name="object 1420"/>
          <p:cNvSpPr/>
          <p:nvPr/>
        </p:nvSpPr>
        <p:spPr>
          <a:xfrm>
            <a:off x="8101964" y="537717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1" name="object 1421"/>
          <p:cNvSpPr/>
          <p:nvPr/>
        </p:nvSpPr>
        <p:spPr>
          <a:xfrm>
            <a:off x="8102599" y="53790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2" name="object 1422"/>
          <p:cNvSpPr/>
          <p:nvPr/>
        </p:nvSpPr>
        <p:spPr>
          <a:xfrm>
            <a:off x="8101329" y="53733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3" name="object 1423"/>
          <p:cNvSpPr/>
          <p:nvPr/>
        </p:nvSpPr>
        <p:spPr>
          <a:xfrm>
            <a:off x="8101329" y="53752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4" name="object 1424"/>
          <p:cNvSpPr/>
          <p:nvPr/>
        </p:nvSpPr>
        <p:spPr>
          <a:xfrm>
            <a:off x="8100695" y="5368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5" name="object 1425"/>
          <p:cNvSpPr/>
          <p:nvPr/>
        </p:nvSpPr>
        <p:spPr>
          <a:xfrm>
            <a:off x="8101329" y="5370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6" name="object 1426"/>
          <p:cNvSpPr/>
          <p:nvPr/>
        </p:nvSpPr>
        <p:spPr>
          <a:xfrm>
            <a:off x="8100695" y="5366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7" name="object 1427"/>
          <p:cNvSpPr/>
          <p:nvPr/>
        </p:nvSpPr>
        <p:spPr>
          <a:xfrm>
            <a:off x="8100695" y="5362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8" name="object 1428"/>
          <p:cNvSpPr/>
          <p:nvPr/>
        </p:nvSpPr>
        <p:spPr>
          <a:xfrm>
            <a:off x="8100695" y="5358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9" name="object 1429"/>
          <p:cNvSpPr/>
          <p:nvPr/>
        </p:nvSpPr>
        <p:spPr>
          <a:xfrm>
            <a:off x="8100695" y="5354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0" name="object 1430"/>
          <p:cNvSpPr/>
          <p:nvPr/>
        </p:nvSpPr>
        <p:spPr>
          <a:xfrm>
            <a:off x="8100695" y="5351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1" name="object 1431"/>
          <p:cNvSpPr/>
          <p:nvPr/>
        </p:nvSpPr>
        <p:spPr>
          <a:xfrm>
            <a:off x="8100695" y="5347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2" name="object 1432"/>
          <p:cNvSpPr/>
          <p:nvPr/>
        </p:nvSpPr>
        <p:spPr>
          <a:xfrm>
            <a:off x="8100695" y="5343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3" name="object 1433"/>
          <p:cNvSpPr/>
          <p:nvPr/>
        </p:nvSpPr>
        <p:spPr>
          <a:xfrm>
            <a:off x="8100695" y="53397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4" name="object 1434"/>
          <p:cNvSpPr/>
          <p:nvPr/>
        </p:nvSpPr>
        <p:spPr>
          <a:xfrm>
            <a:off x="8100695" y="5335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5" name="object 1435"/>
          <p:cNvSpPr/>
          <p:nvPr/>
        </p:nvSpPr>
        <p:spPr>
          <a:xfrm>
            <a:off x="8100695" y="5332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6" name="object 1436"/>
          <p:cNvSpPr/>
          <p:nvPr/>
        </p:nvSpPr>
        <p:spPr>
          <a:xfrm>
            <a:off x="8100695" y="5327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7" name="object 1437"/>
          <p:cNvSpPr/>
          <p:nvPr/>
        </p:nvSpPr>
        <p:spPr>
          <a:xfrm>
            <a:off x="8100695" y="5322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8" name="object 1438"/>
          <p:cNvSpPr/>
          <p:nvPr/>
        </p:nvSpPr>
        <p:spPr>
          <a:xfrm>
            <a:off x="8100695" y="5317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9" name="object 1439"/>
          <p:cNvSpPr/>
          <p:nvPr/>
        </p:nvSpPr>
        <p:spPr>
          <a:xfrm>
            <a:off x="8100695" y="5312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0" name="object 1440"/>
          <p:cNvSpPr/>
          <p:nvPr/>
        </p:nvSpPr>
        <p:spPr>
          <a:xfrm>
            <a:off x="8100695" y="53073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1" name="object 1441"/>
          <p:cNvSpPr/>
          <p:nvPr/>
        </p:nvSpPr>
        <p:spPr>
          <a:xfrm>
            <a:off x="8100695" y="53022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2" name="object 1442"/>
          <p:cNvSpPr/>
          <p:nvPr/>
        </p:nvSpPr>
        <p:spPr>
          <a:xfrm>
            <a:off x="8100695" y="5297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3" name="object 1443"/>
          <p:cNvSpPr/>
          <p:nvPr/>
        </p:nvSpPr>
        <p:spPr>
          <a:xfrm>
            <a:off x="8100695" y="5292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4" name="object 1444"/>
          <p:cNvSpPr/>
          <p:nvPr/>
        </p:nvSpPr>
        <p:spPr>
          <a:xfrm>
            <a:off x="8100695" y="5287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5" name="object 1445"/>
          <p:cNvSpPr/>
          <p:nvPr/>
        </p:nvSpPr>
        <p:spPr>
          <a:xfrm>
            <a:off x="8100695" y="52822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6" name="object 1446"/>
          <p:cNvSpPr/>
          <p:nvPr/>
        </p:nvSpPr>
        <p:spPr>
          <a:xfrm>
            <a:off x="8100695" y="52771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7" name="object 1447"/>
          <p:cNvSpPr/>
          <p:nvPr/>
        </p:nvSpPr>
        <p:spPr>
          <a:xfrm>
            <a:off x="8100695" y="5272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8" name="object 1448"/>
          <p:cNvSpPr/>
          <p:nvPr/>
        </p:nvSpPr>
        <p:spPr>
          <a:xfrm>
            <a:off x="8100695" y="5267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9" name="object 1449"/>
          <p:cNvSpPr/>
          <p:nvPr/>
        </p:nvSpPr>
        <p:spPr>
          <a:xfrm>
            <a:off x="8100695" y="5262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0" name="object 1450"/>
          <p:cNvSpPr/>
          <p:nvPr/>
        </p:nvSpPr>
        <p:spPr>
          <a:xfrm>
            <a:off x="8100695" y="5257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1" name="object 1451"/>
          <p:cNvSpPr/>
          <p:nvPr/>
        </p:nvSpPr>
        <p:spPr>
          <a:xfrm>
            <a:off x="8100695" y="5252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2" name="object 1452"/>
          <p:cNvSpPr/>
          <p:nvPr/>
        </p:nvSpPr>
        <p:spPr>
          <a:xfrm>
            <a:off x="8100695" y="5247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3" name="object 1453"/>
          <p:cNvSpPr/>
          <p:nvPr/>
        </p:nvSpPr>
        <p:spPr>
          <a:xfrm>
            <a:off x="8100695" y="5241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4" name="object 1454"/>
          <p:cNvSpPr/>
          <p:nvPr/>
        </p:nvSpPr>
        <p:spPr>
          <a:xfrm>
            <a:off x="8100695" y="52368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5" name="object 1455"/>
          <p:cNvSpPr/>
          <p:nvPr/>
        </p:nvSpPr>
        <p:spPr>
          <a:xfrm>
            <a:off x="8100695" y="5231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6" name="object 1456"/>
          <p:cNvSpPr/>
          <p:nvPr/>
        </p:nvSpPr>
        <p:spPr>
          <a:xfrm>
            <a:off x="8101329" y="522446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7" name="object 1457"/>
          <p:cNvSpPr/>
          <p:nvPr/>
        </p:nvSpPr>
        <p:spPr>
          <a:xfrm>
            <a:off x="8100695" y="5227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8" name="object 1458"/>
          <p:cNvSpPr/>
          <p:nvPr/>
        </p:nvSpPr>
        <p:spPr>
          <a:xfrm>
            <a:off x="8101329" y="522160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9" name="object 1459"/>
          <p:cNvSpPr/>
          <p:nvPr/>
        </p:nvSpPr>
        <p:spPr>
          <a:xfrm>
            <a:off x="8102599" y="52152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0" name="object 1460"/>
          <p:cNvSpPr/>
          <p:nvPr/>
        </p:nvSpPr>
        <p:spPr>
          <a:xfrm>
            <a:off x="8101964" y="521715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1" name="object 1461"/>
          <p:cNvSpPr/>
          <p:nvPr/>
        </p:nvSpPr>
        <p:spPr>
          <a:xfrm>
            <a:off x="8103869" y="52114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2" name="object 1462"/>
          <p:cNvSpPr/>
          <p:nvPr/>
        </p:nvSpPr>
        <p:spPr>
          <a:xfrm>
            <a:off x="8103234" y="521271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3" name="object 1463"/>
          <p:cNvSpPr/>
          <p:nvPr/>
        </p:nvSpPr>
        <p:spPr>
          <a:xfrm>
            <a:off x="8102599" y="521398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4" name="object 1464"/>
          <p:cNvSpPr/>
          <p:nvPr/>
        </p:nvSpPr>
        <p:spPr>
          <a:xfrm>
            <a:off x="8107044" y="520509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5" name="object 1465"/>
          <p:cNvSpPr/>
          <p:nvPr/>
        </p:nvSpPr>
        <p:spPr>
          <a:xfrm>
            <a:off x="8106409" y="5206365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6" name="object 1466"/>
          <p:cNvSpPr/>
          <p:nvPr/>
        </p:nvSpPr>
        <p:spPr>
          <a:xfrm>
            <a:off x="8105774" y="520763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7" name="object 1467"/>
          <p:cNvSpPr/>
          <p:nvPr/>
        </p:nvSpPr>
        <p:spPr>
          <a:xfrm>
            <a:off x="8105139" y="52089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8" name="object 1468"/>
          <p:cNvSpPr/>
          <p:nvPr/>
        </p:nvSpPr>
        <p:spPr>
          <a:xfrm>
            <a:off x="8107679" y="520160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9" name="object 1469"/>
          <p:cNvSpPr/>
          <p:nvPr/>
        </p:nvSpPr>
        <p:spPr>
          <a:xfrm>
            <a:off x="8112124" y="519684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0" name="object 1470"/>
          <p:cNvSpPr/>
          <p:nvPr/>
        </p:nvSpPr>
        <p:spPr>
          <a:xfrm>
            <a:off x="8136254" y="518953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1" name="object 1471"/>
          <p:cNvSpPr/>
          <p:nvPr/>
        </p:nvSpPr>
        <p:spPr>
          <a:xfrm>
            <a:off x="8129904" y="519017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2" name="object 1472"/>
          <p:cNvSpPr/>
          <p:nvPr/>
        </p:nvSpPr>
        <p:spPr>
          <a:xfrm>
            <a:off x="8126729" y="519080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3" name="object 1473"/>
          <p:cNvSpPr/>
          <p:nvPr/>
        </p:nvSpPr>
        <p:spPr>
          <a:xfrm>
            <a:off x="8124824" y="519144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4" name="object 1474"/>
          <p:cNvSpPr/>
          <p:nvPr/>
        </p:nvSpPr>
        <p:spPr>
          <a:xfrm>
            <a:off x="8122919" y="519207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5" name="object 1475"/>
          <p:cNvSpPr/>
          <p:nvPr/>
        </p:nvSpPr>
        <p:spPr>
          <a:xfrm>
            <a:off x="8121649" y="519271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6" name="object 1476"/>
          <p:cNvSpPr/>
          <p:nvPr/>
        </p:nvSpPr>
        <p:spPr>
          <a:xfrm>
            <a:off x="8120379" y="519334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7" name="object 1477"/>
          <p:cNvSpPr/>
          <p:nvPr/>
        </p:nvSpPr>
        <p:spPr>
          <a:xfrm>
            <a:off x="8119109" y="519398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8" name="object 1478"/>
          <p:cNvSpPr/>
          <p:nvPr/>
        </p:nvSpPr>
        <p:spPr>
          <a:xfrm>
            <a:off x="8100547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9" name="object 1479"/>
          <p:cNvSpPr/>
          <p:nvPr/>
        </p:nvSpPr>
        <p:spPr>
          <a:xfrm>
            <a:off x="8100695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0" name="object 1480"/>
          <p:cNvSpPr/>
          <p:nvPr/>
        </p:nvSpPr>
        <p:spPr>
          <a:xfrm>
            <a:off x="8100547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1" name="object 1481"/>
          <p:cNvSpPr/>
          <p:nvPr/>
        </p:nvSpPr>
        <p:spPr>
          <a:xfrm>
            <a:off x="8136255" y="54051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2" name="object 1482"/>
          <p:cNvSpPr/>
          <p:nvPr/>
        </p:nvSpPr>
        <p:spPr>
          <a:xfrm>
            <a:off x="8353425" y="5369559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3" name="object 1483"/>
          <p:cNvSpPr/>
          <p:nvPr/>
        </p:nvSpPr>
        <p:spPr>
          <a:xfrm>
            <a:off x="8388984" y="5224779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4" name="object 1484"/>
          <p:cNvSpPr/>
          <p:nvPr/>
        </p:nvSpPr>
        <p:spPr>
          <a:xfrm>
            <a:off x="8353425" y="518907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5" name="object 1485"/>
          <p:cNvSpPr/>
          <p:nvPr/>
        </p:nvSpPr>
        <p:spPr>
          <a:xfrm>
            <a:off x="8136255" y="518922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6" name="object 1486"/>
          <p:cNvSpPr/>
          <p:nvPr/>
        </p:nvSpPr>
        <p:spPr>
          <a:xfrm>
            <a:off x="8124825" y="579913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7" name="object 1487"/>
          <p:cNvSpPr/>
          <p:nvPr/>
        </p:nvSpPr>
        <p:spPr>
          <a:xfrm>
            <a:off x="8126729" y="579977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8" name="object 1488"/>
          <p:cNvSpPr/>
          <p:nvPr/>
        </p:nvSpPr>
        <p:spPr>
          <a:xfrm>
            <a:off x="8129904" y="580040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9" name="object 1489"/>
          <p:cNvSpPr/>
          <p:nvPr/>
        </p:nvSpPr>
        <p:spPr>
          <a:xfrm>
            <a:off x="8136254" y="580104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0" name="object 1490"/>
          <p:cNvSpPr/>
          <p:nvPr/>
        </p:nvSpPr>
        <p:spPr>
          <a:xfrm>
            <a:off x="8117204" y="579564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1" name="object 1491"/>
          <p:cNvSpPr/>
          <p:nvPr/>
        </p:nvSpPr>
        <p:spPr>
          <a:xfrm>
            <a:off x="8119109" y="579659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2" name="object 1492"/>
          <p:cNvSpPr/>
          <p:nvPr/>
        </p:nvSpPr>
        <p:spPr>
          <a:xfrm>
            <a:off x="8120379" y="579723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3" name="object 1493"/>
          <p:cNvSpPr/>
          <p:nvPr/>
        </p:nvSpPr>
        <p:spPr>
          <a:xfrm>
            <a:off x="8121649" y="579786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4" name="object 1494"/>
          <p:cNvSpPr/>
          <p:nvPr/>
        </p:nvSpPr>
        <p:spPr>
          <a:xfrm>
            <a:off x="8123554" y="579850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5" name="object 1495"/>
          <p:cNvSpPr/>
          <p:nvPr/>
        </p:nvSpPr>
        <p:spPr>
          <a:xfrm>
            <a:off x="8112125" y="5791834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6" name="object 1496"/>
          <p:cNvSpPr/>
          <p:nvPr/>
        </p:nvSpPr>
        <p:spPr>
          <a:xfrm>
            <a:off x="8114029" y="579310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7" name="object 1497"/>
          <p:cNvSpPr/>
          <p:nvPr/>
        </p:nvSpPr>
        <p:spPr>
          <a:xfrm>
            <a:off x="8115299" y="579437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8" name="object 1498"/>
          <p:cNvSpPr/>
          <p:nvPr/>
        </p:nvSpPr>
        <p:spPr>
          <a:xfrm>
            <a:off x="8108314" y="578929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9" name="object 1499"/>
          <p:cNvSpPr/>
          <p:nvPr/>
        </p:nvSpPr>
        <p:spPr>
          <a:xfrm>
            <a:off x="8105775" y="578548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0" name="object 1500"/>
          <p:cNvSpPr/>
          <p:nvPr/>
        </p:nvSpPr>
        <p:spPr>
          <a:xfrm>
            <a:off x="8104504" y="578040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1" name="object 1501"/>
          <p:cNvSpPr/>
          <p:nvPr/>
        </p:nvSpPr>
        <p:spPr>
          <a:xfrm>
            <a:off x="8105139" y="578167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2" name="object 1502"/>
          <p:cNvSpPr/>
          <p:nvPr/>
        </p:nvSpPr>
        <p:spPr>
          <a:xfrm>
            <a:off x="8105774" y="578294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3" name="object 1503"/>
          <p:cNvSpPr/>
          <p:nvPr/>
        </p:nvSpPr>
        <p:spPr>
          <a:xfrm>
            <a:off x="8102599" y="57765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4" name="object 1504"/>
          <p:cNvSpPr/>
          <p:nvPr/>
        </p:nvSpPr>
        <p:spPr>
          <a:xfrm>
            <a:off x="8103234" y="57778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5" name="object 1505"/>
          <p:cNvSpPr/>
          <p:nvPr/>
        </p:nvSpPr>
        <p:spPr>
          <a:xfrm>
            <a:off x="8103869" y="5779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6" name="object 1506"/>
          <p:cNvSpPr/>
          <p:nvPr/>
        </p:nvSpPr>
        <p:spPr>
          <a:xfrm>
            <a:off x="8101964" y="577342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7" name="object 1507"/>
          <p:cNvSpPr/>
          <p:nvPr/>
        </p:nvSpPr>
        <p:spPr>
          <a:xfrm>
            <a:off x="8102599" y="57753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8" name="object 1508"/>
          <p:cNvSpPr/>
          <p:nvPr/>
        </p:nvSpPr>
        <p:spPr>
          <a:xfrm>
            <a:off x="8101329" y="57696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9" name="object 1509"/>
          <p:cNvSpPr/>
          <p:nvPr/>
        </p:nvSpPr>
        <p:spPr>
          <a:xfrm>
            <a:off x="8101329" y="57715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0" name="object 1510"/>
          <p:cNvSpPr/>
          <p:nvPr/>
        </p:nvSpPr>
        <p:spPr>
          <a:xfrm>
            <a:off x="8100695" y="57651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1" name="object 1511"/>
          <p:cNvSpPr/>
          <p:nvPr/>
        </p:nvSpPr>
        <p:spPr>
          <a:xfrm>
            <a:off x="8101329" y="57670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2" name="object 1512"/>
          <p:cNvSpPr/>
          <p:nvPr/>
        </p:nvSpPr>
        <p:spPr>
          <a:xfrm>
            <a:off x="8100695" y="57626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3" name="object 1513"/>
          <p:cNvSpPr/>
          <p:nvPr/>
        </p:nvSpPr>
        <p:spPr>
          <a:xfrm>
            <a:off x="8100695" y="57588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4" name="object 1514"/>
          <p:cNvSpPr/>
          <p:nvPr/>
        </p:nvSpPr>
        <p:spPr>
          <a:xfrm>
            <a:off x="8100695" y="5755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5" name="object 1515"/>
          <p:cNvSpPr/>
          <p:nvPr/>
        </p:nvSpPr>
        <p:spPr>
          <a:xfrm>
            <a:off x="8100695" y="5751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6" name="object 1516"/>
          <p:cNvSpPr/>
          <p:nvPr/>
        </p:nvSpPr>
        <p:spPr>
          <a:xfrm>
            <a:off x="8100695" y="5747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7" name="object 1517"/>
          <p:cNvSpPr/>
          <p:nvPr/>
        </p:nvSpPr>
        <p:spPr>
          <a:xfrm>
            <a:off x="8100695" y="5743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8" name="object 1518"/>
          <p:cNvSpPr/>
          <p:nvPr/>
        </p:nvSpPr>
        <p:spPr>
          <a:xfrm>
            <a:off x="8100695" y="5739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9" name="object 1519"/>
          <p:cNvSpPr/>
          <p:nvPr/>
        </p:nvSpPr>
        <p:spPr>
          <a:xfrm>
            <a:off x="8100695" y="57359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0" name="object 1520"/>
          <p:cNvSpPr/>
          <p:nvPr/>
        </p:nvSpPr>
        <p:spPr>
          <a:xfrm>
            <a:off x="8100695" y="5732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1" name="object 1521"/>
          <p:cNvSpPr/>
          <p:nvPr/>
        </p:nvSpPr>
        <p:spPr>
          <a:xfrm>
            <a:off x="8100695" y="5728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2" name="object 1522"/>
          <p:cNvSpPr/>
          <p:nvPr/>
        </p:nvSpPr>
        <p:spPr>
          <a:xfrm>
            <a:off x="8100695" y="57238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3" name="object 1523"/>
          <p:cNvSpPr/>
          <p:nvPr/>
        </p:nvSpPr>
        <p:spPr>
          <a:xfrm>
            <a:off x="8100695" y="57188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4" name="object 1524"/>
          <p:cNvSpPr/>
          <p:nvPr/>
        </p:nvSpPr>
        <p:spPr>
          <a:xfrm>
            <a:off x="8100695" y="5713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5" name="object 1525"/>
          <p:cNvSpPr/>
          <p:nvPr/>
        </p:nvSpPr>
        <p:spPr>
          <a:xfrm>
            <a:off x="8100695" y="5708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6" name="object 1526"/>
          <p:cNvSpPr/>
          <p:nvPr/>
        </p:nvSpPr>
        <p:spPr>
          <a:xfrm>
            <a:off x="8100695" y="57035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7" name="object 1527"/>
          <p:cNvSpPr/>
          <p:nvPr/>
        </p:nvSpPr>
        <p:spPr>
          <a:xfrm>
            <a:off x="8100695" y="56984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8" name="object 1528"/>
          <p:cNvSpPr/>
          <p:nvPr/>
        </p:nvSpPr>
        <p:spPr>
          <a:xfrm>
            <a:off x="8100695" y="5693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9" name="object 1529"/>
          <p:cNvSpPr/>
          <p:nvPr/>
        </p:nvSpPr>
        <p:spPr>
          <a:xfrm>
            <a:off x="8100695" y="56886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0" name="object 1530"/>
          <p:cNvSpPr/>
          <p:nvPr/>
        </p:nvSpPr>
        <p:spPr>
          <a:xfrm>
            <a:off x="8100695" y="56838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1" name="object 1531"/>
          <p:cNvSpPr/>
          <p:nvPr/>
        </p:nvSpPr>
        <p:spPr>
          <a:xfrm>
            <a:off x="8100695" y="5678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715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2" name="object 1532"/>
          <p:cNvSpPr/>
          <p:nvPr/>
        </p:nvSpPr>
        <p:spPr>
          <a:xfrm>
            <a:off x="8100695" y="56734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3" name="object 1533"/>
          <p:cNvSpPr/>
          <p:nvPr/>
        </p:nvSpPr>
        <p:spPr>
          <a:xfrm>
            <a:off x="8100695" y="56686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4" name="object 1534"/>
          <p:cNvSpPr/>
          <p:nvPr/>
        </p:nvSpPr>
        <p:spPr>
          <a:xfrm>
            <a:off x="8100695" y="5663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5" name="object 1535"/>
          <p:cNvSpPr/>
          <p:nvPr/>
        </p:nvSpPr>
        <p:spPr>
          <a:xfrm>
            <a:off x="8100695" y="56584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6" name="object 1536"/>
          <p:cNvSpPr/>
          <p:nvPr/>
        </p:nvSpPr>
        <p:spPr>
          <a:xfrm>
            <a:off x="8100695" y="5653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7" name="object 1537"/>
          <p:cNvSpPr/>
          <p:nvPr/>
        </p:nvSpPr>
        <p:spPr>
          <a:xfrm>
            <a:off x="8100695" y="5648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8" name="object 1538"/>
          <p:cNvSpPr/>
          <p:nvPr/>
        </p:nvSpPr>
        <p:spPr>
          <a:xfrm>
            <a:off x="8100695" y="5643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9" name="object 1539"/>
          <p:cNvSpPr/>
          <p:nvPr/>
        </p:nvSpPr>
        <p:spPr>
          <a:xfrm>
            <a:off x="8100695" y="56381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0" name="object 1540"/>
          <p:cNvSpPr/>
          <p:nvPr/>
        </p:nvSpPr>
        <p:spPr>
          <a:xfrm>
            <a:off x="8100695" y="5633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1" name="object 1541"/>
          <p:cNvSpPr/>
          <p:nvPr/>
        </p:nvSpPr>
        <p:spPr>
          <a:xfrm>
            <a:off x="8100695" y="56280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2" name="object 1542"/>
          <p:cNvSpPr/>
          <p:nvPr/>
        </p:nvSpPr>
        <p:spPr>
          <a:xfrm>
            <a:off x="8101329" y="562070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3" name="object 1543"/>
          <p:cNvSpPr/>
          <p:nvPr/>
        </p:nvSpPr>
        <p:spPr>
          <a:xfrm>
            <a:off x="8100695" y="5623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4" name="object 1544"/>
          <p:cNvSpPr/>
          <p:nvPr/>
        </p:nvSpPr>
        <p:spPr>
          <a:xfrm>
            <a:off x="8101329" y="56178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5" name="object 1545"/>
          <p:cNvSpPr/>
          <p:nvPr/>
        </p:nvSpPr>
        <p:spPr>
          <a:xfrm>
            <a:off x="8102599" y="5611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6" name="object 1546"/>
          <p:cNvSpPr/>
          <p:nvPr/>
        </p:nvSpPr>
        <p:spPr>
          <a:xfrm>
            <a:off x="8101964" y="56134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7" name="object 1547"/>
          <p:cNvSpPr/>
          <p:nvPr/>
        </p:nvSpPr>
        <p:spPr>
          <a:xfrm>
            <a:off x="8103869" y="56076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8" name="object 1548"/>
          <p:cNvSpPr/>
          <p:nvPr/>
        </p:nvSpPr>
        <p:spPr>
          <a:xfrm>
            <a:off x="8103234" y="560895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9" name="object 1549"/>
          <p:cNvSpPr/>
          <p:nvPr/>
        </p:nvSpPr>
        <p:spPr>
          <a:xfrm>
            <a:off x="8102599" y="561022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0" name="object 1550"/>
          <p:cNvSpPr/>
          <p:nvPr/>
        </p:nvSpPr>
        <p:spPr>
          <a:xfrm>
            <a:off x="8107044" y="560133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1" name="object 1551"/>
          <p:cNvSpPr/>
          <p:nvPr/>
        </p:nvSpPr>
        <p:spPr>
          <a:xfrm>
            <a:off x="8106409" y="5602604"/>
            <a:ext cx="276860" cy="0"/>
          </a:xfrm>
          <a:custGeom>
            <a:avLst/>
            <a:gdLst/>
            <a:ahLst/>
            <a:cxnLst/>
            <a:rect l="l" t="t" r="r" b="b"/>
            <a:pathLst>
              <a:path w="276859" h="0">
                <a:moveTo>
                  <a:pt x="0" y="0"/>
                </a:moveTo>
                <a:lnTo>
                  <a:pt x="27686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2" name="object 1552"/>
          <p:cNvSpPr/>
          <p:nvPr/>
        </p:nvSpPr>
        <p:spPr>
          <a:xfrm>
            <a:off x="8105774" y="56038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3" name="object 1553"/>
          <p:cNvSpPr/>
          <p:nvPr/>
        </p:nvSpPr>
        <p:spPr>
          <a:xfrm>
            <a:off x="8105139" y="56051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317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4" name="object 1554"/>
          <p:cNvSpPr/>
          <p:nvPr/>
        </p:nvSpPr>
        <p:spPr>
          <a:xfrm>
            <a:off x="8107679" y="5597842"/>
            <a:ext cx="273685" cy="0"/>
          </a:xfrm>
          <a:custGeom>
            <a:avLst/>
            <a:gdLst/>
            <a:ahLst/>
            <a:cxnLst/>
            <a:rect l="l" t="t" r="r" b="b"/>
            <a:pathLst>
              <a:path w="273684" h="0">
                <a:moveTo>
                  <a:pt x="0" y="0"/>
                </a:moveTo>
                <a:lnTo>
                  <a:pt x="273685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5" name="object 1555"/>
          <p:cNvSpPr/>
          <p:nvPr/>
        </p:nvSpPr>
        <p:spPr>
          <a:xfrm>
            <a:off x="8112124" y="559307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508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6" name="object 1556"/>
          <p:cNvSpPr/>
          <p:nvPr/>
        </p:nvSpPr>
        <p:spPr>
          <a:xfrm>
            <a:off x="8136254" y="558577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7" name="object 1557"/>
          <p:cNvSpPr/>
          <p:nvPr/>
        </p:nvSpPr>
        <p:spPr>
          <a:xfrm>
            <a:off x="8129904" y="558641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8" name="object 1558"/>
          <p:cNvSpPr/>
          <p:nvPr/>
        </p:nvSpPr>
        <p:spPr>
          <a:xfrm>
            <a:off x="8126729" y="558704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9" name="object 1559"/>
          <p:cNvSpPr/>
          <p:nvPr/>
        </p:nvSpPr>
        <p:spPr>
          <a:xfrm>
            <a:off x="8124824" y="55876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0" name="object 1560"/>
          <p:cNvSpPr/>
          <p:nvPr/>
        </p:nvSpPr>
        <p:spPr>
          <a:xfrm>
            <a:off x="8122919" y="558831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1" name="object 1561"/>
          <p:cNvSpPr/>
          <p:nvPr/>
        </p:nvSpPr>
        <p:spPr>
          <a:xfrm>
            <a:off x="8121649" y="558895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2" name="object 1562"/>
          <p:cNvSpPr/>
          <p:nvPr/>
        </p:nvSpPr>
        <p:spPr>
          <a:xfrm>
            <a:off x="8120379" y="558958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3" name="object 1563"/>
          <p:cNvSpPr/>
          <p:nvPr/>
        </p:nvSpPr>
        <p:spPr>
          <a:xfrm>
            <a:off x="8119109" y="559022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4" name="object 1564"/>
          <p:cNvSpPr/>
          <p:nvPr/>
        </p:nvSpPr>
        <p:spPr>
          <a:xfrm>
            <a:off x="8100547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5" name="object 1565"/>
          <p:cNvSpPr/>
          <p:nvPr/>
        </p:nvSpPr>
        <p:spPr>
          <a:xfrm>
            <a:off x="8100695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6" name="object 1566"/>
          <p:cNvSpPr/>
          <p:nvPr/>
        </p:nvSpPr>
        <p:spPr>
          <a:xfrm>
            <a:off x="8100547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7" name="object 1567"/>
          <p:cNvSpPr/>
          <p:nvPr/>
        </p:nvSpPr>
        <p:spPr>
          <a:xfrm>
            <a:off x="8136255" y="58013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8" name="object 1568"/>
          <p:cNvSpPr/>
          <p:nvPr/>
        </p:nvSpPr>
        <p:spPr>
          <a:xfrm>
            <a:off x="8353425" y="576580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9" name="object 1569"/>
          <p:cNvSpPr/>
          <p:nvPr/>
        </p:nvSpPr>
        <p:spPr>
          <a:xfrm>
            <a:off x="8388984" y="562102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0" name="object 1570"/>
          <p:cNvSpPr/>
          <p:nvPr/>
        </p:nvSpPr>
        <p:spPr>
          <a:xfrm>
            <a:off x="8353425" y="558531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1" name="object 1571"/>
          <p:cNvSpPr/>
          <p:nvPr/>
        </p:nvSpPr>
        <p:spPr>
          <a:xfrm>
            <a:off x="8136255" y="558546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2" name="object 1572"/>
          <p:cNvSpPr/>
          <p:nvPr/>
        </p:nvSpPr>
        <p:spPr>
          <a:xfrm>
            <a:off x="8124825" y="61953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3" name="object 1573"/>
          <p:cNvSpPr/>
          <p:nvPr/>
        </p:nvSpPr>
        <p:spPr>
          <a:xfrm>
            <a:off x="8126729" y="619601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4" name="object 1574"/>
          <p:cNvSpPr/>
          <p:nvPr/>
        </p:nvSpPr>
        <p:spPr>
          <a:xfrm>
            <a:off x="8129904" y="61966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5" name="object 1575"/>
          <p:cNvSpPr/>
          <p:nvPr/>
        </p:nvSpPr>
        <p:spPr>
          <a:xfrm>
            <a:off x="8136254" y="619728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2B5B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6" name="object 1576"/>
          <p:cNvSpPr/>
          <p:nvPr/>
        </p:nvSpPr>
        <p:spPr>
          <a:xfrm>
            <a:off x="8117204" y="619188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7" name="object 1577"/>
          <p:cNvSpPr/>
          <p:nvPr/>
        </p:nvSpPr>
        <p:spPr>
          <a:xfrm>
            <a:off x="8119109" y="619283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8" name="object 1578"/>
          <p:cNvSpPr/>
          <p:nvPr/>
        </p:nvSpPr>
        <p:spPr>
          <a:xfrm>
            <a:off x="8120379" y="619347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9" name="object 1579"/>
          <p:cNvSpPr/>
          <p:nvPr/>
        </p:nvSpPr>
        <p:spPr>
          <a:xfrm>
            <a:off x="8121649" y="619410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0" name="object 1580"/>
          <p:cNvSpPr/>
          <p:nvPr/>
        </p:nvSpPr>
        <p:spPr>
          <a:xfrm>
            <a:off x="8123554" y="619474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2B5B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1" name="object 1581"/>
          <p:cNvSpPr/>
          <p:nvPr/>
        </p:nvSpPr>
        <p:spPr>
          <a:xfrm>
            <a:off x="8112125" y="6188075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2" name="object 1582"/>
          <p:cNvSpPr/>
          <p:nvPr/>
        </p:nvSpPr>
        <p:spPr>
          <a:xfrm>
            <a:off x="8114029" y="61893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3" name="object 1583"/>
          <p:cNvSpPr/>
          <p:nvPr/>
        </p:nvSpPr>
        <p:spPr>
          <a:xfrm>
            <a:off x="8115299" y="619061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2B5D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4" name="object 1584"/>
          <p:cNvSpPr/>
          <p:nvPr/>
        </p:nvSpPr>
        <p:spPr>
          <a:xfrm>
            <a:off x="8108315" y="618553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2C5D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5" name="object 1585"/>
          <p:cNvSpPr/>
          <p:nvPr/>
        </p:nvSpPr>
        <p:spPr>
          <a:xfrm>
            <a:off x="8105775" y="618172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2C5E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6" name="object 1586"/>
          <p:cNvSpPr/>
          <p:nvPr/>
        </p:nvSpPr>
        <p:spPr>
          <a:xfrm>
            <a:off x="8105139" y="617791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7" name="object 1587"/>
          <p:cNvSpPr/>
          <p:nvPr/>
        </p:nvSpPr>
        <p:spPr>
          <a:xfrm>
            <a:off x="8105774" y="617918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2C5F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8" name="object 1588"/>
          <p:cNvSpPr/>
          <p:nvPr/>
        </p:nvSpPr>
        <p:spPr>
          <a:xfrm>
            <a:off x="8103234" y="61741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9" name="object 1589"/>
          <p:cNvSpPr/>
          <p:nvPr/>
        </p:nvSpPr>
        <p:spPr>
          <a:xfrm>
            <a:off x="8103869" y="617537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2C5F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0" name="object 1590"/>
          <p:cNvSpPr/>
          <p:nvPr/>
        </p:nvSpPr>
        <p:spPr>
          <a:xfrm>
            <a:off x="8101964" y="6170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1" name="object 1591"/>
          <p:cNvSpPr/>
          <p:nvPr/>
        </p:nvSpPr>
        <p:spPr>
          <a:xfrm>
            <a:off x="8102599" y="61715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2" name="object 1592"/>
          <p:cNvSpPr/>
          <p:nvPr/>
        </p:nvSpPr>
        <p:spPr>
          <a:xfrm>
            <a:off x="8102599" y="61728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2C5F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3" name="object 1593"/>
          <p:cNvSpPr/>
          <p:nvPr/>
        </p:nvSpPr>
        <p:spPr>
          <a:xfrm>
            <a:off x="8101329" y="616648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4" name="object 1594"/>
          <p:cNvSpPr/>
          <p:nvPr/>
        </p:nvSpPr>
        <p:spPr>
          <a:xfrm>
            <a:off x="8101329" y="616775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5" name="object 1595"/>
          <p:cNvSpPr/>
          <p:nvPr/>
        </p:nvSpPr>
        <p:spPr>
          <a:xfrm>
            <a:off x="8101964" y="61690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2C60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6" name="object 1596"/>
          <p:cNvSpPr/>
          <p:nvPr/>
        </p:nvSpPr>
        <p:spPr>
          <a:xfrm>
            <a:off x="8100695" y="61617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7" name="object 1597"/>
          <p:cNvSpPr/>
          <p:nvPr/>
        </p:nvSpPr>
        <p:spPr>
          <a:xfrm>
            <a:off x="8101329" y="616362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2D60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8" name="object 1598"/>
          <p:cNvSpPr/>
          <p:nvPr/>
        </p:nvSpPr>
        <p:spPr>
          <a:xfrm>
            <a:off x="8100695" y="61598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2D61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9" name="object 1599"/>
          <p:cNvSpPr/>
          <p:nvPr/>
        </p:nvSpPr>
        <p:spPr>
          <a:xfrm>
            <a:off x="8100695" y="6156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D61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0" name="object 1600"/>
          <p:cNvSpPr/>
          <p:nvPr/>
        </p:nvSpPr>
        <p:spPr>
          <a:xfrm>
            <a:off x="8100695" y="6152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3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1" name="object 1601"/>
          <p:cNvSpPr/>
          <p:nvPr/>
        </p:nvSpPr>
        <p:spPr>
          <a:xfrm>
            <a:off x="8100695" y="61487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2" name="object 1602"/>
          <p:cNvSpPr/>
          <p:nvPr/>
        </p:nvSpPr>
        <p:spPr>
          <a:xfrm>
            <a:off x="8100695" y="61448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2E6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3" name="object 1603"/>
          <p:cNvSpPr/>
          <p:nvPr/>
        </p:nvSpPr>
        <p:spPr>
          <a:xfrm>
            <a:off x="8100695" y="61410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4" name="object 1604"/>
          <p:cNvSpPr/>
          <p:nvPr/>
        </p:nvSpPr>
        <p:spPr>
          <a:xfrm>
            <a:off x="8100695" y="61375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066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5" name="object 1605"/>
          <p:cNvSpPr/>
          <p:nvPr/>
        </p:nvSpPr>
        <p:spPr>
          <a:xfrm>
            <a:off x="8100695" y="61341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06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6" name="object 1606"/>
          <p:cNvSpPr/>
          <p:nvPr/>
        </p:nvSpPr>
        <p:spPr>
          <a:xfrm>
            <a:off x="8100695" y="61302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7" name="object 1607"/>
          <p:cNvSpPr/>
          <p:nvPr/>
        </p:nvSpPr>
        <p:spPr>
          <a:xfrm>
            <a:off x="8100695" y="61264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6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8" name="object 1608"/>
          <p:cNvSpPr/>
          <p:nvPr/>
        </p:nvSpPr>
        <p:spPr>
          <a:xfrm>
            <a:off x="8100695" y="6122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167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9" name="object 1609"/>
          <p:cNvSpPr/>
          <p:nvPr/>
        </p:nvSpPr>
        <p:spPr>
          <a:xfrm>
            <a:off x="8100695" y="61191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268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0" name="object 1610"/>
          <p:cNvSpPr/>
          <p:nvPr/>
        </p:nvSpPr>
        <p:spPr>
          <a:xfrm>
            <a:off x="8100695" y="61156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268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1" name="object 1611"/>
          <p:cNvSpPr/>
          <p:nvPr/>
        </p:nvSpPr>
        <p:spPr>
          <a:xfrm>
            <a:off x="8100695" y="61118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A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2" name="object 1612"/>
          <p:cNvSpPr/>
          <p:nvPr/>
        </p:nvSpPr>
        <p:spPr>
          <a:xfrm>
            <a:off x="8100695" y="61080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3" name="object 1613"/>
          <p:cNvSpPr/>
          <p:nvPr/>
        </p:nvSpPr>
        <p:spPr>
          <a:xfrm>
            <a:off x="8100695" y="61042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B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4" name="object 1614"/>
          <p:cNvSpPr/>
          <p:nvPr/>
        </p:nvSpPr>
        <p:spPr>
          <a:xfrm>
            <a:off x="8100695" y="61007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36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5" name="object 1615"/>
          <p:cNvSpPr/>
          <p:nvPr/>
        </p:nvSpPr>
        <p:spPr>
          <a:xfrm>
            <a:off x="8100695" y="60972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6" name="object 1616"/>
          <p:cNvSpPr/>
          <p:nvPr/>
        </p:nvSpPr>
        <p:spPr>
          <a:xfrm>
            <a:off x="8100695" y="60934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36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7" name="object 1617"/>
          <p:cNvSpPr/>
          <p:nvPr/>
        </p:nvSpPr>
        <p:spPr>
          <a:xfrm>
            <a:off x="8100695" y="6089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8" name="object 1618"/>
          <p:cNvSpPr/>
          <p:nvPr/>
        </p:nvSpPr>
        <p:spPr>
          <a:xfrm>
            <a:off x="8100695" y="60858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D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9" name="object 1619"/>
          <p:cNvSpPr/>
          <p:nvPr/>
        </p:nvSpPr>
        <p:spPr>
          <a:xfrm>
            <a:off x="8100695" y="60820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46E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0" name="object 1620"/>
          <p:cNvSpPr/>
          <p:nvPr/>
        </p:nvSpPr>
        <p:spPr>
          <a:xfrm>
            <a:off x="8100695" y="60785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570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1" name="object 1621"/>
          <p:cNvSpPr/>
          <p:nvPr/>
        </p:nvSpPr>
        <p:spPr>
          <a:xfrm>
            <a:off x="8100695" y="60750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0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2" name="object 1622"/>
          <p:cNvSpPr/>
          <p:nvPr/>
        </p:nvSpPr>
        <p:spPr>
          <a:xfrm>
            <a:off x="8100695" y="60712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571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3" name="object 1623"/>
          <p:cNvSpPr/>
          <p:nvPr/>
        </p:nvSpPr>
        <p:spPr>
          <a:xfrm>
            <a:off x="8100695" y="60674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4" name="object 1624"/>
          <p:cNvSpPr/>
          <p:nvPr/>
        </p:nvSpPr>
        <p:spPr>
          <a:xfrm>
            <a:off x="8100695" y="60636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772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5" name="object 1625"/>
          <p:cNvSpPr/>
          <p:nvPr/>
        </p:nvSpPr>
        <p:spPr>
          <a:xfrm>
            <a:off x="8100695" y="60601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772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6" name="object 1626"/>
          <p:cNvSpPr/>
          <p:nvPr/>
        </p:nvSpPr>
        <p:spPr>
          <a:xfrm>
            <a:off x="8100695" y="60566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2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7" name="object 1627"/>
          <p:cNvSpPr/>
          <p:nvPr/>
        </p:nvSpPr>
        <p:spPr>
          <a:xfrm>
            <a:off x="8100695" y="60528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3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8" name="object 1628"/>
          <p:cNvSpPr/>
          <p:nvPr/>
        </p:nvSpPr>
        <p:spPr>
          <a:xfrm>
            <a:off x="8100695" y="60490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874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9" name="object 1629"/>
          <p:cNvSpPr/>
          <p:nvPr/>
        </p:nvSpPr>
        <p:spPr>
          <a:xfrm>
            <a:off x="8100695" y="60452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4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0" name="object 1630"/>
          <p:cNvSpPr/>
          <p:nvPr/>
        </p:nvSpPr>
        <p:spPr>
          <a:xfrm>
            <a:off x="8100695" y="60413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6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1" name="object 1631"/>
          <p:cNvSpPr/>
          <p:nvPr/>
        </p:nvSpPr>
        <p:spPr>
          <a:xfrm>
            <a:off x="8100695" y="60378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3977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2" name="object 1632"/>
          <p:cNvSpPr/>
          <p:nvPr/>
        </p:nvSpPr>
        <p:spPr>
          <a:xfrm>
            <a:off x="8100695" y="60344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7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3" name="object 1633"/>
          <p:cNvSpPr/>
          <p:nvPr/>
        </p:nvSpPr>
        <p:spPr>
          <a:xfrm>
            <a:off x="8100695" y="60305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978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4" name="object 1634"/>
          <p:cNvSpPr/>
          <p:nvPr/>
        </p:nvSpPr>
        <p:spPr>
          <a:xfrm>
            <a:off x="8100695" y="60267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5" name="object 1635"/>
          <p:cNvSpPr/>
          <p:nvPr/>
        </p:nvSpPr>
        <p:spPr>
          <a:xfrm>
            <a:off x="8101329" y="60156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6" name="object 1636"/>
          <p:cNvSpPr/>
          <p:nvPr/>
        </p:nvSpPr>
        <p:spPr>
          <a:xfrm>
            <a:off x="8100695" y="6021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7620">
            <a:solidFill>
              <a:srgbClr val="3A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7" name="object 1637"/>
          <p:cNvSpPr/>
          <p:nvPr/>
        </p:nvSpPr>
        <p:spPr>
          <a:xfrm>
            <a:off x="8103869" y="60039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8" name="object 1638"/>
          <p:cNvSpPr/>
          <p:nvPr/>
        </p:nvSpPr>
        <p:spPr>
          <a:xfrm>
            <a:off x="8103234" y="600519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9" name="object 1639"/>
          <p:cNvSpPr/>
          <p:nvPr/>
        </p:nvSpPr>
        <p:spPr>
          <a:xfrm>
            <a:off x="8102599" y="600646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0" name="object 1640"/>
          <p:cNvSpPr/>
          <p:nvPr/>
        </p:nvSpPr>
        <p:spPr>
          <a:xfrm>
            <a:off x="8102599" y="60077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1" name="object 1641"/>
          <p:cNvSpPr/>
          <p:nvPr/>
        </p:nvSpPr>
        <p:spPr>
          <a:xfrm>
            <a:off x="8101964" y="600964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2" name="object 1642"/>
          <p:cNvSpPr/>
          <p:nvPr/>
        </p:nvSpPr>
        <p:spPr>
          <a:xfrm>
            <a:off x="8101329" y="60128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3979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3" name="object 1643"/>
          <p:cNvSpPr/>
          <p:nvPr/>
        </p:nvSpPr>
        <p:spPr>
          <a:xfrm>
            <a:off x="8103869" y="5997892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10795">
            <a:solidFill>
              <a:srgbClr val="3979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4" name="object 1644"/>
          <p:cNvSpPr/>
          <p:nvPr/>
        </p:nvSpPr>
        <p:spPr>
          <a:xfrm>
            <a:off x="8111489" y="5987097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 h="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0795">
            <a:solidFill>
              <a:srgbClr val="387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5" name="object 1645"/>
          <p:cNvSpPr/>
          <p:nvPr/>
        </p:nvSpPr>
        <p:spPr>
          <a:xfrm>
            <a:off x="7020559" y="5692775"/>
            <a:ext cx="720090" cy="635"/>
          </a:xfrm>
          <a:custGeom>
            <a:avLst/>
            <a:gdLst/>
            <a:ahLst/>
            <a:cxnLst/>
            <a:rect l="l" t="t" r="r" b="b"/>
            <a:pathLst>
              <a:path w="720090" h="635">
                <a:moveTo>
                  <a:pt x="0" y="0"/>
                </a:moveTo>
                <a:lnTo>
                  <a:pt x="720090" y="63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6" name="object 1646"/>
          <p:cNvSpPr/>
          <p:nvPr/>
        </p:nvSpPr>
        <p:spPr>
          <a:xfrm>
            <a:off x="7654290" y="5635625"/>
            <a:ext cx="86360" cy="114300"/>
          </a:xfrm>
          <a:custGeom>
            <a:avLst/>
            <a:gdLst/>
            <a:ahLst/>
            <a:cxnLst/>
            <a:rect l="l" t="t" r="r" b="b"/>
            <a:pathLst>
              <a:path w="86359" h="114300">
                <a:moveTo>
                  <a:pt x="86360" y="57785"/>
                </a:moveTo>
                <a:lnTo>
                  <a:pt x="635" y="0"/>
                </a:lnTo>
                <a:lnTo>
                  <a:pt x="86360" y="57785"/>
                </a:lnTo>
                <a:lnTo>
                  <a:pt x="0" y="114300"/>
                </a:lnTo>
                <a:lnTo>
                  <a:pt x="86360" y="5778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727" rIns="0" bIns="0" rtlCol="0" vert="horz">
            <a:spAutoFit/>
          </a:bodyPr>
          <a:lstStyle/>
          <a:p>
            <a:pPr marL="1496695">
              <a:lnSpc>
                <a:spcPct val="100000"/>
              </a:lnSpc>
            </a:pPr>
            <a:r>
              <a:rPr dirty="0" spc="-5"/>
              <a:t>@ModelAttribute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244" y="1740534"/>
            <a:ext cx="8133715" cy="2473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815"/>
              </a:lnSpc>
              <a:buClr>
                <a:srgbClr val="0000FF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在方法定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义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上使用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@ModelAttribute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注解</a:t>
            </a:r>
            <a:r>
              <a:rPr dirty="0" sz="2400" b="1">
                <a:latin typeface="等线"/>
                <a:cs typeface="等线"/>
              </a:rPr>
              <a:t>：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Spring</a:t>
            </a:r>
            <a:r>
              <a:rPr dirty="0" sz="24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MVC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750"/>
              </a:lnSpc>
            </a:pP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在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用目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标处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理方法前，会先逐个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调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用在方法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级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上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标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注了</a:t>
            </a:r>
            <a:endParaRPr sz="2400">
              <a:latin typeface="等线"/>
              <a:cs typeface="等线"/>
            </a:endParaRPr>
          </a:p>
          <a:p>
            <a:pPr algn="ctr" marR="3670935">
              <a:lnSpc>
                <a:spcPts val="2815"/>
              </a:lnSpc>
            </a:pP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@ModelAttribute</a:t>
            </a:r>
            <a:r>
              <a:rPr dirty="0" sz="2400" spc="-7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的方法。</a:t>
            </a:r>
            <a:endParaRPr sz="2400">
              <a:latin typeface="等线"/>
              <a:cs typeface="等线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在方法的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入参前使用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@ModelAttribute</a:t>
            </a:r>
            <a:r>
              <a:rPr dirty="0" sz="2400" spc="-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注解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：</a:t>
            </a:r>
            <a:endParaRPr sz="2400">
              <a:latin typeface="等线"/>
              <a:cs typeface="等线"/>
            </a:endParaRPr>
          </a:p>
          <a:p>
            <a:pPr marL="469900">
              <a:lnSpc>
                <a:spcPts val="2350"/>
              </a:lnSpc>
              <a:spcBef>
                <a:spcPts val="355"/>
              </a:spcBef>
              <a:tabLst>
                <a:tab pos="754380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可以从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隐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含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象中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取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隐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含的模型数据中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取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象，再将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求参数</a:t>
            </a:r>
            <a:endParaRPr sz="2000">
              <a:latin typeface="等线"/>
              <a:cs typeface="等线"/>
            </a:endParaRPr>
          </a:p>
          <a:p>
            <a:pPr algn="ctr" marR="3568065">
              <a:lnSpc>
                <a:spcPts val="2350"/>
              </a:lnSpc>
            </a:pP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绑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定到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象中，再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传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入入参</a:t>
            </a:r>
            <a:endParaRPr sz="2000">
              <a:latin typeface="等线"/>
              <a:cs typeface="等线"/>
            </a:endParaRPr>
          </a:p>
          <a:p>
            <a:pPr algn="ctr" marR="3599815">
              <a:lnSpc>
                <a:spcPct val="100000"/>
              </a:lnSpc>
              <a:spcBef>
                <a:spcPts val="350"/>
              </a:spcBef>
              <a:tabLst>
                <a:tab pos="284480" algn="l"/>
              </a:tabLst>
            </a:pP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将方法入参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象添加到模型中</a:t>
            </a:r>
            <a:endParaRPr sz="20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9831" rIns="0" bIns="0" rtlCol="0" vert="horz">
            <a:spAutoFit/>
          </a:bodyPr>
          <a:lstStyle/>
          <a:p>
            <a:pPr marL="1449070">
              <a:lnSpc>
                <a:spcPct val="100000"/>
              </a:lnSpc>
            </a:pP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Spring</a:t>
            </a:r>
            <a:r>
              <a:rPr dirty="0" spc="-5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54834"/>
            <a:ext cx="7982584" cy="2700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675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Spring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为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展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现层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提供的基于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z="24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设计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理念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优</a:t>
            </a:r>
            <a:r>
              <a:rPr dirty="0" sz="2400">
                <a:latin typeface="MS Gothic"/>
                <a:cs typeface="MS Gothic"/>
              </a:rPr>
              <a:t>秀的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615"/>
              </a:lnSpc>
            </a:pPr>
            <a:r>
              <a:rPr dirty="0" sz="2400" spc="-5">
                <a:latin typeface="Arial"/>
                <a:cs typeface="Arial"/>
              </a:rPr>
              <a:t>Web </a:t>
            </a:r>
            <a:r>
              <a:rPr dirty="0" sz="2400">
                <a:latin typeface="MS Gothic"/>
                <a:cs typeface="MS Gothic"/>
              </a:rPr>
              <a:t>框架，是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目前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最主流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z="2400" spc="-1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框架之一</a:t>
            </a:r>
            <a:endParaRPr sz="2400">
              <a:latin typeface="等线"/>
              <a:cs typeface="等线"/>
            </a:endParaRPr>
          </a:p>
          <a:p>
            <a:pPr marL="12700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spc="-5">
                <a:latin typeface="Arial"/>
                <a:cs typeface="Arial"/>
              </a:rPr>
              <a:t>Spring3.0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后全面超越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Struts2</a:t>
            </a:r>
            <a:r>
              <a:rPr dirty="0" sz="2400" spc="-5">
                <a:latin typeface="MS Gothic"/>
                <a:cs typeface="MS Gothic"/>
              </a:rPr>
              <a:t>，成</a:t>
            </a:r>
            <a:r>
              <a:rPr dirty="0" sz="2400" spc="-5">
                <a:latin typeface="宋体"/>
                <a:cs typeface="宋体"/>
              </a:rPr>
              <a:t>为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最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优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秀的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z="24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框架</a:t>
            </a:r>
            <a:endParaRPr sz="2400">
              <a:latin typeface="等线"/>
              <a:cs typeface="等线"/>
            </a:endParaRPr>
          </a:p>
          <a:p>
            <a:pPr marL="354965" marR="5080" indent="-342265">
              <a:lnSpc>
                <a:spcPts val="2480"/>
              </a:lnSpc>
              <a:spcBef>
                <a:spcPts val="350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</a:t>
            </a:r>
            <a:r>
              <a:rPr dirty="0" sz="24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z="24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一套</a:t>
            </a:r>
            <a:r>
              <a:rPr dirty="0" sz="2400" spc="-1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MVC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注解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让</a:t>
            </a:r>
            <a:r>
              <a:rPr dirty="0" sz="2400" spc="-555">
                <a:latin typeface="宋体"/>
                <a:cs typeface="宋体"/>
              </a:rPr>
              <a:t> </a:t>
            </a:r>
            <a:r>
              <a:rPr dirty="0" sz="2400">
                <a:latin typeface="Arial"/>
                <a:cs typeface="Arial"/>
              </a:rPr>
              <a:t>POJO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成</a:t>
            </a:r>
            <a:r>
              <a:rPr dirty="0" sz="2400">
                <a:latin typeface="宋体"/>
                <a:cs typeface="宋体"/>
              </a:rPr>
              <a:t>为处</a:t>
            </a:r>
            <a:r>
              <a:rPr dirty="0" sz="2400">
                <a:latin typeface="MS Gothic"/>
                <a:cs typeface="MS Gothic"/>
              </a:rPr>
              <a:t>理</a:t>
            </a:r>
            <a:r>
              <a:rPr dirty="0" sz="2400">
                <a:latin typeface="宋体"/>
                <a:cs typeface="宋体"/>
              </a:rPr>
              <a:t>请 </a:t>
            </a:r>
            <a:r>
              <a:rPr dirty="0" sz="2400" spc="-1105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求的控制器，而无</a:t>
            </a:r>
            <a:r>
              <a:rPr dirty="0" sz="2400">
                <a:latin typeface="宋体"/>
                <a:cs typeface="宋体"/>
              </a:rPr>
              <a:t>须实现</a:t>
            </a:r>
            <a:r>
              <a:rPr dirty="0" sz="2400">
                <a:latin typeface="MS Gothic"/>
                <a:cs typeface="MS Gothic"/>
              </a:rPr>
              <a:t>任何接口。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ts val="267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支持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REST 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风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格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1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endParaRPr sz="2400">
              <a:latin typeface="等线"/>
              <a:cs typeface="等线"/>
            </a:endParaRPr>
          </a:p>
          <a:p>
            <a:pPr marL="12700">
              <a:lnSpc>
                <a:spcPts val="2615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采用了松散</a:t>
            </a:r>
            <a:r>
              <a:rPr dirty="0" sz="2400">
                <a:latin typeface="宋体"/>
                <a:cs typeface="宋体"/>
              </a:rPr>
              <a:t>耦</a:t>
            </a:r>
            <a:r>
              <a:rPr dirty="0" sz="2400">
                <a:latin typeface="MS Gothic"/>
                <a:cs typeface="MS Gothic"/>
              </a:rPr>
              <a:t>合可插拔</a:t>
            </a:r>
            <a:r>
              <a:rPr dirty="0" sz="2400">
                <a:latin typeface="宋体"/>
                <a:cs typeface="宋体"/>
              </a:rPr>
              <a:t>组</a:t>
            </a:r>
            <a:r>
              <a:rPr dirty="0" sz="2400">
                <a:latin typeface="MS Gothic"/>
                <a:cs typeface="MS Gothic"/>
              </a:rPr>
              <a:t>件</a:t>
            </a:r>
            <a:r>
              <a:rPr dirty="0" sz="2400">
                <a:latin typeface="宋体"/>
                <a:cs typeface="宋体"/>
              </a:rPr>
              <a:t>结构</a:t>
            </a:r>
            <a:r>
              <a:rPr dirty="0" sz="2400">
                <a:latin typeface="MS Gothic"/>
                <a:cs typeface="MS Gothic"/>
              </a:rPr>
              <a:t>，比其他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框架更具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635"/>
              </a:lnSpc>
            </a:pPr>
            <a:r>
              <a:rPr dirty="0" sz="2400">
                <a:latin typeface="宋体"/>
                <a:cs typeface="宋体"/>
              </a:rPr>
              <a:t>扩</a:t>
            </a:r>
            <a:r>
              <a:rPr dirty="0" sz="2400">
                <a:latin typeface="MS Gothic"/>
                <a:cs typeface="MS Gothic"/>
              </a:rPr>
              <a:t>展性和</a:t>
            </a:r>
            <a:r>
              <a:rPr dirty="0" sz="2400">
                <a:latin typeface="宋体"/>
                <a:cs typeface="宋体"/>
              </a:rPr>
              <a:t>灵</a:t>
            </a:r>
            <a:r>
              <a:rPr dirty="0" sz="2400">
                <a:latin typeface="MS Gothic"/>
                <a:cs typeface="MS Gothic"/>
              </a:rPr>
              <a:t>活性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8560" y="994409"/>
            <a:ext cx="6786245" cy="5568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MS Gothic"/>
                <a:cs typeface="MS Gothic"/>
              </a:rPr>
              <a:t>由</a:t>
            </a:r>
            <a:r>
              <a:rPr dirty="0" spc="-5"/>
              <a:t>@SessionAttributes</a:t>
            </a:r>
            <a:r>
              <a:rPr dirty="0" spc="-5">
                <a:latin typeface="MS Gothic"/>
                <a:cs typeface="MS Gothic"/>
              </a:rPr>
              <a:t>引</a:t>
            </a:r>
            <a:r>
              <a:rPr dirty="0" spc="-5">
                <a:latin typeface="宋体"/>
                <a:cs typeface="宋体"/>
              </a:rPr>
              <a:t>发</a:t>
            </a:r>
            <a:r>
              <a:rPr dirty="0" spc="-5">
                <a:latin typeface="MS Gothic"/>
                <a:cs typeface="MS Gothic"/>
              </a:rPr>
              <a:t>的</a:t>
            </a:r>
            <a:r>
              <a:rPr dirty="0" spc="-5">
                <a:latin typeface="宋体"/>
                <a:cs typeface="宋体"/>
              </a:rPr>
              <a:t>异</a:t>
            </a:r>
            <a:r>
              <a:rPr dirty="0" spc="-5">
                <a:latin typeface="MS Gothic"/>
                <a:cs typeface="MS Gothic"/>
              </a:rPr>
              <a:t>常</a:t>
            </a:r>
          </a:p>
        </p:txBody>
      </p:sp>
      <p:sp>
        <p:nvSpPr>
          <p:cNvPr id="3" name="object 3"/>
          <p:cNvSpPr/>
          <p:nvPr/>
        </p:nvSpPr>
        <p:spPr>
          <a:xfrm>
            <a:off x="467359" y="2670492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7359" y="265969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5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7359" y="2648585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A6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7359" y="2637472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7359" y="2626360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7359" y="261524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7359" y="260381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206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7359" y="259238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7359" y="2581275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7359" y="2570162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7359" y="2559050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7359" y="254793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7359" y="253650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206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7359" y="252507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7359" y="2514282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7359" y="2503170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7359" y="249205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7359" y="248062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2065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7359" y="246919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7359" y="2458085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7359" y="2446972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7359" y="2435860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143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7359" y="242474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7359" y="241331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2065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7359" y="2401887"/>
            <a:ext cx="7992745" cy="0"/>
          </a:xfrm>
          <a:custGeom>
            <a:avLst/>
            <a:gdLst/>
            <a:ahLst/>
            <a:cxnLst/>
            <a:rect l="l" t="t" r="r" b="b"/>
            <a:pathLst>
              <a:path w="7992745" h="0">
                <a:moveTo>
                  <a:pt x="0" y="0"/>
                </a:moveTo>
                <a:lnTo>
                  <a:pt x="7992745" y="0"/>
                </a:lnTo>
              </a:path>
            </a:pathLst>
          </a:custGeom>
          <a:ln w="1079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7359" y="2385060"/>
            <a:ext cx="7992745" cy="11430"/>
          </a:xfrm>
          <a:custGeom>
            <a:avLst/>
            <a:gdLst/>
            <a:ahLst/>
            <a:cxnLst/>
            <a:rect l="l" t="t" r="r" b="b"/>
            <a:pathLst>
              <a:path w="7992745" h="11430">
                <a:moveTo>
                  <a:pt x="0" y="11430"/>
                </a:moveTo>
                <a:lnTo>
                  <a:pt x="7992745" y="11430"/>
                </a:lnTo>
                <a:lnTo>
                  <a:pt x="7992745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7359" y="2371089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7359" y="2356485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7359" y="2342514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7359" y="232854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67359" y="231457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7359" y="2299970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7359" y="228600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7359" y="227203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7359" y="225806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7359" y="2242820"/>
            <a:ext cx="7992745" cy="15240"/>
          </a:xfrm>
          <a:custGeom>
            <a:avLst/>
            <a:gdLst/>
            <a:ahLst/>
            <a:cxnLst/>
            <a:rect l="l" t="t" r="r" b="b"/>
            <a:pathLst>
              <a:path w="7992745" h="15239">
                <a:moveTo>
                  <a:pt x="0" y="15240"/>
                </a:moveTo>
                <a:lnTo>
                  <a:pt x="7992745" y="15240"/>
                </a:lnTo>
                <a:lnTo>
                  <a:pt x="799274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7359" y="222885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7359" y="2214245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7359" y="220027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7359" y="218630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67359" y="217233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7359" y="2157730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67359" y="214376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67359" y="2129789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7359" y="2114550"/>
            <a:ext cx="7992745" cy="15240"/>
          </a:xfrm>
          <a:custGeom>
            <a:avLst/>
            <a:gdLst/>
            <a:ahLst/>
            <a:cxnLst/>
            <a:rect l="l" t="t" r="r" b="b"/>
            <a:pathLst>
              <a:path w="7992745" h="15239">
                <a:moveTo>
                  <a:pt x="0" y="15240"/>
                </a:moveTo>
                <a:lnTo>
                  <a:pt x="7992745" y="15240"/>
                </a:lnTo>
                <a:lnTo>
                  <a:pt x="799274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7359" y="210058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7359" y="208661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7359" y="2072005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7359" y="205803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7359" y="2044064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7359" y="203009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7359" y="2015489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7359" y="200152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67359" y="198755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67359" y="1972310"/>
            <a:ext cx="7992745" cy="15240"/>
          </a:xfrm>
          <a:custGeom>
            <a:avLst/>
            <a:gdLst/>
            <a:ahLst/>
            <a:cxnLst/>
            <a:rect l="l" t="t" r="r" b="b"/>
            <a:pathLst>
              <a:path w="7992745" h="15239">
                <a:moveTo>
                  <a:pt x="0" y="15240"/>
                </a:moveTo>
                <a:lnTo>
                  <a:pt x="7992745" y="15240"/>
                </a:lnTo>
                <a:lnTo>
                  <a:pt x="799274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67359" y="1958339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67359" y="194437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7359" y="1929764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7359" y="191579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67359" y="190182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7359" y="1887855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7359" y="1873250"/>
            <a:ext cx="7992745" cy="14604"/>
          </a:xfrm>
          <a:custGeom>
            <a:avLst/>
            <a:gdLst/>
            <a:ahLst/>
            <a:cxnLst/>
            <a:rect l="l" t="t" r="r" b="b"/>
            <a:pathLst>
              <a:path w="7992745" h="14605">
                <a:moveTo>
                  <a:pt x="0" y="14605"/>
                </a:moveTo>
                <a:lnTo>
                  <a:pt x="7992745" y="14605"/>
                </a:lnTo>
                <a:lnTo>
                  <a:pt x="799274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67359" y="1859280"/>
            <a:ext cx="7992745" cy="13970"/>
          </a:xfrm>
          <a:custGeom>
            <a:avLst/>
            <a:gdLst/>
            <a:ahLst/>
            <a:cxnLst/>
            <a:rect l="l" t="t" r="r" b="b"/>
            <a:pathLst>
              <a:path w="7992745" h="13969">
                <a:moveTo>
                  <a:pt x="0" y="13970"/>
                </a:moveTo>
                <a:lnTo>
                  <a:pt x="7992745" y="13970"/>
                </a:lnTo>
                <a:lnTo>
                  <a:pt x="799274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67359" y="1844039"/>
            <a:ext cx="7992745" cy="15240"/>
          </a:xfrm>
          <a:custGeom>
            <a:avLst/>
            <a:gdLst/>
            <a:ahLst/>
            <a:cxnLst/>
            <a:rect l="l" t="t" r="r" b="b"/>
            <a:pathLst>
              <a:path w="7992745" h="15239">
                <a:moveTo>
                  <a:pt x="0" y="15240"/>
                </a:moveTo>
                <a:lnTo>
                  <a:pt x="7992745" y="15240"/>
                </a:lnTo>
                <a:lnTo>
                  <a:pt x="799274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67359" y="1844675"/>
            <a:ext cx="7992745" cy="831215"/>
          </a:xfrm>
          <a:custGeom>
            <a:avLst/>
            <a:gdLst/>
            <a:ahLst/>
            <a:cxnLst/>
            <a:rect l="l" t="t" r="r" b="b"/>
            <a:pathLst>
              <a:path w="7992745" h="831214">
                <a:moveTo>
                  <a:pt x="0" y="0"/>
                </a:moveTo>
                <a:lnTo>
                  <a:pt x="7992745" y="0"/>
                </a:lnTo>
                <a:lnTo>
                  <a:pt x="7992745" y="831215"/>
                </a:lnTo>
                <a:lnTo>
                  <a:pt x="0" y="83121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402590" y="1869937"/>
            <a:ext cx="8171180" cy="2698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5575" marR="653415">
              <a:lnSpc>
                <a:spcPct val="101600"/>
              </a:lnSpc>
            </a:pPr>
            <a:r>
              <a:rPr dirty="0" sz="2400" b="1">
                <a:latin typeface="Calibri"/>
                <a:cs typeface="Calibri"/>
              </a:rPr>
              <a:t>o</a:t>
            </a:r>
            <a:r>
              <a:rPr dirty="0" sz="2400" spc="-5" b="1">
                <a:latin typeface="Calibri"/>
                <a:cs typeface="Calibri"/>
              </a:rPr>
              <a:t>rg.</a:t>
            </a:r>
            <a:r>
              <a:rPr dirty="0" sz="2400" b="1">
                <a:latin typeface="Calibri"/>
                <a:cs typeface="Calibri"/>
              </a:rPr>
              <a:t>sp</a:t>
            </a:r>
            <a:r>
              <a:rPr dirty="0" sz="2400" spc="-5" b="1">
                <a:latin typeface="Calibri"/>
                <a:cs typeface="Calibri"/>
              </a:rPr>
              <a:t>r</a:t>
            </a:r>
            <a:r>
              <a:rPr dirty="0" sz="2400" b="1">
                <a:latin typeface="Calibri"/>
                <a:cs typeface="Calibri"/>
              </a:rPr>
              <a:t>in</a:t>
            </a:r>
            <a:r>
              <a:rPr dirty="0" sz="2400" spc="-5" b="1">
                <a:latin typeface="Calibri"/>
                <a:cs typeface="Calibri"/>
              </a:rPr>
              <a:t>gfr</a:t>
            </a:r>
            <a:r>
              <a:rPr dirty="0" sz="2400" b="1">
                <a:latin typeface="Calibri"/>
                <a:cs typeface="Calibri"/>
              </a:rPr>
              <a:t>a</a:t>
            </a:r>
            <a:r>
              <a:rPr dirty="0" sz="2400" spc="-5" b="1">
                <a:latin typeface="Calibri"/>
                <a:cs typeface="Calibri"/>
              </a:rPr>
              <a:t>mew</a:t>
            </a:r>
            <a:r>
              <a:rPr dirty="0" sz="2400" b="1">
                <a:latin typeface="Calibri"/>
                <a:cs typeface="Calibri"/>
              </a:rPr>
              <a:t>o</a:t>
            </a:r>
            <a:r>
              <a:rPr dirty="0" sz="2400" spc="-5" b="1">
                <a:latin typeface="Calibri"/>
                <a:cs typeface="Calibri"/>
              </a:rPr>
              <a:t>r</a:t>
            </a:r>
            <a:r>
              <a:rPr dirty="0" sz="2400" b="1">
                <a:latin typeface="Calibri"/>
                <a:cs typeface="Calibri"/>
              </a:rPr>
              <a:t>k</a:t>
            </a:r>
            <a:r>
              <a:rPr dirty="0" sz="2400" spc="-5" b="1">
                <a:latin typeface="Calibri"/>
                <a:cs typeface="Calibri"/>
              </a:rPr>
              <a:t>.we</a:t>
            </a:r>
            <a:r>
              <a:rPr dirty="0" sz="2400" b="1">
                <a:latin typeface="Calibri"/>
                <a:cs typeface="Calibri"/>
              </a:rPr>
              <a:t>b</a:t>
            </a:r>
            <a:r>
              <a:rPr dirty="0" sz="2400" spc="-65" b="1">
                <a:latin typeface="Calibri"/>
                <a:cs typeface="Calibri"/>
              </a:rPr>
              <a:t>.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HttpS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ssionR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qui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re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dE</a:t>
            </a:r>
            <a:r>
              <a:rPr dirty="0" sz="2400" spc="-5" b="1">
                <a:solidFill>
                  <a:srgbClr val="FF0000"/>
                </a:solidFill>
                <a:latin typeface="Calibri"/>
                <a:cs typeface="Calibri"/>
              </a:rPr>
              <a:t>xce</a:t>
            </a:r>
            <a:r>
              <a:rPr dirty="0" sz="2400" b="1">
                <a:solidFill>
                  <a:srgbClr val="FF0000"/>
                </a:solidFill>
                <a:latin typeface="Calibri"/>
                <a:cs typeface="Calibri"/>
              </a:rPr>
              <a:t>ptio</a:t>
            </a:r>
            <a:r>
              <a:rPr dirty="0" sz="2400" spc="-90" b="1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dirty="0" sz="2400" b="1">
                <a:latin typeface="Calibri"/>
                <a:cs typeface="Calibri"/>
              </a:rPr>
              <a:t>: 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Session attribute 'user' required </a:t>
            </a:r>
            <a:r>
              <a:rPr dirty="0" sz="2400" b="1">
                <a:latin typeface="Calibri"/>
                <a:cs typeface="Calibri"/>
              </a:rPr>
              <a:t>- not </a:t>
            </a:r>
            <a:r>
              <a:rPr dirty="0" sz="2400" spc="-5" b="1">
                <a:latin typeface="Calibri"/>
                <a:cs typeface="Calibri"/>
              </a:rPr>
              <a:t>found </a:t>
            </a:r>
            <a:r>
              <a:rPr dirty="0" sz="2400" b="1">
                <a:latin typeface="Calibri"/>
                <a:cs typeface="Calibri"/>
              </a:rPr>
              <a:t>in</a:t>
            </a:r>
            <a:r>
              <a:rPr dirty="0" sz="2400" spc="6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session</a:t>
            </a:r>
            <a:endParaRPr sz="2400">
              <a:latin typeface="Calibri"/>
              <a:cs typeface="Calibri"/>
            </a:endParaRPr>
          </a:p>
          <a:p>
            <a:pPr marL="354965" marR="5080" indent="-342265">
              <a:lnSpc>
                <a:spcPct val="114599"/>
              </a:lnSpc>
              <a:spcBef>
                <a:spcPts val="21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>
                <a:latin typeface="MS Gothic"/>
                <a:cs typeface="MS Gothic"/>
              </a:rPr>
              <a:t>如果在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定</a:t>
            </a:r>
            <a:r>
              <a:rPr dirty="0" sz="2400" spc="-5">
                <a:latin typeface="宋体"/>
                <a:cs typeface="宋体"/>
              </a:rPr>
              <a:t>义处标</a:t>
            </a:r>
            <a:r>
              <a:rPr dirty="0" sz="2400" spc="-5">
                <a:latin typeface="MS Gothic"/>
                <a:cs typeface="MS Gothic"/>
              </a:rPr>
              <a:t>注了</a:t>
            </a:r>
            <a:r>
              <a:rPr dirty="0" sz="2400" spc="-5">
                <a:latin typeface="Arial"/>
                <a:cs typeface="Arial"/>
              </a:rPr>
              <a:t>@SessionAttributes(“xxx”)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宋体"/>
                <a:cs typeface="宋体"/>
              </a:rPr>
              <a:t>则 </a:t>
            </a:r>
            <a:r>
              <a:rPr dirty="0" sz="2400" spc="-108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尝试</a:t>
            </a:r>
            <a:r>
              <a:rPr dirty="0" sz="2400">
                <a:latin typeface="MS Gothic"/>
                <a:cs typeface="MS Gothic"/>
              </a:rPr>
              <a:t>从会</a:t>
            </a:r>
            <a:r>
              <a:rPr dirty="0" sz="2400">
                <a:latin typeface="宋体"/>
                <a:cs typeface="宋体"/>
              </a:rPr>
              <a:t>话</a:t>
            </a:r>
            <a:r>
              <a:rPr dirty="0" sz="2400">
                <a:latin typeface="MS Gothic"/>
                <a:cs typeface="MS Gothic"/>
              </a:rPr>
              <a:t>中</a:t>
            </a:r>
            <a:r>
              <a:rPr dirty="0" sz="2400">
                <a:latin typeface="宋体"/>
                <a:cs typeface="宋体"/>
              </a:rPr>
              <a:t>获</a:t>
            </a:r>
            <a:r>
              <a:rPr dirty="0" sz="2400">
                <a:latin typeface="MS Gothic"/>
                <a:cs typeface="MS Gothic"/>
              </a:rPr>
              <a:t>取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属性，并将其</a:t>
            </a:r>
            <a:r>
              <a:rPr dirty="0" sz="2400">
                <a:latin typeface="宋体"/>
                <a:cs typeface="宋体"/>
              </a:rPr>
              <a:t>赋给该</a:t>
            </a:r>
            <a:r>
              <a:rPr dirty="0" sz="2400">
                <a:latin typeface="MS Gothic"/>
                <a:cs typeface="MS Gothic"/>
              </a:rPr>
              <a:t>入参，然后再用  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求消息填充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如果在会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话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中找不到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对应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的属  性，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则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抛出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HttpSessionRequiredException</a:t>
            </a:r>
            <a:r>
              <a:rPr dirty="0" sz="24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常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3655" y="4901565"/>
            <a:ext cx="9029700" cy="83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759" y="994409"/>
            <a:ext cx="8157845" cy="556895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>
                <a:latin typeface="MS Gothic"/>
                <a:cs typeface="MS Gothic"/>
              </a:rPr>
              <a:t>如何避免</a:t>
            </a:r>
            <a:r>
              <a:rPr dirty="0" spc="-5"/>
              <a:t>@SessionAttributes</a:t>
            </a:r>
            <a:r>
              <a:rPr dirty="0" spc="-5">
                <a:latin typeface="MS Gothic"/>
                <a:cs typeface="MS Gothic"/>
              </a:rPr>
              <a:t>引</a:t>
            </a:r>
            <a:r>
              <a:rPr dirty="0" spc="-5">
                <a:latin typeface="宋体"/>
                <a:cs typeface="宋体"/>
              </a:rPr>
              <a:t>发</a:t>
            </a:r>
            <a:r>
              <a:rPr dirty="0" spc="-5">
                <a:latin typeface="MS Gothic"/>
                <a:cs typeface="MS Gothic"/>
              </a:rPr>
              <a:t>的</a:t>
            </a:r>
            <a:r>
              <a:rPr dirty="0" spc="-5">
                <a:latin typeface="宋体"/>
                <a:cs typeface="宋体"/>
              </a:rPr>
              <a:t>异</a:t>
            </a:r>
            <a:r>
              <a:rPr dirty="0" spc="-5">
                <a:latin typeface="MS Gothic"/>
                <a:cs typeface="MS Gothic"/>
              </a:rPr>
              <a:t>常</a:t>
            </a:r>
          </a:p>
        </p:txBody>
      </p:sp>
      <p:sp>
        <p:nvSpPr>
          <p:cNvPr id="3" name="object 3"/>
          <p:cNvSpPr/>
          <p:nvPr/>
        </p:nvSpPr>
        <p:spPr>
          <a:xfrm>
            <a:off x="611505" y="1844675"/>
            <a:ext cx="7672705" cy="4402455"/>
          </a:xfrm>
          <a:custGeom>
            <a:avLst/>
            <a:gdLst/>
            <a:ahLst/>
            <a:cxnLst/>
            <a:rect l="l" t="t" r="r" b="b"/>
            <a:pathLst>
              <a:path w="7672705" h="4402455">
                <a:moveTo>
                  <a:pt x="0" y="0"/>
                </a:moveTo>
                <a:lnTo>
                  <a:pt x="7672705" y="0"/>
                </a:lnTo>
                <a:lnTo>
                  <a:pt x="7672705" y="4402455"/>
                </a:lnTo>
                <a:lnTo>
                  <a:pt x="0" y="4402455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1505" y="1844675"/>
            <a:ext cx="7672705" cy="4402455"/>
          </a:xfrm>
          <a:custGeom>
            <a:avLst/>
            <a:gdLst/>
            <a:ahLst/>
            <a:cxnLst/>
            <a:rect l="l" t="t" r="r" b="b"/>
            <a:pathLst>
              <a:path w="7672705" h="4402455">
                <a:moveTo>
                  <a:pt x="0" y="0"/>
                </a:moveTo>
                <a:lnTo>
                  <a:pt x="7672705" y="0"/>
                </a:lnTo>
                <a:lnTo>
                  <a:pt x="7672705" y="4402455"/>
                </a:lnTo>
                <a:lnTo>
                  <a:pt x="0" y="440245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A5A5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3580" y="1878965"/>
            <a:ext cx="2840990" cy="2167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@Controller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4"/>
              </a:spcBef>
            </a:pPr>
            <a:r>
              <a:rPr dirty="0" sz="1400" spc="-5">
                <a:latin typeface="Arial"/>
                <a:cs typeface="Arial"/>
              </a:rPr>
              <a:t>@RequestMapping("/user")</a:t>
            </a:r>
            <a:endParaRPr sz="1400">
              <a:latin typeface="Arial"/>
              <a:cs typeface="Arial"/>
            </a:endParaRPr>
          </a:p>
          <a:p>
            <a:pPr marR="616585">
              <a:lnSpc>
                <a:spcPct val="114599"/>
              </a:lnSpc>
            </a:pPr>
            <a:r>
              <a:rPr dirty="0" sz="1400" spc="-5">
                <a:latin typeface="Arial"/>
                <a:cs typeface="Arial"/>
              </a:rPr>
              <a:t>@SessionAttributes(“user”) </a:t>
            </a:r>
            <a:r>
              <a:rPr dirty="0" sz="1400" spc="-31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public </a:t>
            </a:r>
            <a:r>
              <a:rPr dirty="0" sz="1400">
                <a:latin typeface="Arial"/>
                <a:cs typeface="Arial"/>
              </a:rPr>
              <a:t>class </a:t>
            </a:r>
            <a:r>
              <a:rPr dirty="0" sz="1400" spc="-5">
                <a:latin typeface="Arial"/>
                <a:cs typeface="Arial"/>
              </a:rPr>
              <a:t>UserController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342265" indent="596265">
              <a:lnSpc>
                <a:spcPct val="114599"/>
              </a:lnSpc>
            </a:pPr>
            <a:r>
              <a:rPr dirty="0" sz="1400" spc="-10">
                <a:solidFill>
                  <a:srgbClr val="FF0000"/>
                </a:solidFill>
                <a:latin typeface="Arial"/>
                <a:cs typeface="Arial"/>
              </a:rPr>
              <a:t>@ModelAttribute("user")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public User</a:t>
            </a:r>
            <a:r>
              <a:rPr dirty="0" sz="1400" spc="-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getUser(){</a:t>
            </a:r>
            <a:endParaRPr sz="1400">
              <a:latin typeface="Arial"/>
              <a:cs typeface="Arial"/>
            </a:endParaRPr>
          </a:p>
          <a:p>
            <a:pPr marL="913765" marR="29209">
              <a:lnSpc>
                <a:spcPct val="114599"/>
              </a:lnSpc>
            </a:pP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User user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new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User(); </a:t>
            </a:r>
            <a:r>
              <a:rPr dirty="0" sz="1400" spc="-3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return</a:t>
            </a:r>
            <a:r>
              <a:rPr dirty="0" sz="1400" spc="-1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user;</a:t>
            </a:r>
            <a:endParaRPr sz="1400">
              <a:latin typeface="Arial"/>
              <a:cs typeface="Arial"/>
            </a:endParaRPr>
          </a:p>
          <a:p>
            <a:pPr marL="342265">
              <a:lnSpc>
                <a:spcPts val="1664"/>
              </a:lnSpc>
              <a:spcBef>
                <a:spcPts val="244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880" y="4323715"/>
            <a:ext cx="6369685" cy="2425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@RequestMapping(value </a:t>
            </a:r>
            <a:r>
              <a:rPr dirty="0" sz="1400">
                <a:latin typeface="Arial"/>
                <a:cs typeface="Arial"/>
              </a:rPr>
              <a:t>=</a:t>
            </a:r>
            <a:r>
              <a:rPr dirty="0" sz="1400" spc="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"/handle71")</a:t>
            </a:r>
            <a:endParaRPr sz="14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244"/>
              </a:spcBef>
            </a:pPr>
            <a:r>
              <a:rPr dirty="0" sz="1400" spc="-5">
                <a:latin typeface="Arial"/>
                <a:cs typeface="Arial"/>
              </a:rPr>
              <a:t>public </a:t>
            </a:r>
            <a:r>
              <a:rPr dirty="0" sz="1400">
                <a:latin typeface="Arial"/>
                <a:cs typeface="Arial"/>
              </a:rPr>
              <a:t>String  </a:t>
            </a:r>
            <a:r>
              <a:rPr dirty="0" sz="1400" spc="-5">
                <a:latin typeface="Arial"/>
                <a:cs typeface="Arial"/>
              </a:rPr>
              <a:t>handle71(@ModelAttribute(“user”) User </a:t>
            </a:r>
            <a:r>
              <a:rPr dirty="0" sz="1400">
                <a:latin typeface="Arial"/>
                <a:cs typeface="Arial"/>
              </a:rPr>
              <a:t>user){</a:t>
            </a:r>
            <a:endParaRPr sz="1400">
              <a:latin typeface="Arial"/>
              <a:cs typeface="Arial"/>
            </a:endParaRPr>
          </a:p>
          <a:p>
            <a:pPr marL="601980">
              <a:lnSpc>
                <a:spcPct val="100000"/>
              </a:lnSpc>
              <a:spcBef>
                <a:spcPts val="244"/>
              </a:spcBef>
            </a:pPr>
            <a:r>
              <a:rPr dirty="0" sz="140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 marL="951230">
              <a:lnSpc>
                <a:spcPct val="100000"/>
              </a:lnSpc>
              <a:spcBef>
                <a:spcPts val="244"/>
              </a:spcBef>
            </a:pPr>
            <a:r>
              <a:rPr dirty="0" sz="140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850">
              <a:latin typeface="Times New Roman"/>
              <a:cs typeface="Times New Roman"/>
            </a:endParaRPr>
          </a:p>
          <a:p>
            <a:pPr marL="35496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@RequestMapping(value </a:t>
            </a:r>
            <a:r>
              <a:rPr dirty="0" sz="1400">
                <a:latin typeface="Arial"/>
                <a:cs typeface="Arial"/>
              </a:rPr>
              <a:t>=</a:t>
            </a:r>
            <a:r>
              <a:rPr dirty="0" sz="1400" spc="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"/handle72")</a:t>
            </a:r>
            <a:endParaRPr sz="14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245"/>
              </a:spcBef>
            </a:pPr>
            <a:r>
              <a:rPr dirty="0" sz="1400" spc="-5">
                <a:latin typeface="Arial"/>
                <a:cs typeface="Arial"/>
              </a:rPr>
              <a:t>public </a:t>
            </a:r>
            <a:r>
              <a:rPr dirty="0" sz="1400">
                <a:latin typeface="Arial"/>
                <a:cs typeface="Arial"/>
              </a:rPr>
              <a:t>String  </a:t>
            </a:r>
            <a:r>
              <a:rPr dirty="0" sz="1400" spc="-5">
                <a:latin typeface="Arial"/>
                <a:cs typeface="Arial"/>
              </a:rPr>
              <a:t>handle72(ModelMap </a:t>
            </a:r>
            <a:r>
              <a:rPr dirty="0" sz="1400">
                <a:latin typeface="Arial"/>
                <a:cs typeface="Arial"/>
              </a:rPr>
              <a:t>modelMap,SessionStatus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sessionStatus){</a:t>
            </a:r>
            <a:endParaRPr sz="1400">
              <a:latin typeface="Arial"/>
              <a:cs typeface="Arial"/>
            </a:endParaRPr>
          </a:p>
          <a:p>
            <a:pPr marL="1198880">
              <a:lnSpc>
                <a:spcPct val="100000"/>
              </a:lnSpc>
              <a:spcBef>
                <a:spcPts val="245"/>
              </a:spcBef>
            </a:pPr>
            <a:r>
              <a:rPr dirty="0" sz="140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245"/>
              </a:spcBef>
            </a:pPr>
            <a:r>
              <a:rPr dirty="0" sz="140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dirty="0" sz="140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73284" y="3088639"/>
            <a:ext cx="27940" cy="10795"/>
          </a:xfrm>
          <a:custGeom>
            <a:avLst/>
            <a:gdLst/>
            <a:ahLst/>
            <a:cxnLst/>
            <a:rect l="l" t="t" r="r" b="b"/>
            <a:pathLst>
              <a:path w="27939" h="10794">
                <a:moveTo>
                  <a:pt x="9685" y="10795"/>
                </a:moveTo>
                <a:lnTo>
                  <a:pt x="0" y="10795"/>
                </a:lnTo>
                <a:lnTo>
                  <a:pt x="8319" y="0"/>
                </a:lnTo>
                <a:lnTo>
                  <a:pt x="27690" y="0"/>
                </a:lnTo>
                <a:lnTo>
                  <a:pt x="9685" y="1079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81603" y="3077210"/>
            <a:ext cx="38735" cy="11430"/>
          </a:xfrm>
          <a:custGeom>
            <a:avLst/>
            <a:gdLst/>
            <a:ahLst/>
            <a:cxnLst/>
            <a:rect l="l" t="t" r="r" b="b"/>
            <a:pathLst>
              <a:path w="38735" h="11430">
                <a:moveTo>
                  <a:pt x="19370" y="11430"/>
                </a:moveTo>
                <a:lnTo>
                  <a:pt x="0" y="11430"/>
                </a:lnTo>
                <a:lnTo>
                  <a:pt x="8808" y="0"/>
                </a:lnTo>
                <a:lnTo>
                  <a:pt x="38435" y="0"/>
                </a:lnTo>
                <a:lnTo>
                  <a:pt x="19370" y="1143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90412" y="3071812"/>
            <a:ext cx="3604895" cy="0"/>
          </a:xfrm>
          <a:custGeom>
            <a:avLst/>
            <a:gdLst/>
            <a:ahLst/>
            <a:cxnLst/>
            <a:rect l="l" t="t" r="r" b="b"/>
            <a:pathLst>
              <a:path w="3604895" h="0">
                <a:moveTo>
                  <a:pt x="0" y="0"/>
                </a:moveTo>
                <a:lnTo>
                  <a:pt x="3604846" y="0"/>
                </a:lnTo>
              </a:path>
            </a:pathLst>
          </a:custGeom>
          <a:ln w="10795">
            <a:solidFill>
              <a:srgbClr val="A7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98732" y="3060700"/>
            <a:ext cx="3596640" cy="0"/>
          </a:xfrm>
          <a:custGeom>
            <a:avLst/>
            <a:gdLst/>
            <a:ahLst/>
            <a:cxnLst/>
            <a:rect l="l" t="t" r="r" b="b"/>
            <a:pathLst>
              <a:path w="3596640" h="0">
                <a:moveTo>
                  <a:pt x="0" y="0"/>
                </a:moveTo>
                <a:lnTo>
                  <a:pt x="3596527" y="0"/>
                </a:lnTo>
              </a:path>
            </a:pathLst>
          </a:custGeom>
          <a:ln w="11430">
            <a:solidFill>
              <a:srgbClr val="A9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07541" y="3049587"/>
            <a:ext cx="3587750" cy="0"/>
          </a:xfrm>
          <a:custGeom>
            <a:avLst/>
            <a:gdLst/>
            <a:ahLst/>
            <a:cxnLst/>
            <a:rect l="l" t="t" r="r" b="b"/>
            <a:pathLst>
              <a:path w="3587750" h="0">
                <a:moveTo>
                  <a:pt x="0" y="0"/>
                </a:moveTo>
                <a:lnTo>
                  <a:pt x="3587718" y="0"/>
                </a:lnTo>
              </a:path>
            </a:pathLst>
          </a:custGeom>
          <a:ln w="10795">
            <a:solidFill>
              <a:srgbClr val="AA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15860" y="3038157"/>
            <a:ext cx="3579495" cy="0"/>
          </a:xfrm>
          <a:custGeom>
            <a:avLst/>
            <a:gdLst/>
            <a:ahLst/>
            <a:cxnLst/>
            <a:rect l="l" t="t" r="r" b="b"/>
            <a:pathLst>
              <a:path w="3579495" h="0">
                <a:moveTo>
                  <a:pt x="0" y="0"/>
                </a:moveTo>
                <a:lnTo>
                  <a:pt x="3579398" y="0"/>
                </a:lnTo>
              </a:path>
            </a:pathLst>
          </a:custGeom>
          <a:ln w="12065">
            <a:solidFill>
              <a:srgbClr val="AB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25159" y="3026727"/>
            <a:ext cx="3570604" cy="0"/>
          </a:xfrm>
          <a:custGeom>
            <a:avLst/>
            <a:gdLst/>
            <a:ahLst/>
            <a:cxnLst/>
            <a:rect l="l" t="t" r="r" b="b"/>
            <a:pathLst>
              <a:path w="3570604" h="0">
                <a:moveTo>
                  <a:pt x="0" y="0"/>
                </a:moveTo>
                <a:lnTo>
                  <a:pt x="3570100" y="0"/>
                </a:lnTo>
              </a:path>
            </a:pathLst>
          </a:custGeom>
          <a:ln w="10795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33478" y="3015614"/>
            <a:ext cx="3562350" cy="0"/>
          </a:xfrm>
          <a:custGeom>
            <a:avLst/>
            <a:gdLst/>
            <a:ahLst/>
            <a:cxnLst/>
            <a:rect l="l" t="t" r="r" b="b"/>
            <a:pathLst>
              <a:path w="3562350" h="0">
                <a:moveTo>
                  <a:pt x="0" y="0"/>
                </a:moveTo>
                <a:lnTo>
                  <a:pt x="3561780" y="0"/>
                </a:lnTo>
              </a:path>
            </a:pathLst>
          </a:custGeom>
          <a:ln w="11430">
            <a:solidFill>
              <a:srgbClr val="AC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42287" y="3004502"/>
            <a:ext cx="3553460" cy="0"/>
          </a:xfrm>
          <a:custGeom>
            <a:avLst/>
            <a:gdLst/>
            <a:ahLst/>
            <a:cxnLst/>
            <a:rect l="l" t="t" r="r" b="b"/>
            <a:pathLst>
              <a:path w="3553459" h="0">
                <a:moveTo>
                  <a:pt x="0" y="0"/>
                </a:moveTo>
                <a:lnTo>
                  <a:pt x="3552971" y="0"/>
                </a:lnTo>
              </a:path>
            </a:pathLst>
          </a:custGeom>
          <a:ln w="10795">
            <a:solidFill>
              <a:srgbClr val="ADE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50607" y="2993389"/>
            <a:ext cx="3545204" cy="0"/>
          </a:xfrm>
          <a:custGeom>
            <a:avLst/>
            <a:gdLst/>
            <a:ahLst/>
            <a:cxnLst/>
            <a:rect l="l" t="t" r="r" b="b"/>
            <a:pathLst>
              <a:path w="3545204" h="0">
                <a:moveTo>
                  <a:pt x="0" y="0"/>
                </a:moveTo>
                <a:lnTo>
                  <a:pt x="3544651" y="0"/>
                </a:lnTo>
              </a:path>
            </a:pathLst>
          </a:custGeom>
          <a:ln w="11430">
            <a:solidFill>
              <a:srgbClr val="AE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59416" y="2982277"/>
            <a:ext cx="3536315" cy="0"/>
          </a:xfrm>
          <a:custGeom>
            <a:avLst/>
            <a:gdLst/>
            <a:ahLst/>
            <a:cxnLst/>
            <a:rect l="l" t="t" r="r" b="b"/>
            <a:pathLst>
              <a:path w="3536315" h="0">
                <a:moveTo>
                  <a:pt x="0" y="0"/>
                </a:moveTo>
                <a:lnTo>
                  <a:pt x="3535842" y="0"/>
                </a:lnTo>
              </a:path>
            </a:pathLst>
          </a:custGeom>
          <a:ln w="10795">
            <a:solidFill>
              <a:srgbClr val="B0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67736" y="2970847"/>
            <a:ext cx="3528060" cy="0"/>
          </a:xfrm>
          <a:custGeom>
            <a:avLst/>
            <a:gdLst/>
            <a:ahLst/>
            <a:cxnLst/>
            <a:rect l="l" t="t" r="r" b="b"/>
            <a:pathLst>
              <a:path w="3528059" h="0">
                <a:moveTo>
                  <a:pt x="0" y="0"/>
                </a:moveTo>
                <a:lnTo>
                  <a:pt x="3527523" y="0"/>
                </a:lnTo>
              </a:path>
            </a:pathLst>
          </a:custGeom>
          <a:ln w="12065">
            <a:solidFill>
              <a:srgbClr val="B1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77034" y="2959417"/>
            <a:ext cx="3518535" cy="0"/>
          </a:xfrm>
          <a:custGeom>
            <a:avLst/>
            <a:gdLst/>
            <a:ahLst/>
            <a:cxnLst/>
            <a:rect l="l" t="t" r="r" b="b"/>
            <a:pathLst>
              <a:path w="3518534" h="0">
                <a:moveTo>
                  <a:pt x="0" y="0"/>
                </a:moveTo>
                <a:lnTo>
                  <a:pt x="3518224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85353" y="2948622"/>
            <a:ext cx="3510279" cy="0"/>
          </a:xfrm>
          <a:custGeom>
            <a:avLst/>
            <a:gdLst/>
            <a:ahLst/>
            <a:cxnLst/>
            <a:rect l="l" t="t" r="r" b="b"/>
            <a:pathLst>
              <a:path w="3510279" h="0">
                <a:moveTo>
                  <a:pt x="0" y="0"/>
                </a:moveTo>
                <a:lnTo>
                  <a:pt x="3509905" y="0"/>
                </a:lnTo>
              </a:path>
            </a:pathLst>
          </a:custGeom>
          <a:ln w="10795">
            <a:solidFill>
              <a:srgbClr val="B2E6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93673" y="2937510"/>
            <a:ext cx="3502025" cy="0"/>
          </a:xfrm>
          <a:custGeom>
            <a:avLst/>
            <a:gdLst/>
            <a:ahLst/>
            <a:cxnLst/>
            <a:rect l="l" t="t" r="r" b="b"/>
            <a:pathLst>
              <a:path w="3502025" h="0">
                <a:moveTo>
                  <a:pt x="0" y="0"/>
                </a:moveTo>
                <a:lnTo>
                  <a:pt x="3501585" y="0"/>
                </a:lnTo>
              </a:path>
            </a:pathLst>
          </a:custGeom>
          <a:ln w="11430">
            <a:solidFill>
              <a:srgbClr val="B3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02482" y="2926397"/>
            <a:ext cx="3493135" cy="0"/>
          </a:xfrm>
          <a:custGeom>
            <a:avLst/>
            <a:gdLst/>
            <a:ahLst/>
            <a:cxnLst/>
            <a:rect l="l" t="t" r="r" b="b"/>
            <a:pathLst>
              <a:path w="3493134" h="0">
                <a:moveTo>
                  <a:pt x="0" y="0"/>
                </a:moveTo>
                <a:lnTo>
                  <a:pt x="3492776" y="0"/>
                </a:lnTo>
              </a:path>
            </a:pathLst>
          </a:custGeom>
          <a:ln w="10795">
            <a:solidFill>
              <a:srgbClr val="B4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310802" y="2915285"/>
            <a:ext cx="3484879" cy="0"/>
          </a:xfrm>
          <a:custGeom>
            <a:avLst/>
            <a:gdLst/>
            <a:ahLst/>
            <a:cxnLst/>
            <a:rect l="l" t="t" r="r" b="b"/>
            <a:pathLst>
              <a:path w="3484879" h="0">
                <a:moveTo>
                  <a:pt x="0" y="0"/>
                </a:moveTo>
                <a:lnTo>
                  <a:pt x="3484457" y="0"/>
                </a:lnTo>
              </a:path>
            </a:pathLst>
          </a:custGeom>
          <a:ln w="11430">
            <a:solidFill>
              <a:srgbClr val="B6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19611" y="2904172"/>
            <a:ext cx="3475990" cy="0"/>
          </a:xfrm>
          <a:custGeom>
            <a:avLst/>
            <a:gdLst/>
            <a:ahLst/>
            <a:cxnLst/>
            <a:rect l="l" t="t" r="r" b="b"/>
            <a:pathLst>
              <a:path w="3475990" h="0">
                <a:moveTo>
                  <a:pt x="0" y="0"/>
                </a:moveTo>
                <a:lnTo>
                  <a:pt x="3475648" y="0"/>
                </a:lnTo>
              </a:path>
            </a:pathLst>
          </a:custGeom>
          <a:ln w="10795">
            <a:solidFill>
              <a:srgbClr val="B7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27930" y="2892742"/>
            <a:ext cx="3467735" cy="0"/>
          </a:xfrm>
          <a:custGeom>
            <a:avLst/>
            <a:gdLst/>
            <a:ahLst/>
            <a:cxnLst/>
            <a:rect l="l" t="t" r="r" b="b"/>
            <a:pathLst>
              <a:path w="3467734" h="0">
                <a:moveTo>
                  <a:pt x="0" y="0"/>
                </a:moveTo>
                <a:lnTo>
                  <a:pt x="3467328" y="0"/>
                </a:lnTo>
              </a:path>
            </a:pathLst>
          </a:custGeom>
          <a:ln w="12065">
            <a:solidFill>
              <a:srgbClr val="B8E7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37229" y="2881312"/>
            <a:ext cx="3458210" cy="0"/>
          </a:xfrm>
          <a:custGeom>
            <a:avLst/>
            <a:gdLst/>
            <a:ahLst/>
            <a:cxnLst/>
            <a:rect l="l" t="t" r="r" b="b"/>
            <a:pathLst>
              <a:path w="3458209" h="0">
                <a:moveTo>
                  <a:pt x="0" y="0"/>
                </a:moveTo>
                <a:lnTo>
                  <a:pt x="3458030" y="0"/>
                </a:lnTo>
              </a:path>
            </a:pathLst>
          </a:custGeom>
          <a:ln w="10795">
            <a:solidFill>
              <a:srgbClr val="B8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45548" y="2870200"/>
            <a:ext cx="3449954" cy="0"/>
          </a:xfrm>
          <a:custGeom>
            <a:avLst/>
            <a:gdLst/>
            <a:ahLst/>
            <a:cxnLst/>
            <a:rect l="l" t="t" r="r" b="b"/>
            <a:pathLst>
              <a:path w="3449954" h="0">
                <a:moveTo>
                  <a:pt x="0" y="0"/>
                </a:moveTo>
                <a:lnTo>
                  <a:pt x="3449710" y="0"/>
                </a:lnTo>
              </a:path>
            </a:pathLst>
          </a:custGeom>
          <a:ln w="11430">
            <a:solidFill>
              <a:srgbClr val="B9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54357" y="2859087"/>
            <a:ext cx="3441065" cy="0"/>
          </a:xfrm>
          <a:custGeom>
            <a:avLst/>
            <a:gdLst/>
            <a:ahLst/>
            <a:cxnLst/>
            <a:rect l="l" t="t" r="r" b="b"/>
            <a:pathLst>
              <a:path w="3441065" h="0">
                <a:moveTo>
                  <a:pt x="0" y="0"/>
                </a:moveTo>
                <a:lnTo>
                  <a:pt x="3440901" y="0"/>
                </a:lnTo>
              </a:path>
            </a:pathLst>
          </a:custGeom>
          <a:ln w="10795">
            <a:solidFill>
              <a:srgbClr val="BA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62677" y="2847975"/>
            <a:ext cx="3432810" cy="0"/>
          </a:xfrm>
          <a:custGeom>
            <a:avLst/>
            <a:gdLst/>
            <a:ahLst/>
            <a:cxnLst/>
            <a:rect l="l" t="t" r="r" b="b"/>
            <a:pathLst>
              <a:path w="3432809" h="0">
                <a:moveTo>
                  <a:pt x="0" y="0"/>
                </a:moveTo>
                <a:lnTo>
                  <a:pt x="3432582" y="0"/>
                </a:lnTo>
              </a:path>
            </a:pathLst>
          </a:custGeom>
          <a:ln w="11430">
            <a:solidFill>
              <a:srgbClr val="BB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371486" y="2836862"/>
            <a:ext cx="3423920" cy="0"/>
          </a:xfrm>
          <a:custGeom>
            <a:avLst/>
            <a:gdLst/>
            <a:ahLst/>
            <a:cxnLst/>
            <a:rect l="l" t="t" r="r" b="b"/>
            <a:pathLst>
              <a:path w="3423920" h="0">
                <a:moveTo>
                  <a:pt x="0" y="0"/>
                </a:moveTo>
                <a:lnTo>
                  <a:pt x="3423773" y="0"/>
                </a:lnTo>
              </a:path>
            </a:pathLst>
          </a:custGeom>
          <a:ln w="10795">
            <a:solidFill>
              <a:srgbClr val="BDE9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379805" y="2819400"/>
            <a:ext cx="3415665" cy="12065"/>
          </a:xfrm>
          <a:custGeom>
            <a:avLst/>
            <a:gdLst/>
            <a:ahLst/>
            <a:cxnLst/>
            <a:rect l="l" t="t" r="r" b="b"/>
            <a:pathLst>
              <a:path w="3415665" h="12064">
                <a:moveTo>
                  <a:pt x="0" y="12065"/>
                </a:moveTo>
                <a:lnTo>
                  <a:pt x="3415453" y="12065"/>
                </a:lnTo>
                <a:lnTo>
                  <a:pt x="3415453" y="0"/>
                </a:lnTo>
                <a:lnTo>
                  <a:pt x="0" y="0"/>
                </a:lnTo>
                <a:lnTo>
                  <a:pt x="0" y="120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89104" y="2805430"/>
            <a:ext cx="3406775" cy="13970"/>
          </a:xfrm>
          <a:custGeom>
            <a:avLst/>
            <a:gdLst/>
            <a:ahLst/>
            <a:cxnLst/>
            <a:rect l="l" t="t" r="r" b="b"/>
            <a:pathLst>
              <a:path w="3406775" h="13969">
                <a:moveTo>
                  <a:pt x="0" y="13970"/>
                </a:moveTo>
                <a:lnTo>
                  <a:pt x="3406155" y="13970"/>
                </a:lnTo>
                <a:lnTo>
                  <a:pt x="340615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399870" y="2791460"/>
            <a:ext cx="3395979" cy="13970"/>
          </a:xfrm>
          <a:custGeom>
            <a:avLst/>
            <a:gdLst/>
            <a:ahLst/>
            <a:cxnLst/>
            <a:rect l="l" t="t" r="r" b="b"/>
            <a:pathLst>
              <a:path w="3395979" h="13969">
                <a:moveTo>
                  <a:pt x="0" y="13970"/>
                </a:moveTo>
                <a:lnTo>
                  <a:pt x="3395388" y="13970"/>
                </a:lnTo>
                <a:lnTo>
                  <a:pt x="3395388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10637" y="2777489"/>
            <a:ext cx="3385185" cy="13970"/>
          </a:xfrm>
          <a:custGeom>
            <a:avLst/>
            <a:gdLst/>
            <a:ahLst/>
            <a:cxnLst/>
            <a:rect l="l" t="t" r="r" b="b"/>
            <a:pathLst>
              <a:path w="3385184" h="13969">
                <a:moveTo>
                  <a:pt x="0" y="13970"/>
                </a:moveTo>
                <a:lnTo>
                  <a:pt x="3384622" y="13970"/>
                </a:lnTo>
                <a:lnTo>
                  <a:pt x="3384622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21403" y="2762885"/>
            <a:ext cx="3374390" cy="14604"/>
          </a:xfrm>
          <a:custGeom>
            <a:avLst/>
            <a:gdLst/>
            <a:ahLst/>
            <a:cxnLst/>
            <a:rect l="l" t="t" r="r" b="b"/>
            <a:pathLst>
              <a:path w="3374390" h="14605">
                <a:moveTo>
                  <a:pt x="0" y="14605"/>
                </a:moveTo>
                <a:lnTo>
                  <a:pt x="3373855" y="14605"/>
                </a:lnTo>
                <a:lnTo>
                  <a:pt x="3373855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32660" y="2748914"/>
            <a:ext cx="3362960" cy="13970"/>
          </a:xfrm>
          <a:custGeom>
            <a:avLst/>
            <a:gdLst/>
            <a:ahLst/>
            <a:cxnLst/>
            <a:rect l="l" t="t" r="r" b="b"/>
            <a:pathLst>
              <a:path w="3362959" h="13969">
                <a:moveTo>
                  <a:pt x="0" y="13970"/>
                </a:moveTo>
                <a:lnTo>
                  <a:pt x="3362599" y="13970"/>
                </a:lnTo>
                <a:lnTo>
                  <a:pt x="33625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443426" y="2734945"/>
            <a:ext cx="3352165" cy="13970"/>
          </a:xfrm>
          <a:custGeom>
            <a:avLst/>
            <a:gdLst/>
            <a:ahLst/>
            <a:cxnLst/>
            <a:rect l="l" t="t" r="r" b="b"/>
            <a:pathLst>
              <a:path w="3352165" h="13969">
                <a:moveTo>
                  <a:pt x="0" y="13970"/>
                </a:moveTo>
                <a:lnTo>
                  <a:pt x="3351833" y="13970"/>
                </a:lnTo>
                <a:lnTo>
                  <a:pt x="3351833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48809" y="272097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48809" y="2706370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448809" y="269240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448809" y="2677795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448809" y="2663189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48809" y="264922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48809" y="263525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448809" y="2620645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48809" y="260667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448809" y="259270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48809" y="257873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448809" y="2564130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448809" y="2549525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48809" y="253555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48809" y="2520950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48809" y="250698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48809" y="249301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448809" y="2479039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48809" y="2464435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448809" y="2450464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48809" y="243649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48809" y="242252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448809" y="2407285"/>
            <a:ext cx="3346450" cy="15240"/>
          </a:xfrm>
          <a:custGeom>
            <a:avLst/>
            <a:gdLst/>
            <a:ahLst/>
            <a:cxnLst/>
            <a:rect l="l" t="t" r="r" b="b"/>
            <a:pathLst>
              <a:path w="3346450" h="15239">
                <a:moveTo>
                  <a:pt x="0" y="15240"/>
                </a:moveTo>
                <a:lnTo>
                  <a:pt x="3346449" y="15240"/>
                </a:lnTo>
                <a:lnTo>
                  <a:pt x="3346449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48809" y="2393314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48809" y="237934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448809" y="2364739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448809" y="235077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448809" y="233680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448809" y="2322830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448809" y="2308225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448809" y="2294255"/>
            <a:ext cx="3346450" cy="13970"/>
          </a:xfrm>
          <a:custGeom>
            <a:avLst/>
            <a:gdLst/>
            <a:ahLst/>
            <a:cxnLst/>
            <a:rect l="l" t="t" r="r" b="b"/>
            <a:pathLst>
              <a:path w="3346450" h="13969">
                <a:moveTo>
                  <a:pt x="0" y="13970"/>
                </a:moveTo>
                <a:lnTo>
                  <a:pt x="3346449" y="13970"/>
                </a:lnTo>
                <a:lnTo>
                  <a:pt x="334644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48809" y="2279650"/>
            <a:ext cx="3346450" cy="14604"/>
          </a:xfrm>
          <a:custGeom>
            <a:avLst/>
            <a:gdLst/>
            <a:ahLst/>
            <a:cxnLst/>
            <a:rect l="l" t="t" r="r" b="b"/>
            <a:pathLst>
              <a:path w="3346450" h="14605">
                <a:moveTo>
                  <a:pt x="0" y="14605"/>
                </a:moveTo>
                <a:lnTo>
                  <a:pt x="3346449" y="14605"/>
                </a:lnTo>
                <a:lnTo>
                  <a:pt x="334644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164965" y="2279650"/>
            <a:ext cx="3630295" cy="830580"/>
          </a:xfrm>
          <a:custGeom>
            <a:avLst/>
            <a:gdLst/>
            <a:ahLst/>
            <a:cxnLst/>
            <a:rect l="l" t="t" r="r" b="b"/>
            <a:pathLst>
              <a:path w="3630295" h="830580">
                <a:moveTo>
                  <a:pt x="283845" y="0"/>
                </a:moveTo>
                <a:lnTo>
                  <a:pt x="841375" y="0"/>
                </a:lnTo>
                <a:lnTo>
                  <a:pt x="1678305" y="0"/>
                </a:lnTo>
                <a:lnTo>
                  <a:pt x="3630295" y="0"/>
                </a:lnTo>
                <a:lnTo>
                  <a:pt x="3630295" y="462280"/>
                </a:lnTo>
                <a:lnTo>
                  <a:pt x="3630295" y="660400"/>
                </a:lnTo>
                <a:lnTo>
                  <a:pt x="3630295" y="792480"/>
                </a:lnTo>
                <a:lnTo>
                  <a:pt x="1678305" y="792480"/>
                </a:lnTo>
                <a:lnTo>
                  <a:pt x="841375" y="792480"/>
                </a:lnTo>
                <a:lnTo>
                  <a:pt x="283845" y="792480"/>
                </a:lnTo>
                <a:lnTo>
                  <a:pt x="283845" y="660400"/>
                </a:lnTo>
                <a:lnTo>
                  <a:pt x="0" y="830580"/>
                </a:lnTo>
                <a:lnTo>
                  <a:pt x="283845" y="462280"/>
                </a:lnTo>
                <a:lnTo>
                  <a:pt x="283845" y="0"/>
                </a:lnTo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540250" y="2418333"/>
            <a:ext cx="2971800" cy="514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60"/>
              </a:lnSpc>
            </a:pPr>
            <a:r>
              <a:rPr dirty="0" sz="1800" b="1">
                <a:latin typeface="Microsoft JhengHei"/>
                <a:cs typeface="Microsoft JhengHei"/>
              </a:rPr>
              <a:t>该</a:t>
            </a:r>
            <a:r>
              <a:rPr dirty="0" sz="1800" b="1">
                <a:latin typeface="等线"/>
                <a:cs typeface="等线"/>
              </a:rPr>
              <a:t>方法会往</a:t>
            </a:r>
            <a:r>
              <a:rPr dirty="0" sz="1800" b="1">
                <a:latin typeface="Microsoft JhengHei"/>
                <a:cs typeface="Microsoft JhengHei"/>
              </a:rPr>
              <a:t>隐</a:t>
            </a:r>
            <a:r>
              <a:rPr dirty="0" sz="1800" b="1">
                <a:latin typeface="等线"/>
                <a:cs typeface="等线"/>
              </a:rPr>
              <a:t>含模型中添加一  </a:t>
            </a:r>
            <a:r>
              <a:rPr dirty="0" sz="1800" spc="-5" b="1">
                <a:latin typeface="等线"/>
                <a:cs typeface="等线"/>
              </a:rPr>
              <a:t>个名</a:t>
            </a:r>
            <a:r>
              <a:rPr dirty="0" sz="1800" spc="-5" b="1">
                <a:latin typeface="Microsoft JhengHei"/>
                <a:cs typeface="Microsoft JhengHei"/>
              </a:rPr>
              <a:t>为</a:t>
            </a:r>
            <a:r>
              <a:rPr dirty="0" sz="1800" spc="-5" b="1">
                <a:latin typeface="Arial"/>
                <a:cs typeface="Arial"/>
              </a:rPr>
              <a:t>user</a:t>
            </a:r>
            <a:r>
              <a:rPr dirty="0" sz="1800" spc="-5" b="1">
                <a:latin typeface="等线"/>
                <a:cs typeface="等线"/>
              </a:rPr>
              <a:t>的模型属性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和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598170">
              <a:lnSpc>
                <a:spcPct val="100000"/>
              </a:lnSpc>
            </a:pPr>
            <a:r>
              <a:rPr dirty="0" spc="-5"/>
              <a:t>Spring</a:t>
            </a:r>
            <a:r>
              <a:rPr dirty="0" spc="-55"/>
              <a:t> </a:t>
            </a:r>
            <a:r>
              <a:rPr dirty="0" spc="-5"/>
              <a:t>MVC</a:t>
            </a:r>
            <a:r>
              <a:rPr dirty="0" spc="-5">
                <a:latin typeface="MS Gothic"/>
                <a:cs typeface="MS Gothic"/>
              </a:rPr>
              <a:t>如何解析</a:t>
            </a:r>
            <a:r>
              <a:rPr dirty="0" spc="-5">
                <a:latin typeface="宋体"/>
                <a:cs typeface="宋体"/>
              </a:rPr>
              <a:t>视图</a:t>
            </a:r>
          </a:p>
        </p:txBody>
      </p:sp>
      <p:sp>
        <p:nvSpPr>
          <p:cNvPr id="3" name="object 3"/>
          <p:cNvSpPr/>
          <p:nvPr/>
        </p:nvSpPr>
        <p:spPr>
          <a:xfrm>
            <a:off x="5474580" y="437158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96274"/>
                </a:moveTo>
                <a:lnTo>
                  <a:pt x="96274" y="96274"/>
                </a:lnTo>
                <a:lnTo>
                  <a:pt x="96274" y="0"/>
                </a:lnTo>
                <a:lnTo>
                  <a:pt x="58921" y="7606"/>
                </a:lnTo>
                <a:lnTo>
                  <a:pt x="28306" y="28306"/>
                </a:lnTo>
                <a:lnTo>
                  <a:pt x="7606" y="58921"/>
                </a:lnTo>
                <a:lnTo>
                  <a:pt x="0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74580" y="485267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96274"/>
                </a:moveTo>
                <a:lnTo>
                  <a:pt x="96274" y="0"/>
                </a:lnTo>
                <a:lnTo>
                  <a:pt x="0" y="0"/>
                </a:lnTo>
                <a:lnTo>
                  <a:pt x="7606" y="37352"/>
                </a:lnTo>
                <a:lnTo>
                  <a:pt x="28306" y="67968"/>
                </a:lnTo>
                <a:lnTo>
                  <a:pt x="58921" y="88668"/>
                </a:lnTo>
                <a:lnTo>
                  <a:pt x="96274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68234" y="485267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0"/>
                </a:moveTo>
                <a:lnTo>
                  <a:pt x="0" y="0"/>
                </a:lnTo>
                <a:lnTo>
                  <a:pt x="0" y="96274"/>
                </a:lnTo>
                <a:lnTo>
                  <a:pt x="37352" y="88668"/>
                </a:lnTo>
                <a:lnTo>
                  <a:pt x="67968" y="67968"/>
                </a:lnTo>
                <a:lnTo>
                  <a:pt x="88668" y="37352"/>
                </a:lnTo>
                <a:lnTo>
                  <a:pt x="962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68234" y="437158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0"/>
                </a:moveTo>
                <a:lnTo>
                  <a:pt x="0" y="96274"/>
                </a:lnTo>
                <a:lnTo>
                  <a:pt x="96274" y="96274"/>
                </a:lnTo>
                <a:lnTo>
                  <a:pt x="88668" y="58921"/>
                </a:lnTo>
                <a:lnTo>
                  <a:pt x="67968" y="28306"/>
                </a:lnTo>
                <a:lnTo>
                  <a:pt x="37352" y="760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74970" y="4371974"/>
            <a:ext cx="2089150" cy="576580"/>
          </a:xfrm>
          <a:prstGeom prst="rect">
            <a:avLst/>
          </a:prstGeom>
        </p:spPr>
        <p:txBody>
          <a:bodyPr wrap="square" lIns="0" tIns="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sz="1200">
              <a:latin typeface="Times New Roman"/>
              <a:cs typeface="Times New Roman"/>
            </a:endParaRPr>
          </a:p>
          <a:p>
            <a:pPr marL="501015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ViewResolver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88940" y="6310629"/>
            <a:ext cx="2179320" cy="0"/>
          </a:xfrm>
          <a:custGeom>
            <a:avLst/>
            <a:gdLst/>
            <a:ahLst/>
            <a:cxnLst/>
            <a:rect l="l" t="t" r="r" b="b"/>
            <a:pathLst>
              <a:path w="2179320" h="0">
                <a:moveTo>
                  <a:pt x="0" y="0"/>
                </a:moveTo>
                <a:lnTo>
                  <a:pt x="2179318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92114" y="6311899"/>
            <a:ext cx="2172970" cy="0"/>
          </a:xfrm>
          <a:custGeom>
            <a:avLst/>
            <a:gdLst/>
            <a:ahLst/>
            <a:cxnLst/>
            <a:rect l="l" t="t" r="r" b="b"/>
            <a:pathLst>
              <a:path w="2172970" h="0">
                <a:moveTo>
                  <a:pt x="0" y="0"/>
                </a:moveTo>
                <a:lnTo>
                  <a:pt x="21729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95924" y="6312852"/>
            <a:ext cx="2165350" cy="0"/>
          </a:xfrm>
          <a:custGeom>
            <a:avLst/>
            <a:gdLst/>
            <a:ahLst/>
            <a:cxnLst/>
            <a:rect l="l" t="t" r="r" b="b"/>
            <a:pathLst>
              <a:path w="2165350" h="0">
                <a:moveTo>
                  <a:pt x="0" y="0"/>
                </a:moveTo>
                <a:lnTo>
                  <a:pt x="21653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98464" y="6313487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 h="0">
                <a:moveTo>
                  <a:pt x="0" y="0"/>
                </a:moveTo>
                <a:lnTo>
                  <a:pt x="21602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01639" y="6314122"/>
            <a:ext cx="2153920" cy="0"/>
          </a:xfrm>
          <a:custGeom>
            <a:avLst/>
            <a:gdLst/>
            <a:ahLst/>
            <a:cxnLst/>
            <a:rect l="l" t="t" r="r" b="b"/>
            <a:pathLst>
              <a:path w="2153920" h="0">
                <a:moveTo>
                  <a:pt x="0" y="0"/>
                </a:moveTo>
                <a:lnTo>
                  <a:pt x="215391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04179" y="6314757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 h="0">
                <a:moveTo>
                  <a:pt x="0" y="0"/>
                </a:moveTo>
                <a:lnTo>
                  <a:pt x="214883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07989" y="6315392"/>
            <a:ext cx="2141220" cy="0"/>
          </a:xfrm>
          <a:custGeom>
            <a:avLst/>
            <a:gdLst/>
            <a:ahLst/>
            <a:cxnLst/>
            <a:rect l="l" t="t" r="r" b="b"/>
            <a:pathLst>
              <a:path w="2141220" h="0">
                <a:moveTo>
                  <a:pt x="0" y="0"/>
                </a:moveTo>
                <a:lnTo>
                  <a:pt x="214121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16879" y="6316027"/>
            <a:ext cx="2123440" cy="0"/>
          </a:xfrm>
          <a:custGeom>
            <a:avLst/>
            <a:gdLst/>
            <a:ahLst/>
            <a:cxnLst/>
            <a:rect l="l" t="t" r="r" b="b"/>
            <a:pathLst>
              <a:path w="2123440" h="0">
                <a:moveTo>
                  <a:pt x="0" y="0"/>
                </a:moveTo>
                <a:lnTo>
                  <a:pt x="212343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74970" y="6306185"/>
            <a:ext cx="2207260" cy="0"/>
          </a:xfrm>
          <a:custGeom>
            <a:avLst/>
            <a:gdLst/>
            <a:ahLst/>
            <a:cxnLst/>
            <a:rect l="l" t="t" r="r" b="b"/>
            <a:pathLst>
              <a:path w="2207259" h="0">
                <a:moveTo>
                  <a:pt x="0" y="0"/>
                </a:moveTo>
                <a:lnTo>
                  <a:pt x="2207259" y="0"/>
                </a:lnTo>
              </a:path>
            </a:pathLst>
          </a:custGeom>
          <a:ln w="762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65127" y="6298247"/>
            <a:ext cx="2226945" cy="0"/>
          </a:xfrm>
          <a:custGeom>
            <a:avLst/>
            <a:gdLst/>
            <a:ahLst/>
            <a:cxnLst/>
            <a:rect l="l" t="t" r="r" b="b"/>
            <a:pathLst>
              <a:path w="2226945" h="0">
                <a:moveTo>
                  <a:pt x="0" y="0"/>
                </a:moveTo>
                <a:lnTo>
                  <a:pt x="2226944" y="0"/>
                </a:lnTo>
              </a:path>
            </a:pathLst>
          </a:custGeom>
          <a:ln w="8254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58777" y="6290627"/>
            <a:ext cx="2239645" cy="0"/>
          </a:xfrm>
          <a:custGeom>
            <a:avLst/>
            <a:gdLst/>
            <a:ahLst/>
            <a:cxnLst/>
            <a:rect l="l" t="t" r="r" b="b"/>
            <a:pathLst>
              <a:path w="2239645" h="0">
                <a:moveTo>
                  <a:pt x="0" y="0"/>
                </a:moveTo>
                <a:lnTo>
                  <a:pt x="2239644" y="0"/>
                </a:lnTo>
              </a:path>
            </a:pathLst>
          </a:custGeom>
          <a:ln w="698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53379" y="6283007"/>
            <a:ext cx="2250440" cy="0"/>
          </a:xfrm>
          <a:custGeom>
            <a:avLst/>
            <a:gdLst/>
            <a:ahLst/>
            <a:cxnLst/>
            <a:rect l="l" t="t" r="r" b="b"/>
            <a:pathLst>
              <a:path w="2250440" h="0">
                <a:moveTo>
                  <a:pt x="0" y="0"/>
                </a:moveTo>
                <a:lnTo>
                  <a:pt x="2250439" y="0"/>
                </a:lnTo>
              </a:path>
            </a:pathLst>
          </a:custGeom>
          <a:ln w="825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49252" y="6275070"/>
            <a:ext cx="2258695" cy="0"/>
          </a:xfrm>
          <a:custGeom>
            <a:avLst/>
            <a:gdLst/>
            <a:ahLst/>
            <a:cxnLst/>
            <a:rect l="l" t="t" r="r" b="b"/>
            <a:pathLst>
              <a:path w="2258695" h="0">
                <a:moveTo>
                  <a:pt x="0" y="0"/>
                </a:moveTo>
                <a:lnTo>
                  <a:pt x="2258694" y="0"/>
                </a:lnTo>
              </a:path>
            </a:pathLst>
          </a:custGeom>
          <a:ln w="761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45759" y="6267450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44489" y="6257290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44807" y="6259195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 h="0">
                <a:moveTo>
                  <a:pt x="0" y="0"/>
                </a:moveTo>
                <a:lnTo>
                  <a:pt x="226758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445124" y="626046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45442" y="6261734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 h="0">
                <a:moveTo>
                  <a:pt x="0" y="0"/>
                </a:moveTo>
                <a:lnTo>
                  <a:pt x="226631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45759" y="6263004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42584" y="6249034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43219" y="6250940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43219" y="625284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43854" y="6254115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43854" y="6255384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42267" y="6244272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 h="0">
                <a:moveTo>
                  <a:pt x="0" y="0"/>
                </a:moveTo>
                <a:lnTo>
                  <a:pt x="2272664" y="0"/>
                </a:lnTo>
              </a:path>
            </a:pathLst>
          </a:custGeom>
          <a:ln w="6985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41950" y="623665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41950" y="622871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441950" y="622109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41950" y="621347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41950" y="6205854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441950" y="619823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41950" y="619061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41950" y="618267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441950" y="617505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6985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441950" y="616743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41950" y="615950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441950" y="6151879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441950" y="614426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441950" y="613664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441950" y="612902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441950" y="612140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441950" y="611346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441950" y="610584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698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41950" y="609822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41950" y="609028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41950" y="608266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441950" y="607504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441950" y="606742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41950" y="6059804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441950" y="605218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441950" y="604424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441950" y="603662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6985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41950" y="602900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441950" y="602107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441950" y="601345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441950" y="6005829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441950" y="599821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441950" y="599059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441950" y="5982970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41950" y="597503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441950" y="596741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6985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441950" y="5959792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8255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441950" y="5951854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762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442584" y="5928359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508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42267" y="593153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 h="0">
                <a:moveTo>
                  <a:pt x="0" y="0"/>
                </a:moveTo>
                <a:lnTo>
                  <a:pt x="2272665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41950" y="5940425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 h="0">
                <a:moveTo>
                  <a:pt x="0" y="0"/>
                </a:moveTo>
                <a:lnTo>
                  <a:pt x="2273299" y="0"/>
                </a:lnTo>
              </a:path>
            </a:pathLst>
          </a:custGeom>
          <a:ln w="1651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448299" y="5902325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 h="0">
                <a:moveTo>
                  <a:pt x="0" y="0"/>
                </a:moveTo>
                <a:lnTo>
                  <a:pt x="226028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447664" y="5903595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70" h="0">
                <a:moveTo>
                  <a:pt x="0" y="0"/>
                </a:moveTo>
                <a:lnTo>
                  <a:pt x="226155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447664" y="5904865"/>
            <a:ext cx="2262505" cy="0"/>
          </a:xfrm>
          <a:custGeom>
            <a:avLst/>
            <a:gdLst/>
            <a:ahLst/>
            <a:cxnLst/>
            <a:rect l="l" t="t" r="r" b="b"/>
            <a:pathLst>
              <a:path w="2262504" h="0">
                <a:moveTo>
                  <a:pt x="0" y="0"/>
                </a:moveTo>
                <a:lnTo>
                  <a:pt x="226250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447029" y="5906134"/>
            <a:ext cx="2263140" cy="0"/>
          </a:xfrm>
          <a:custGeom>
            <a:avLst/>
            <a:gdLst/>
            <a:ahLst/>
            <a:cxnLst/>
            <a:rect l="l" t="t" r="r" b="b"/>
            <a:pathLst>
              <a:path w="2263140" h="0">
                <a:moveTo>
                  <a:pt x="0" y="0"/>
                </a:moveTo>
                <a:lnTo>
                  <a:pt x="226313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446394" y="5907404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446394" y="5908675"/>
            <a:ext cx="2265045" cy="0"/>
          </a:xfrm>
          <a:custGeom>
            <a:avLst/>
            <a:gdLst/>
            <a:ahLst/>
            <a:cxnLst/>
            <a:rect l="l" t="t" r="r" b="b"/>
            <a:pathLst>
              <a:path w="2265045" h="0">
                <a:moveTo>
                  <a:pt x="0" y="0"/>
                </a:moveTo>
                <a:lnTo>
                  <a:pt x="226504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445759" y="5909945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445124" y="591121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445124" y="5912484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444489" y="5913754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444489" y="5915025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443854" y="5916295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17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443854" y="5917565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443219" y="5918834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44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443219" y="5920740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442901" y="5922645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5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442584" y="592455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448617" y="5890260"/>
            <a:ext cx="2259965" cy="0"/>
          </a:xfrm>
          <a:custGeom>
            <a:avLst/>
            <a:gdLst/>
            <a:ahLst/>
            <a:cxnLst/>
            <a:rect l="l" t="t" r="r" b="b"/>
            <a:pathLst>
              <a:path w="2259965" h="0">
                <a:moveTo>
                  <a:pt x="0" y="0"/>
                </a:moveTo>
                <a:lnTo>
                  <a:pt x="2259647" y="0"/>
                </a:lnTo>
              </a:path>
            </a:pathLst>
          </a:custGeom>
          <a:ln w="22860">
            <a:solidFill>
              <a:srgbClr val="CB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464174" y="5867400"/>
            <a:ext cx="2228215" cy="0"/>
          </a:xfrm>
          <a:custGeom>
            <a:avLst/>
            <a:gdLst/>
            <a:ahLst/>
            <a:cxnLst/>
            <a:rect l="l" t="t" r="r" b="b"/>
            <a:pathLst>
              <a:path w="2228215" h="0">
                <a:moveTo>
                  <a:pt x="0" y="0"/>
                </a:moveTo>
                <a:lnTo>
                  <a:pt x="2228215" y="0"/>
                </a:lnTo>
              </a:path>
            </a:pathLst>
          </a:custGeom>
          <a:ln w="22860">
            <a:solidFill>
              <a:srgbClr val="CC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441640" y="58556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441950" y="5932170"/>
            <a:ext cx="0" cy="307975"/>
          </a:xfrm>
          <a:custGeom>
            <a:avLst/>
            <a:gdLst/>
            <a:ahLst/>
            <a:cxnLst/>
            <a:rect l="l" t="t" r="r" b="b"/>
            <a:pathLst>
              <a:path w="0" h="307975">
                <a:moveTo>
                  <a:pt x="0" y="0"/>
                </a:moveTo>
                <a:lnTo>
                  <a:pt x="0" y="30797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441640" y="624014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518150" y="6316345"/>
            <a:ext cx="2120900" cy="0"/>
          </a:xfrm>
          <a:custGeom>
            <a:avLst/>
            <a:gdLst/>
            <a:ahLst/>
            <a:cxnLst/>
            <a:rect l="l" t="t" r="r" b="b"/>
            <a:pathLst>
              <a:path w="2120900" h="0">
                <a:moveTo>
                  <a:pt x="0" y="0"/>
                </a:moveTo>
                <a:lnTo>
                  <a:pt x="212090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639050" y="624014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715250" y="5932170"/>
            <a:ext cx="0" cy="307975"/>
          </a:xfrm>
          <a:custGeom>
            <a:avLst/>
            <a:gdLst/>
            <a:ahLst/>
            <a:cxnLst/>
            <a:rect l="l" t="t" r="r" b="b"/>
            <a:pathLst>
              <a:path w="0" h="307975">
                <a:moveTo>
                  <a:pt x="0" y="307975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639050" y="58556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518150" y="5855970"/>
            <a:ext cx="2120900" cy="0"/>
          </a:xfrm>
          <a:custGeom>
            <a:avLst/>
            <a:gdLst/>
            <a:ahLst/>
            <a:cxnLst/>
            <a:rect l="l" t="t" r="r" b="b"/>
            <a:pathLst>
              <a:path w="2120900" h="0">
                <a:moveTo>
                  <a:pt x="21209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5882004" y="5870575"/>
            <a:ext cx="1398905" cy="428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639"/>
              </a:lnSpc>
            </a:pPr>
            <a:r>
              <a:rPr dirty="0" sz="1400" b="1">
                <a:solidFill>
                  <a:srgbClr val="FFFFFF"/>
                </a:solidFill>
                <a:latin typeface="Microsoft JhengHei"/>
                <a:cs typeface="Microsoft JhengHei"/>
              </a:rPr>
              <a:t>视图对</a:t>
            </a:r>
            <a:r>
              <a:rPr dirty="0" sz="1400" b="1">
                <a:solidFill>
                  <a:srgbClr val="FFFFFF"/>
                </a:solidFill>
                <a:latin typeface="等线"/>
                <a:cs typeface="等线"/>
              </a:rPr>
              <a:t>象</a:t>
            </a:r>
            <a:endParaRPr sz="1400">
              <a:latin typeface="等线"/>
              <a:cs typeface="等线"/>
            </a:endParaRPr>
          </a:p>
          <a:p>
            <a:pPr algn="ctr">
              <a:lnSpc>
                <a:spcPts val="1639"/>
              </a:lnSpc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JSP/JSTL/PDF...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368115" y="237713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368115" y="27622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382009" y="27622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82009" y="237713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368115" y="237713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368115" y="276161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381375" y="276161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381375" y="237713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1368425" y="2377439"/>
            <a:ext cx="2089150" cy="46037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76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880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441640" y="30108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441640" y="339470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455534" y="339470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455534" y="30108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441640" y="30108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441640" y="33940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454900" y="33940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454900" y="301086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/>
          <p:nvPr/>
        </p:nvSpPr>
        <p:spPr>
          <a:xfrm>
            <a:off x="5441950" y="3011170"/>
            <a:ext cx="2089150" cy="45910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875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ModelAndView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1368115" y="29943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368115" y="33782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382009" y="33782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3382009" y="29943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368115" y="29943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368115" y="337756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381375" y="337756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381375" y="299435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 txBox="1"/>
          <p:nvPr/>
        </p:nvSpPr>
        <p:spPr>
          <a:xfrm>
            <a:off x="1368425" y="2994660"/>
            <a:ext cx="2089150" cy="45910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875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ModelAndView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1355415" y="36896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355415" y="407352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3369309" y="407352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369309" y="36896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55415" y="36896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55415" y="407289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368675" y="407289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3368675" y="368967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1355725" y="3689985"/>
            <a:ext cx="2089150" cy="45910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1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4643119" y="3455035"/>
            <a:ext cx="23495" cy="8255"/>
          </a:xfrm>
          <a:custGeom>
            <a:avLst/>
            <a:gdLst/>
            <a:ahLst/>
            <a:cxnLst/>
            <a:rect l="l" t="t" r="r" b="b"/>
            <a:pathLst>
              <a:path w="23495" h="8254">
                <a:moveTo>
                  <a:pt x="10649" y="8255"/>
                </a:moveTo>
                <a:lnTo>
                  <a:pt x="0" y="8255"/>
                </a:lnTo>
                <a:lnTo>
                  <a:pt x="0" y="0"/>
                </a:lnTo>
                <a:lnTo>
                  <a:pt x="23234" y="0"/>
                </a:lnTo>
                <a:lnTo>
                  <a:pt x="10649" y="8255"/>
                </a:lnTo>
                <a:close/>
              </a:path>
            </a:pathLst>
          </a:custGeom>
          <a:solidFill>
            <a:srgbClr val="99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643119" y="3447415"/>
            <a:ext cx="34925" cy="7620"/>
          </a:xfrm>
          <a:custGeom>
            <a:avLst/>
            <a:gdLst/>
            <a:ahLst/>
            <a:cxnLst/>
            <a:rect l="l" t="t" r="r" b="b"/>
            <a:pathLst>
              <a:path w="34925" h="7620">
                <a:moveTo>
                  <a:pt x="23234" y="7620"/>
                </a:moveTo>
                <a:lnTo>
                  <a:pt x="0" y="7620"/>
                </a:lnTo>
                <a:lnTo>
                  <a:pt x="0" y="0"/>
                </a:lnTo>
                <a:lnTo>
                  <a:pt x="34851" y="0"/>
                </a:lnTo>
                <a:lnTo>
                  <a:pt x="23234" y="7620"/>
                </a:lnTo>
                <a:close/>
              </a:path>
            </a:pathLst>
          </a:custGeom>
          <a:solidFill>
            <a:srgbClr val="9A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643119" y="3439795"/>
            <a:ext cx="46990" cy="7620"/>
          </a:xfrm>
          <a:custGeom>
            <a:avLst/>
            <a:gdLst/>
            <a:ahLst/>
            <a:cxnLst/>
            <a:rect l="l" t="t" r="r" b="b"/>
            <a:pathLst>
              <a:path w="46989" h="7620">
                <a:moveTo>
                  <a:pt x="34851" y="7620"/>
                </a:moveTo>
                <a:lnTo>
                  <a:pt x="0" y="7620"/>
                </a:lnTo>
                <a:lnTo>
                  <a:pt x="0" y="0"/>
                </a:lnTo>
                <a:lnTo>
                  <a:pt x="46469" y="0"/>
                </a:lnTo>
                <a:lnTo>
                  <a:pt x="34851" y="7620"/>
                </a:lnTo>
                <a:close/>
              </a:path>
            </a:pathLst>
          </a:custGeom>
          <a:solidFill>
            <a:srgbClr val="9B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4643119" y="3432175"/>
            <a:ext cx="58419" cy="7620"/>
          </a:xfrm>
          <a:custGeom>
            <a:avLst/>
            <a:gdLst/>
            <a:ahLst/>
            <a:cxnLst/>
            <a:rect l="l" t="t" r="r" b="b"/>
            <a:pathLst>
              <a:path w="58420" h="7620">
                <a:moveTo>
                  <a:pt x="46469" y="7620"/>
                </a:moveTo>
                <a:lnTo>
                  <a:pt x="0" y="7620"/>
                </a:lnTo>
                <a:lnTo>
                  <a:pt x="0" y="0"/>
                </a:lnTo>
                <a:lnTo>
                  <a:pt x="58086" y="0"/>
                </a:lnTo>
                <a:lnTo>
                  <a:pt x="46469" y="7620"/>
                </a:lnTo>
                <a:close/>
              </a:path>
            </a:pathLst>
          </a:custGeom>
          <a:solidFill>
            <a:srgbClr val="9D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4643119" y="3423920"/>
            <a:ext cx="71120" cy="8255"/>
          </a:xfrm>
          <a:custGeom>
            <a:avLst/>
            <a:gdLst/>
            <a:ahLst/>
            <a:cxnLst/>
            <a:rect l="l" t="t" r="r" b="b"/>
            <a:pathLst>
              <a:path w="71120" h="8254">
                <a:moveTo>
                  <a:pt x="58086" y="8255"/>
                </a:moveTo>
                <a:lnTo>
                  <a:pt x="0" y="8255"/>
                </a:lnTo>
                <a:lnTo>
                  <a:pt x="0" y="0"/>
                </a:lnTo>
                <a:lnTo>
                  <a:pt x="70672" y="0"/>
                </a:lnTo>
                <a:lnTo>
                  <a:pt x="58086" y="8255"/>
                </a:lnTo>
                <a:close/>
              </a:path>
            </a:pathLst>
          </a:custGeom>
          <a:solidFill>
            <a:srgbClr val="9E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643119" y="3420110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0" y="0"/>
                </a:moveTo>
                <a:lnTo>
                  <a:pt x="82289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4643119" y="3412490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 h="0">
                <a:moveTo>
                  <a:pt x="0" y="0"/>
                </a:moveTo>
                <a:lnTo>
                  <a:pt x="93906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643119" y="3404870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 h="0">
                <a:moveTo>
                  <a:pt x="0" y="0"/>
                </a:moveTo>
                <a:lnTo>
                  <a:pt x="105524" y="0"/>
                </a:lnTo>
              </a:path>
            </a:pathLst>
          </a:custGeom>
          <a:ln w="7620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643119" y="3397250"/>
            <a:ext cx="117475" cy="0"/>
          </a:xfrm>
          <a:custGeom>
            <a:avLst/>
            <a:gdLst/>
            <a:ahLst/>
            <a:cxnLst/>
            <a:rect l="l" t="t" r="r" b="b"/>
            <a:pathLst>
              <a:path w="117475" h="0">
                <a:moveTo>
                  <a:pt x="0" y="0"/>
                </a:moveTo>
                <a:lnTo>
                  <a:pt x="117141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4643119" y="3389312"/>
            <a:ext cx="130175" cy="0"/>
          </a:xfrm>
          <a:custGeom>
            <a:avLst/>
            <a:gdLst/>
            <a:ahLst/>
            <a:cxnLst/>
            <a:rect l="l" t="t" r="r" b="b"/>
            <a:pathLst>
              <a:path w="130175" h="0">
                <a:moveTo>
                  <a:pt x="0" y="0"/>
                </a:moveTo>
                <a:lnTo>
                  <a:pt x="129727" y="0"/>
                </a:lnTo>
              </a:path>
            </a:pathLst>
          </a:custGeom>
          <a:ln w="825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4061459" y="3381375"/>
            <a:ext cx="723265" cy="0"/>
          </a:xfrm>
          <a:custGeom>
            <a:avLst/>
            <a:gdLst/>
            <a:ahLst/>
            <a:cxnLst/>
            <a:rect l="l" t="t" r="r" b="b"/>
            <a:pathLst>
              <a:path w="723264" h="0">
                <a:moveTo>
                  <a:pt x="0" y="0"/>
                </a:moveTo>
                <a:lnTo>
                  <a:pt x="723004" y="0"/>
                </a:lnTo>
              </a:path>
            </a:pathLst>
          </a:custGeom>
          <a:ln w="7620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4061459" y="3373754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5" h="0">
                <a:moveTo>
                  <a:pt x="0" y="0"/>
                </a:moveTo>
                <a:lnTo>
                  <a:pt x="734621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061459" y="3366135"/>
            <a:ext cx="746760" cy="0"/>
          </a:xfrm>
          <a:custGeom>
            <a:avLst/>
            <a:gdLst/>
            <a:ahLst/>
            <a:cxnLst/>
            <a:rect l="l" t="t" r="r" b="b"/>
            <a:pathLst>
              <a:path w="746760" h="0">
                <a:moveTo>
                  <a:pt x="0" y="0"/>
                </a:moveTo>
                <a:lnTo>
                  <a:pt x="746239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061459" y="3358197"/>
            <a:ext cx="758825" cy="0"/>
          </a:xfrm>
          <a:custGeom>
            <a:avLst/>
            <a:gdLst/>
            <a:ahLst/>
            <a:cxnLst/>
            <a:rect l="l" t="t" r="r" b="b"/>
            <a:pathLst>
              <a:path w="758825" h="0">
                <a:moveTo>
                  <a:pt x="0" y="0"/>
                </a:moveTo>
                <a:lnTo>
                  <a:pt x="758824" y="0"/>
                </a:lnTo>
              </a:path>
            </a:pathLst>
          </a:custGeom>
          <a:ln w="825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061459" y="3350577"/>
            <a:ext cx="769620" cy="0"/>
          </a:xfrm>
          <a:custGeom>
            <a:avLst/>
            <a:gdLst/>
            <a:ahLst/>
            <a:cxnLst/>
            <a:rect l="l" t="t" r="r" b="b"/>
            <a:pathLst>
              <a:path w="769620" h="0">
                <a:moveTo>
                  <a:pt x="0" y="0"/>
                </a:moveTo>
                <a:lnTo>
                  <a:pt x="769474" y="0"/>
                </a:lnTo>
              </a:path>
            </a:pathLst>
          </a:custGeom>
          <a:ln w="698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061459" y="3342957"/>
            <a:ext cx="782320" cy="0"/>
          </a:xfrm>
          <a:custGeom>
            <a:avLst/>
            <a:gdLst/>
            <a:ahLst/>
            <a:cxnLst/>
            <a:rect l="l" t="t" r="r" b="b"/>
            <a:pathLst>
              <a:path w="782320" h="0">
                <a:moveTo>
                  <a:pt x="0" y="0"/>
                </a:moveTo>
                <a:lnTo>
                  <a:pt x="782059" y="0"/>
                </a:lnTo>
              </a:path>
            </a:pathLst>
          </a:custGeom>
          <a:ln w="825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4061459" y="3335020"/>
            <a:ext cx="793750" cy="0"/>
          </a:xfrm>
          <a:custGeom>
            <a:avLst/>
            <a:gdLst/>
            <a:ahLst/>
            <a:cxnLst/>
            <a:rect l="l" t="t" r="r" b="b"/>
            <a:pathLst>
              <a:path w="793750" h="0">
                <a:moveTo>
                  <a:pt x="0" y="0"/>
                </a:moveTo>
                <a:lnTo>
                  <a:pt x="793676" y="0"/>
                </a:lnTo>
              </a:path>
            </a:pathLst>
          </a:custGeom>
          <a:ln w="762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4061459" y="3327400"/>
            <a:ext cx="805815" cy="0"/>
          </a:xfrm>
          <a:custGeom>
            <a:avLst/>
            <a:gdLst/>
            <a:ahLst/>
            <a:cxnLst/>
            <a:rect l="l" t="t" r="r" b="b"/>
            <a:pathLst>
              <a:path w="805814" h="0">
                <a:moveTo>
                  <a:pt x="0" y="0"/>
                </a:moveTo>
                <a:lnTo>
                  <a:pt x="805294" y="0"/>
                </a:lnTo>
              </a:path>
            </a:pathLst>
          </a:custGeom>
          <a:ln w="762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4061459" y="3319462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879" y="0"/>
                </a:lnTo>
              </a:path>
            </a:pathLst>
          </a:custGeom>
          <a:ln w="8255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061459" y="3311525"/>
            <a:ext cx="829944" cy="0"/>
          </a:xfrm>
          <a:custGeom>
            <a:avLst/>
            <a:gdLst/>
            <a:ahLst/>
            <a:cxnLst/>
            <a:rect l="l" t="t" r="r" b="b"/>
            <a:pathLst>
              <a:path w="829945" h="0">
                <a:moveTo>
                  <a:pt x="0" y="0"/>
                </a:moveTo>
                <a:lnTo>
                  <a:pt x="829497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4061459" y="3303904"/>
            <a:ext cx="841375" cy="0"/>
          </a:xfrm>
          <a:custGeom>
            <a:avLst/>
            <a:gdLst/>
            <a:ahLst/>
            <a:cxnLst/>
            <a:rect l="l" t="t" r="r" b="b"/>
            <a:pathLst>
              <a:path w="841375" h="0">
                <a:moveTo>
                  <a:pt x="0" y="0"/>
                </a:moveTo>
                <a:lnTo>
                  <a:pt x="841114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4061459" y="3296285"/>
            <a:ext cx="852805" cy="0"/>
          </a:xfrm>
          <a:custGeom>
            <a:avLst/>
            <a:gdLst/>
            <a:ahLst/>
            <a:cxnLst/>
            <a:rect l="l" t="t" r="r" b="b"/>
            <a:pathLst>
              <a:path w="852804" h="0">
                <a:moveTo>
                  <a:pt x="0" y="0"/>
                </a:moveTo>
                <a:lnTo>
                  <a:pt x="852731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4061459" y="3288347"/>
            <a:ext cx="865505" cy="0"/>
          </a:xfrm>
          <a:custGeom>
            <a:avLst/>
            <a:gdLst/>
            <a:ahLst/>
            <a:cxnLst/>
            <a:rect l="l" t="t" r="r" b="b"/>
            <a:pathLst>
              <a:path w="865504" h="0">
                <a:moveTo>
                  <a:pt x="0" y="0"/>
                </a:moveTo>
                <a:lnTo>
                  <a:pt x="865317" y="0"/>
                </a:lnTo>
              </a:path>
            </a:pathLst>
          </a:custGeom>
          <a:ln w="8255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4061459" y="3280727"/>
            <a:ext cx="876300" cy="0"/>
          </a:xfrm>
          <a:custGeom>
            <a:avLst/>
            <a:gdLst/>
            <a:ahLst/>
            <a:cxnLst/>
            <a:rect l="l" t="t" r="r" b="b"/>
            <a:pathLst>
              <a:path w="876300" h="0">
                <a:moveTo>
                  <a:pt x="0" y="0"/>
                </a:moveTo>
                <a:lnTo>
                  <a:pt x="875966" y="0"/>
                </a:lnTo>
              </a:path>
            </a:pathLst>
          </a:custGeom>
          <a:ln w="6985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4061459" y="3273107"/>
            <a:ext cx="889000" cy="0"/>
          </a:xfrm>
          <a:custGeom>
            <a:avLst/>
            <a:gdLst/>
            <a:ahLst/>
            <a:cxnLst/>
            <a:rect l="l" t="t" r="r" b="b"/>
            <a:pathLst>
              <a:path w="889000" h="0">
                <a:moveTo>
                  <a:pt x="0" y="0"/>
                </a:moveTo>
                <a:lnTo>
                  <a:pt x="888552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4061459" y="3265170"/>
            <a:ext cx="900430" cy="0"/>
          </a:xfrm>
          <a:custGeom>
            <a:avLst/>
            <a:gdLst/>
            <a:ahLst/>
            <a:cxnLst/>
            <a:rect l="l" t="t" r="r" b="b"/>
            <a:pathLst>
              <a:path w="900429" h="0">
                <a:moveTo>
                  <a:pt x="0" y="0"/>
                </a:moveTo>
                <a:lnTo>
                  <a:pt x="900169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4061459" y="3257550"/>
            <a:ext cx="911860" cy="0"/>
          </a:xfrm>
          <a:custGeom>
            <a:avLst/>
            <a:gdLst/>
            <a:ahLst/>
            <a:cxnLst/>
            <a:rect l="l" t="t" r="r" b="b"/>
            <a:pathLst>
              <a:path w="911860" h="0">
                <a:moveTo>
                  <a:pt x="0" y="0"/>
                </a:moveTo>
                <a:lnTo>
                  <a:pt x="911786" y="0"/>
                </a:lnTo>
              </a:path>
            </a:pathLst>
          </a:custGeom>
          <a:ln w="7620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4061459" y="3249612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 h="0">
                <a:moveTo>
                  <a:pt x="0" y="0"/>
                </a:moveTo>
                <a:lnTo>
                  <a:pt x="924372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4061459" y="3241675"/>
            <a:ext cx="935990" cy="0"/>
          </a:xfrm>
          <a:custGeom>
            <a:avLst/>
            <a:gdLst/>
            <a:ahLst/>
            <a:cxnLst/>
            <a:rect l="l" t="t" r="r" b="b"/>
            <a:pathLst>
              <a:path w="935989" h="0">
                <a:moveTo>
                  <a:pt x="0" y="0"/>
                </a:moveTo>
                <a:lnTo>
                  <a:pt x="935989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061459" y="3234055"/>
            <a:ext cx="935990" cy="0"/>
          </a:xfrm>
          <a:custGeom>
            <a:avLst/>
            <a:gdLst/>
            <a:ahLst/>
            <a:cxnLst/>
            <a:rect l="l" t="t" r="r" b="b"/>
            <a:pathLst>
              <a:path w="935989" h="0">
                <a:moveTo>
                  <a:pt x="0" y="0"/>
                </a:moveTo>
                <a:lnTo>
                  <a:pt x="935989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4061459" y="3226435"/>
            <a:ext cx="924560" cy="0"/>
          </a:xfrm>
          <a:custGeom>
            <a:avLst/>
            <a:gdLst/>
            <a:ahLst/>
            <a:cxnLst/>
            <a:rect l="l" t="t" r="r" b="b"/>
            <a:pathLst>
              <a:path w="924560" h="0">
                <a:moveTo>
                  <a:pt x="0" y="0"/>
                </a:moveTo>
                <a:lnTo>
                  <a:pt x="924372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4061459" y="3218497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 h="0">
                <a:moveTo>
                  <a:pt x="0" y="0"/>
                </a:moveTo>
                <a:lnTo>
                  <a:pt x="912755" y="0"/>
                </a:lnTo>
              </a:path>
            </a:pathLst>
          </a:custGeom>
          <a:ln w="8255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061459" y="3210877"/>
            <a:ext cx="900430" cy="0"/>
          </a:xfrm>
          <a:custGeom>
            <a:avLst/>
            <a:gdLst/>
            <a:ahLst/>
            <a:cxnLst/>
            <a:rect l="l" t="t" r="r" b="b"/>
            <a:pathLst>
              <a:path w="900429" h="0">
                <a:moveTo>
                  <a:pt x="0" y="0"/>
                </a:moveTo>
                <a:lnTo>
                  <a:pt x="900169" y="0"/>
                </a:lnTo>
              </a:path>
            </a:pathLst>
          </a:custGeom>
          <a:ln w="6985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4061459" y="3203257"/>
            <a:ext cx="889635" cy="0"/>
          </a:xfrm>
          <a:custGeom>
            <a:avLst/>
            <a:gdLst/>
            <a:ahLst/>
            <a:cxnLst/>
            <a:rect l="l" t="t" r="r" b="b"/>
            <a:pathLst>
              <a:path w="889635" h="0">
                <a:moveTo>
                  <a:pt x="0" y="0"/>
                </a:moveTo>
                <a:lnTo>
                  <a:pt x="889520" y="0"/>
                </a:lnTo>
              </a:path>
            </a:pathLst>
          </a:custGeom>
          <a:ln w="8255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4061459" y="3195320"/>
            <a:ext cx="876935" cy="0"/>
          </a:xfrm>
          <a:custGeom>
            <a:avLst/>
            <a:gdLst/>
            <a:ahLst/>
            <a:cxnLst/>
            <a:rect l="l" t="t" r="r" b="b"/>
            <a:pathLst>
              <a:path w="876935" h="0">
                <a:moveTo>
                  <a:pt x="0" y="0"/>
                </a:moveTo>
                <a:lnTo>
                  <a:pt x="876935" y="0"/>
                </a:lnTo>
              </a:path>
            </a:pathLst>
          </a:custGeom>
          <a:ln w="7620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061459" y="3187700"/>
            <a:ext cx="865505" cy="0"/>
          </a:xfrm>
          <a:custGeom>
            <a:avLst/>
            <a:gdLst/>
            <a:ahLst/>
            <a:cxnLst/>
            <a:rect l="l" t="t" r="r" b="b"/>
            <a:pathLst>
              <a:path w="865504" h="0">
                <a:moveTo>
                  <a:pt x="0" y="0"/>
                </a:moveTo>
                <a:lnTo>
                  <a:pt x="865317" y="0"/>
                </a:lnTo>
              </a:path>
            </a:pathLst>
          </a:custGeom>
          <a:ln w="7620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061459" y="3180080"/>
            <a:ext cx="854075" cy="0"/>
          </a:xfrm>
          <a:custGeom>
            <a:avLst/>
            <a:gdLst/>
            <a:ahLst/>
            <a:cxnLst/>
            <a:rect l="l" t="t" r="r" b="b"/>
            <a:pathLst>
              <a:path w="854075" h="0">
                <a:moveTo>
                  <a:pt x="0" y="0"/>
                </a:moveTo>
                <a:lnTo>
                  <a:pt x="853700" y="0"/>
                </a:lnTo>
              </a:path>
            </a:pathLst>
          </a:custGeom>
          <a:ln w="762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061459" y="3172142"/>
            <a:ext cx="842644" cy="0"/>
          </a:xfrm>
          <a:custGeom>
            <a:avLst/>
            <a:gdLst/>
            <a:ahLst/>
            <a:cxnLst/>
            <a:rect l="l" t="t" r="r" b="b"/>
            <a:pathLst>
              <a:path w="842645" h="0">
                <a:moveTo>
                  <a:pt x="0" y="0"/>
                </a:moveTo>
                <a:lnTo>
                  <a:pt x="842082" y="0"/>
                </a:lnTo>
              </a:path>
            </a:pathLst>
          </a:custGeom>
          <a:ln w="825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061459" y="3164205"/>
            <a:ext cx="829944" cy="0"/>
          </a:xfrm>
          <a:custGeom>
            <a:avLst/>
            <a:gdLst/>
            <a:ahLst/>
            <a:cxnLst/>
            <a:rect l="l" t="t" r="r" b="b"/>
            <a:pathLst>
              <a:path w="829945" h="0">
                <a:moveTo>
                  <a:pt x="0" y="0"/>
                </a:moveTo>
                <a:lnTo>
                  <a:pt x="829497" y="0"/>
                </a:lnTo>
              </a:path>
            </a:pathLst>
          </a:custGeom>
          <a:ln w="7620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4061459" y="3156585"/>
            <a:ext cx="817880" cy="0"/>
          </a:xfrm>
          <a:custGeom>
            <a:avLst/>
            <a:gdLst/>
            <a:ahLst/>
            <a:cxnLst/>
            <a:rect l="l" t="t" r="r" b="b"/>
            <a:pathLst>
              <a:path w="817879" h="0">
                <a:moveTo>
                  <a:pt x="0" y="0"/>
                </a:moveTo>
                <a:lnTo>
                  <a:pt x="817880" y="0"/>
                </a:lnTo>
              </a:path>
            </a:pathLst>
          </a:custGeom>
          <a:ln w="7620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4061459" y="3148647"/>
            <a:ext cx="806450" cy="0"/>
          </a:xfrm>
          <a:custGeom>
            <a:avLst/>
            <a:gdLst/>
            <a:ahLst/>
            <a:cxnLst/>
            <a:rect l="l" t="t" r="r" b="b"/>
            <a:pathLst>
              <a:path w="806450" h="0">
                <a:moveTo>
                  <a:pt x="0" y="0"/>
                </a:moveTo>
                <a:lnTo>
                  <a:pt x="806262" y="0"/>
                </a:lnTo>
              </a:path>
            </a:pathLst>
          </a:custGeom>
          <a:ln w="8255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4061459" y="3141027"/>
            <a:ext cx="793750" cy="0"/>
          </a:xfrm>
          <a:custGeom>
            <a:avLst/>
            <a:gdLst/>
            <a:ahLst/>
            <a:cxnLst/>
            <a:rect l="l" t="t" r="r" b="b"/>
            <a:pathLst>
              <a:path w="793750" h="0">
                <a:moveTo>
                  <a:pt x="0" y="0"/>
                </a:moveTo>
                <a:lnTo>
                  <a:pt x="793677" y="0"/>
                </a:lnTo>
              </a:path>
            </a:pathLst>
          </a:custGeom>
          <a:ln w="6985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4061459" y="3133407"/>
            <a:ext cx="783590" cy="0"/>
          </a:xfrm>
          <a:custGeom>
            <a:avLst/>
            <a:gdLst/>
            <a:ahLst/>
            <a:cxnLst/>
            <a:rect l="l" t="t" r="r" b="b"/>
            <a:pathLst>
              <a:path w="783589" h="0">
                <a:moveTo>
                  <a:pt x="0" y="0"/>
                </a:moveTo>
                <a:lnTo>
                  <a:pt x="783027" y="0"/>
                </a:lnTo>
              </a:path>
            </a:pathLst>
          </a:custGeom>
          <a:ln w="8255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061459" y="3125470"/>
            <a:ext cx="770890" cy="0"/>
          </a:xfrm>
          <a:custGeom>
            <a:avLst/>
            <a:gdLst/>
            <a:ahLst/>
            <a:cxnLst/>
            <a:rect l="l" t="t" r="r" b="b"/>
            <a:pathLst>
              <a:path w="770889" h="0">
                <a:moveTo>
                  <a:pt x="0" y="0"/>
                </a:moveTo>
                <a:lnTo>
                  <a:pt x="770442" y="0"/>
                </a:lnTo>
              </a:path>
            </a:pathLst>
          </a:custGeom>
          <a:ln w="7620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061459" y="3117850"/>
            <a:ext cx="758825" cy="0"/>
          </a:xfrm>
          <a:custGeom>
            <a:avLst/>
            <a:gdLst/>
            <a:ahLst/>
            <a:cxnLst/>
            <a:rect l="l" t="t" r="r" b="b"/>
            <a:pathLst>
              <a:path w="758825" h="0">
                <a:moveTo>
                  <a:pt x="0" y="0"/>
                </a:moveTo>
                <a:lnTo>
                  <a:pt x="758825" y="0"/>
                </a:lnTo>
              </a:path>
            </a:pathLst>
          </a:custGeom>
          <a:ln w="7620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061459" y="3110230"/>
            <a:ext cx="747395" cy="0"/>
          </a:xfrm>
          <a:custGeom>
            <a:avLst/>
            <a:gdLst/>
            <a:ahLst/>
            <a:cxnLst/>
            <a:rect l="l" t="t" r="r" b="b"/>
            <a:pathLst>
              <a:path w="747395" h="0">
                <a:moveTo>
                  <a:pt x="0" y="0"/>
                </a:moveTo>
                <a:lnTo>
                  <a:pt x="747207" y="0"/>
                </a:lnTo>
              </a:path>
            </a:pathLst>
          </a:custGeom>
          <a:ln w="7620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061459" y="3102292"/>
            <a:ext cx="735965" cy="0"/>
          </a:xfrm>
          <a:custGeom>
            <a:avLst/>
            <a:gdLst/>
            <a:ahLst/>
            <a:cxnLst/>
            <a:rect l="l" t="t" r="r" b="b"/>
            <a:pathLst>
              <a:path w="735964" h="0">
                <a:moveTo>
                  <a:pt x="0" y="0"/>
                </a:moveTo>
                <a:lnTo>
                  <a:pt x="735590" y="0"/>
                </a:lnTo>
              </a:path>
            </a:pathLst>
          </a:custGeom>
          <a:ln w="825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061459" y="3086417"/>
            <a:ext cx="723265" cy="0"/>
          </a:xfrm>
          <a:custGeom>
            <a:avLst/>
            <a:gdLst/>
            <a:ahLst/>
            <a:cxnLst/>
            <a:rect l="l" t="t" r="r" b="b"/>
            <a:pathLst>
              <a:path w="723264" h="0">
                <a:moveTo>
                  <a:pt x="0" y="0"/>
                </a:moveTo>
                <a:lnTo>
                  <a:pt x="723004" y="0"/>
                </a:lnTo>
              </a:path>
            </a:pathLst>
          </a:custGeom>
          <a:ln w="2349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643119" y="3051810"/>
            <a:ext cx="106045" cy="22860"/>
          </a:xfrm>
          <a:custGeom>
            <a:avLst/>
            <a:gdLst/>
            <a:ahLst/>
            <a:cxnLst/>
            <a:rect l="l" t="t" r="r" b="b"/>
            <a:pathLst>
              <a:path w="106045" h="22860">
                <a:moveTo>
                  <a:pt x="105524" y="22860"/>
                </a:moveTo>
                <a:lnTo>
                  <a:pt x="0" y="22860"/>
                </a:lnTo>
                <a:lnTo>
                  <a:pt x="0" y="0"/>
                </a:lnTo>
                <a:lnTo>
                  <a:pt x="70672" y="0"/>
                </a:lnTo>
                <a:lnTo>
                  <a:pt x="105524" y="22860"/>
                </a:lnTo>
                <a:close/>
              </a:path>
            </a:pathLst>
          </a:custGeom>
          <a:solidFill>
            <a:srgbClr val="CA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643119" y="3028314"/>
            <a:ext cx="71120" cy="23495"/>
          </a:xfrm>
          <a:custGeom>
            <a:avLst/>
            <a:gdLst/>
            <a:ahLst/>
            <a:cxnLst/>
            <a:rect l="l" t="t" r="r" b="b"/>
            <a:pathLst>
              <a:path w="71120" h="23494">
                <a:moveTo>
                  <a:pt x="70672" y="23495"/>
                </a:moveTo>
                <a:lnTo>
                  <a:pt x="0" y="23495"/>
                </a:lnTo>
                <a:lnTo>
                  <a:pt x="0" y="0"/>
                </a:lnTo>
                <a:lnTo>
                  <a:pt x="34852" y="0"/>
                </a:lnTo>
                <a:lnTo>
                  <a:pt x="70672" y="23495"/>
                </a:lnTo>
                <a:close/>
              </a:path>
            </a:pathLst>
          </a:custGeom>
          <a:solidFill>
            <a:srgbClr val="CB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643119" y="3005454"/>
            <a:ext cx="34925" cy="22860"/>
          </a:xfrm>
          <a:custGeom>
            <a:avLst/>
            <a:gdLst/>
            <a:ahLst/>
            <a:cxnLst/>
            <a:rect l="l" t="t" r="r" b="b"/>
            <a:pathLst>
              <a:path w="34925" h="22860">
                <a:moveTo>
                  <a:pt x="34852" y="22860"/>
                </a:moveTo>
                <a:lnTo>
                  <a:pt x="0" y="22860"/>
                </a:lnTo>
                <a:lnTo>
                  <a:pt x="0" y="0"/>
                </a:lnTo>
                <a:lnTo>
                  <a:pt x="34852" y="22860"/>
                </a:lnTo>
                <a:close/>
              </a:path>
            </a:pathLst>
          </a:custGeom>
          <a:solidFill>
            <a:srgbClr val="CC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469448" y="4274185"/>
            <a:ext cx="34290" cy="13970"/>
          </a:xfrm>
          <a:custGeom>
            <a:avLst/>
            <a:gdLst/>
            <a:ahLst/>
            <a:cxnLst/>
            <a:rect l="l" t="t" r="r" b="b"/>
            <a:pathLst>
              <a:path w="34290" h="13970">
                <a:moveTo>
                  <a:pt x="24990" y="13970"/>
                </a:moveTo>
                <a:lnTo>
                  <a:pt x="9163" y="13970"/>
                </a:lnTo>
                <a:lnTo>
                  <a:pt x="0" y="0"/>
                </a:lnTo>
                <a:lnTo>
                  <a:pt x="34153" y="0"/>
                </a:lnTo>
                <a:lnTo>
                  <a:pt x="24990" y="13970"/>
                </a:lnTo>
                <a:close/>
              </a:path>
            </a:pathLst>
          </a:custGeom>
          <a:solidFill>
            <a:srgbClr val="99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6460701" y="4260850"/>
            <a:ext cx="52069" cy="13335"/>
          </a:xfrm>
          <a:custGeom>
            <a:avLst/>
            <a:gdLst/>
            <a:ahLst/>
            <a:cxnLst/>
            <a:rect l="l" t="t" r="r" b="b"/>
            <a:pathLst>
              <a:path w="52070" h="13335">
                <a:moveTo>
                  <a:pt x="42899" y="13335"/>
                </a:moveTo>
                <a:lnTo>
                  <a:pt x="8746" y="13335"/>
                </a:lnTo>
                <a:lnTo>
                  <a:pt x="0" y="0"/>
                </a:lnTo>
                <a:lnTo>
                  <a:pt x="51646" y="0"/>
                </a:lnTo>
                <a:lnTo>
                  <a:pt x="42899" y="13335"/>
                </a:lnTo>
                <a:close/>
              </a:path>
            </a:pathLst>
          </a:custGeom>
          <a:solidFill>
            <a:srgbClr val="9A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452371" y="4248150"/>
            <a:ext cx="68580" cy="12700"/>
          </a:xfrm>
          <a:custGeom>
            <a:avLst/>
            <a:gdLst/>
            <a:ahLst/>
            <a:cxnLst/>
            <a:rect l="l" t="t" r="r" b="b"/>
            <a:pathLst>
              <a:path w="68579" h="12700">
                <a:moveTo>
                  <a:pt x="59976" y="12700"/>
                </a:moveTo>
                <a:lnTo>
                  <a:pt x="8330" y="12700"/>
                </a:lnTo>
                <a:lnTo>
                  <a:pt x="0" y="0"/>
                </a:lnTo>
                <a:lnTo>
                  <a:pt x="68306" y="0"/>
                </a:lnTo>
                <a:lnTo>
                  <a:pt x="59976" y="12700"/>
                </a:lnTo>
                <a:close/>
              </a:path>
            </a:pathLst>
          </a:custGeom>
          <a:solidFill>
            <a:srgbClr val="9B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443624" y="4234815"/>
            <a:ext cx="86360" cy="13335"/>
          </a:xfrm>
          <a:custGeom>
            <a:avLst/>
            <a:gdLst/>
            <a:ahLst/>
            <a:cxnLst/>
            <a:rect l="l" t="t" r="r" b="b"/>
            <a:pathLst>
              <a:path w="86359" h="13335">
                <a:moveTo>
                  <a:pt x="77053" y="13335"/>
                </a:moveTo>
                <a:lnTo>
                  <a:pt x="8746" y="13335"/>
                </a:lnTo>
                <a:lnTo>
                  <a:pt x="0" y="0"/>
                </a:lnTo>
                <a:lnTo>
                  <a:pt x="85799" y="0"/>
                </a:lnTo>
                <a:lnTo>
                  <a:pt x="77053" y="13335"/>
                </a:lnTo>
                <a:close/>
              </a:path>
            </a:pathLst>
          </a:custGeom>
          <a:solidFill>
            <a:srgbClr val="9D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434878" y="4221479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94546" y="13335"/>
                </a:moveTo>
                <a:lnTo>
                  <a:pt x="8746" y="13335"/>
                </a:lnTo>
                <a:lnTo>
                  <a:pt x="0" y="0"/>
                </a:lnTo>
                <a:lnTo>
                  <a:pt x="103293" y="0"/>
                </a:lnTo>
                <a:lnTo>
                  <a:pt x="94546" y="13335"/>
                </a:lnTo>
                <a:close/>
              </a:path>
            </a:pathLst>
          </a:custGeom>
          <a:solidFill>
            <a:srgbClr val="9E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426548" y="4208779"/>
            <a:ext cx="120014" cy="12700"/>
          </a:xfrm>
          <a:custGeom>
            <a:avLst/>
            <a:gdLst/>
            <a:ahLst/>
            <a:cxnLst/>
            <a:rect l="l" t="t" r="r" b="b"/>
            <a:pathLst>
              <a:path w="120015" h="12700">
                <a:moveTo>
                  <a:pt x="111623" y="12700"/>
                </a:moveTo>
                <a:lnTo>
                  <a:pt x="8330" y="12700"/>
                </a:lnTo>
                <a:lnTo>
                  <a:pt x="0" y="0"/>
                </a:lnTo>
                <a:lnTo>
                  <a:pt x="119953" y="0"/>
                </a:lnTo>
                <a:lnTo>
                  <a:pt x="111623" y="12700"/>
                </a:lnTo>
                <a:close/>
              </a:path>
            </a:pathLst>
          </a:custGeom>
          <a:solidFill>
            <a:srgbClr val="9F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6417384" y="4194810"/>
            <a:ext cx="138430" cy="13970"/>
          </a:xfrm>
          <a:custGeom>
            <a:avLst/>
            <a:gdLst/>
            <a:ahLst/>
            <a:cxnLst/>
            <a:rect l="l" t="t" r="r" b="b"/>
            <a:pathLst>
              <a:path w="138429" h="13970">
                <a:moveTo>
                  <a:pt x="129116" y="13970"/>
                </a:moveTo>
                <a:lnTo>
                  <a:pt x="9163" y="13970"/>
                </a:lnTo>
                <a:lnTo>
                  <a:pt x="0" y="0"/>
                </a:lnTo>
                <a:lnTo>
                  <a:pt x="138279" y="0"/>
                </a:lnTo>
                <a:lnTo>
                  <a:pt x="129116" y="13970"/>
                </a:lnTo>
                <a:close/>
              </a:path>
            </a:pathLst>
          </a:custGeom>
          <a:solidFill>
            <a:srgbClr val="9F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6408638" y="4181475"/>
            <a:ext cx="156210" cy="13335"/>
          </a:xfrm>
          <a:custGeom>
            <a:avLst/>
            <a:gdLst/>
            <a:ahLst/>
            <a:cxnLst/>
            <a:rect l="l" t="t" r="r" b="b"/>
            <a:pathLst>
              <a:path w="156209" h="13335">
                <a:moveTo>
                  <a:pt x="0" y="13335"/>
                </a:moveTo>
                <a:lnTo>
                  <a:pt x="155772" y="13335"/>
                </a:lnTo>
                <a:lnTo>
                  <a:pt x="155772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0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6400308" y="4168775"/>
            <a:ext cx="172720" cy="12700"/>
          </a:xfrm>
          <a:custGeom>
            <a:avLst/>
            <a:gdLst/>
            <a:ahLst/>
            <a:cxnLst/>
            <a:rect l="l" t="t" r="r" b="b"/>
            <a:pathLst>
              <a:path w="172720" h="12700">
                <a:moveTo>
                  <a:pt x="0" y="12700"/>
                </a:moveTo>
                <a:lnTo>
                  <a:pt x="172432" y="12700"/>
                </a:lnTo>
                <a:lnTo>
                  <a:pt x="17243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1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6391561" y="4155440"/>
            <a:ext cx="190500" cy="13335"/>
          </a:xfrm>
          <a:custGeom>
            <a:avLst/>
            <a:gdLst/>
            <a:ahLst/>
            <a:cxnLst/>
            <a:rect l="l" t="t" r="r" b="b"/>
            <a:pathLst>
              <a:path w="190500" h="13335">
                <a:moveTo>
                  <a:pt x="0" y="13335"/>
                </a:moveTo>
                <a:lnTo>
                  <a:pt x="189926" y="13335"/>
                </a:lnTo>
                <a:lnTo>
                  <a:pt x="189926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3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6382814" y="4142104"/>
            <a:ext cx="207645" cy="13335"/>
          </a:xfrm>
          <a:custGeom>
            <a:avLst/>
            <a:gdLst/>
            <a:ahLst/>
            <a:cxnLst/>
            <a:rect l="l" t="t" r="r" b="b"/>
            <a:pathLst>
              <a:path w="207645" h="13335">
                <a:moveTo>
                  <a:pt x="0" y="13335"/>
                </a:moveTo>
                <a:lnTo>
                  <a:pt x="207419" y="13335"/>
                </a:lnTo>
                <a:lnTo>
                  <a:pt x="20741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4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6374484" y="4129404"/>
            <a:ext cx="224154" cy="12700"/>
          </a:xfrm>
          <a:custGeom>
            <a:avLst/>
            <a:gdLst/>
            <a:ahLst/>
            <a:cxnLst/>
            <a:rect l="l" t="t" r="r" b="b"/>
            <a:pathLst>
              <a:path w="224154" h="12700">
                <a:moveTo>
                  <a:pt x="0" y="12700"/>
                </a:moveTo>
                <a:lnTo>
                  <a:pt x="224079" y="12700"/>
                </a:lnTo>
                <a:lnTo>
                  <a:pt x="22407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52E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6365321" y="4115435"/>
            <a:ext cx="242570" cy="13970"/>
          </a:xfrm>
          <a:custGeom>
            <a:avLst/>
            <a:gdLst/>
            <a:ahLst/>
            <a:cxnLst/>
            <a:rect l="l" t="t" r="r" b="b"/>
            <a:pathLst>
              <a:path w="242570" h="13970">
                <a:moveTo>
                  <a:pt x="0" y="13970"/>
                </a:moveTo>
                <a:lnTo>
                  <a:pt x="242405" y="13970"/>
                </a:lnTo>
                <a:lnTo>
                  <a:pt x="24240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A52E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6356575" y="4102100"/>
            <a:ext cx="260350" cy="13335"/>
          </a:xfrm>
          <a:custGeom>
            <a:avLst/>
            <a:gdLst/>
            <a:ahLst/>
            <a:cxnLst/>
            <a:rect l="l" t="t" r="r" b="b"/>
            <a:pathLst>
              <a:path w="260350" h="13335">
                <a:moveTo>
                  <a:pt x="0" y="13335"/>
                </a:moveTo>
                <a:lnTo>
                  <a:pt x="259899" y="13335"/>
                </a:lnTo>
                <a:lnTo>
                  <a:pt x="25989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630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6348245" y="4089400"/>
            <a:ext cx="276860" cy="12700"/>
          </a:xfrm>
          <a:custGeom>
            <a:avLst/>
            <a:gdLst/>
            <a:ahLst/>
            <a:cxnLst/>
            <a:rect l="l" t="t" r="r" b="b"/>
            <a:pathLst>
              <a:path w="276859" h="12700">
                <a:moveTo>
                  <a:pt x="0" y="12700"/>
                </a:moveTo>
                <a:lnTo>
                  <a:pt x="276559" y="12700"/>
                </a:lnTo>
                <a:lnTo>
                  <a:pt x="27655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730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6339498" y="4076065"/>
            <a:ext cx="294640" cy="13335"/>
          </a:xfrm>
          <a:custGeom>
            <a:avLst/>
            <a:gdLst/>
            <a:ahLst/>
            <a:cxnLst/>
            <a:rect l="l" t="t" r="r" b="b"/>
            <a:pathLst>
              <a:path w="294640" h="13335">
                <a:moveTo>
                  <a:pt x="0" y="13335"/>
                </a:moveTo>
                <a:lnTo>
                  <a:pt x="294052" y="13335"/>
                </a:lnTo>
                <a:lnTo>
                  <a:pt x="294052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930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6330751" y="4062729"/>
            <a:ext cx="311785" cy="13335"/>
          </a:xfrm>
          <a:custGeom>
            <a:avLst/>
            <a:gdLst/>
            <a:ahLst/>
            <a:cxnLst/>
            <a:rect l="l" t="t" r="r" b="b"/>
            <a:pathLst>
              <a:path w="311784" h="13335">
                <a:moveTo>
                  <a:pt x="0" y="13335"/>
                </a:moveTo>
                <a:lnTo>
                  <a:pt x="311545" y="13335"/>
                </a:lnTo>
                <a:lnTo>
                  <a:pt x="311545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A31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6322421" y="4050029"/>
            <a:ext cx="328295" cy="12700"/>
          </a:xfrm>
          <a:custGeom>
            <a:avLst/>
            <a:gdLst/>
            <a:ahLst/>
            <a:cxnLst/>
            <a:rect l="l" t="t" r="r" b="b"/>
            <a:pathLst>
              <a:path w="328295" h="12700">
                <a:moveTo>
                  <a:pt x="0" y="12700"/>
                </a:moveTo>
                <a:lnTo>
                  <a:pt x="328206" y="12700"/>
                </a:lnTo>
                <a:lnTo>
                  <a:pt x="32820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B3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6313675" y="4036695"/>
            <a:ext cx="346075" cy="13335"/>
          </a:xfrm>
          <a:custGeom>
            <a:avLst/>
            <a:gdLst/>
            <a:ahLst/>
            <a:cxnLst/>
            <a:rect l="l" t="t" r="r" b="b"/>
            <a:pathLst>
              <a:path w="346075" h="13335">
                <a:moveTo>
                  <a:pt x="0" y="13335"/>
                </a:moveTo>
                <a:lnTo>
                  <a:pt x="345699" y="13335"/>
                </a:lnTo>
                <a:lnTo>
                  <a:pt x="34569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C3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6304511" y="4022725"/>
            <a:ext cx="364490" cy="13970"/>
          </a:xfrm>
          <a:custGeom>
            <a:avLst/>
            <a:gdLst/>
            <a:ahLst/>
            <a:cxnLst/>
            <a:rect l="l" t="t" r="r" b="b"/>
            <a:pathLst>
              <a:path w="364490" h="13970">
                <a:moveTo>
                  <a:pt x="0" y="13970"/>
                </a:moveTo>
                <a:lnTo>
                  <a:pt x="364025" y="13970"/>
                </a:lnTo>
                <a:lnTo>
                  <a:pt x="364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AC32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6296181" y="4010025"/>
            <a:ext cx="381000" cy="12700"/>
          </a:xfrm>
          <a:custGeom>
            <a:avLst/>
            <a:gdLst/>
            <a:ahLst/>
            <a:cxnLst/>
            <a:rect l="l" t="t" r="r" b="b"/>
            <a:pathLst>
              <a:path w="381000" h="12700">
                <a:moveTo>
                  <a:pt x="0" y="12700"/>
                </a:moveTo>
                <a:lnTo>
                  <a:pt x="380685" y="12700"/>
                </a:lnTo>
                <a:lnTo>
                  <a:pt x="38068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D32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6287435" y="3996690"/>
            <a:ext cx="398780" cy="13335"/>
          </a:xfrm>
          <a:custGeom>
            <a:avLst/>
            <a:gdLst/>
            <a:ahLst/>
            <a:cxnLst/>
            <a:rect l="l" t="t" r="r" b="b"/>
            <a:pathLst>
              <a:path w="398779" h="13335">
                <a:moveTo>
                  <a:pt x="0" y="13335"/>
                </a:moveTo>
                <a:lnTo>
                  <a:pt x="398178" y="13335"/>
                </a:lnTo>
                <a:lnTo>
                  <a:pt x="398178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E32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6278688" y="3983354"/>
            <a:ext cx="415925" cy="13335"/>
          </a:xfrm>
          <a:custGeom>
            <a:avLst/>
            <a:gdLst/>
            <a:ahLst/>
            <a:cxnLst/>
            <a:rect l="l" t="t" r="r" b="b"/>
            <a:pathLst>
              <a:path w="415925" h="13335">
                <a:moveTo>
                  <a:pt x="0" y="13335"/>
                </a:moveTo>
                <a:lnTo>
                  <a:pt x="415672" y="13335"/>
                </a:lnTo>
                <a:lnTo>
                  <a:pt x="415672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033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6270358" y="3970654"/>
            <a:ext cx="432434" cy="12700"/>
          </a:xfrm>
          <a:custGeom>
            <a:avLst/>
            <a:gdLst/>
            <a:ahLst/>
            <a:cxnLst/>
            <a:rect l="l" t="t" r="r" b="b"/>
            <a:pathLst>
              <a:path w="432434" h="12700">
                <a:moveTo>
                  <a:pt x="0" y="12700"/>
                </a:moveTo>
                <a:lnTo>
                  <a:pt x="432332" y="12700"/>
                </a:lnTo>
                <a:lnTo>
                  <a:pt x="43233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1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6261611" y="3957320"/>
            <a:ext cx="450215" cy="13335"/>
          </a:xfrm>
          <a:custGeom>
            <a:avLst/>
            <a:gdLst/>
            <a:ahLst/>
            <a:cxnLst/>
            <a:rect l="l" t="t" r="r" b="b"/>
            <a:pathLst>
              <a:path w="450215" h="13335">
                <a:moveTo>
                  <a:pt x="0" y="13335"/>
                </a:moveTo>
                <a:lnTo>
                  <a:pt x="449825" y="13335"/>
                </a:lnTo>
                <a:lnTo>
                  <a:pt x="449825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2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6254115" y="3943350"/>
            <a:ext cx="464820" cy="13970"/>
          </a:xfrm>
          <a:custGeom>
            <a:avLst/>
            <a:gdLst/>
            <a:ahLst/>
            <a:cxnLst/>
            <a:rect l="l" t="t" r="r" b="b"/>
            <a:pathLst>
              <a:path w="464820" h="13970">
                <a:moveTo>
                  <a:pt x="0" y="13970"/>
                </a:moveTo>
                <a:lnTo>
                  <a:pt x="464819" y="13970"/>
                </a:lnTo>
                <a:lnTo>
                  <a:pt x="46481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2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6339839" y="3930650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333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6339839" y="391731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434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6339839" y="3903979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634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6339839" y="3891279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734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6339839" y="387794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8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6339839" y="386461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8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6339839" y="3851910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9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6339839" y="3837940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A37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6339839" y="3824604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B37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6339839" y="3811904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D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6339839" y="379857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E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6339839" y="378523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6339839" y="377253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F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6339839" y="3758565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0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6339839" y="3745229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1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6339839" y="3732529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3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6339839" y="371919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6339839" y="370586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6339839" y="3693160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5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6339839" y="367982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6339839" y="3665854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93B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6339839" y="3626485"/>
            <a:ext cx="293370" cy="39370"/>
          </a:xfrm>
          <a:custGeom>
            <a:avLst/>
            <a:gdLst/>
            <a:ahLst/>
            <a:cxnLst/>
            <a:rect l="l" t="t" r="r" b="b"/>
            <a:pathLst>
              <a:path w="293370" h="39370">
                <a:moveTo>
                  <a:pt x="0" y="39370"/>
                </a:moveTo>
                <a:lnTo>
                  <a:pt x="293369" y="39370"/>
                </a:lnTo>
                <a:lnTo>
                  <a:pt x="293369" y="0"/>
                </a:lnTo>
                <a:lnTo>
                  <a:pt x="0" y="0"/>
                </a:lnTo>
                <a:lnTo>
                  <a:pt x="0" y="39370"/>
                </a:lnTo>
                <a:close/>
              </a:path>
            </a:pathLst>
          </a:custGeom>
          <a:solidFill>
            <a:srgbClr val="C93B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6339839" y="3586479"/>
            <a:ext cx="293370" cy="40005"/>
          </a:xfrm>
          <a:custGeom>
            <a:avLst/>
            <a:gdLst/>
            <a:ahLst/>
            <a:cxnLst/>
            <a:rect l="l" t="t" r="r" b="b"/>
            <a:pathLst>
              <a:path w="293370" h="40004">
                <a:moveTo>
                  <a:pt x="0" y="40005"/>
                </a:moveTo>
                <a:lnTo>
                  <a:pt x="293369" y="40005"/>
                </a:lnTo>
                <a:lnTo>
                  <a:pt x="293369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CA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6339839" y="3547110"/>
            <a:ext cx="293370" cy="39370"/>
          </a:xfrm>
          <a:custGeom>
            <a:avLst/>
            <a:gdLst/>
            <a:ahLst/>
            <a:cxnLst/>
            <a:rect l="l" t="t" r="r" b="b"/>
            <a:pathLst>
              <a:path w="293370" h="39370">
                <a:moveTo>
                  <a:pt x="293369" y="33019"/>
                </a:moveTo>
                <a:lnTo>
                  <a:pt x="69029" y="0"/>
                </a:lnTo>
                <a:lnTo>
                  <a:pt x="159552" y="0"/>
                </a:lnTo>
                <a:lnTo>
                  <a:pt x="293369" y="33019"/>
                </a:lnTo>
                <a:close/>
              </a:path>
              <a:path w="293370" h="39370">
                <a:moveTo>
                  <a:pt x="293369" y="39370"/>
                </a:moveTo>
                <a:lnTo>
                  <a:pt x="0" y="39370"/>
                </a:lnTo>
                <a:lnTo>
                  <a:pt x="0" y="33019"/>
                </a:lnTo>
                <a:lnTo>
                  <a:pt x="293369" y="33019"/>
                </a:lnTo>
                <a:lnTo>
                  <a:pt x="293369" y="39370"/>
                </a:lnTo>
                <a:close/>
              </a:path>
            </a:pathLst>
          </a:custGeom>
          <a:solidFill>
            <a:srgbClr val="CB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6339839" y="3507739"/>
            <a:ext cx="160020" cy="39370"/>
          </a:xfrm>
          <a:custGeom>
            <a:avLst/>
            <a:gdLst/>
            <a:ahLst/>
            <a:cxnLst/>
            <a:rect l="l" t="t" r="r" b="b"/>
            <a:pathLst>
              <a:path w="160020" h="39370">
                <a:moveTo>
                  <a:pt x="159552" y="39370"/>
                </a:moveTo>
                <a:lnTo>
                  <a:pt x="69029" y="39370"/>
                </a:lnTo>
                <a:lnTo>
                  <a:pt x="0" y="29209"/>
                </a:lnTo>
                <a:lnTo>
                  <a:pt x="0" y="0"/>
                </a:lnTo>
                <a:lnTo>
                  <a:pt x="159552" y="39370"/>
                </a:lnTo>
                <a:close/>
              </a:path>
            </a:pathLst>
          </a:custGeom>
          <a:solidFill>
            <a:srgbClr val="CC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6469448" y="5786120"/>
            <a:ext cx="34290" cy="13970"/>
          </a:xfrm>
          <a:custGeom>
            <a:avLst/>
            <a:gdLst/>
            <a:ahLst/>
            <a:cxnLst/>
            <a:rect l="l" t="t" r="r" b="b"/>
            <a:pathLst>
              <a:path w="34290" h="13970">
                <a:moveTo>
                  <a:pt x="24989" y="13970"/>
                </a:moveTo>
                <a:lnTo>
                  <a:pt x="9163" y="13970"/>
                </a:lnTo>
                <a:lnTo>
                  <a:pt x="0" y="0"/>
                </a:lnTo>
                <a:lnTo>
                  <a:pt x="34153" y="0"/>
                </a:lnTo>
                <a:lnTo>
                  <a:pt x="24989" y="13970"/>
                </a:lnTo>
                <a:close/>
              </a:path>
            </a:pathLst>
          </a:custGeom>
          <a:solidFill>
            <a:srgbClr val="99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6460701" y="5772785"/>
            <a:ext cx="52069" cy="13335"/>
          </a:xfrm>
          <a:custGeom>
            <a:avLst/>
            <a:gdLst/>
            <a:ahLst/>
            <a:cxnLst/>
            <a:rect l="l" t="t" r="r" b="b"/>
            <a:pathLst>
              <a:path w="52070" h="13335">
                <a:moveTo>
                  <a:pt x="42899" y="13335"/>
                </a:moveTo>
                <a:lnTo>
                  <a:pt x="8746" y="13335"/>
                </a:lnTo>
                <a:lnTo>
                  <a:pt x="0" y="0"/>
                </a:lnTo>
                <a:lnTo>
                  <a:pt x="51646" y="0"/>
                </a:lnTo>
                <a:lnTo>
                  <a:pt x="42899" y="13335"/>
                </a:lnTo>
                <a:close/>
              </a:path>
            </a:pathLst>
          </a:custGeom>
          <a:solidFill>
            <a:srgbClr val="9A2B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6452371" y="5760085"/>
            <a:ext cx="68580" cy="12700"/>
          </a:xfrm>
          <a:custGeom>
            <a:avLst/>
            <a:gdLst/>
            <a:ahLst/>
            <a:cxnLst/>
            <a:rect l="l" t="t" r="r" b="b"/>
            <a:pathLst>
              <a:path w="68579" h="12700">
                <a:moveTo>
                  <a:pt x="59976" y="12700"/>
                </a:moveTo>
                <a:lnTo>
                  <a:pt x="8330" y="12700"/>
                </a:lnTo>
                <a:lnTo>
                  <a:pt x="0" y="0"/>
                </a:lnTo>
                <a:lnTo>
                  <a:pt x="68306" y="0"/>
                </a:lnTo>
                <a:lnTo>
                  <a:pt x="59976" y="12700"/>
                </a:lnTo>
                <a:close/>
              </a:path>
            </a:pathLst>
          </a:custGeom>
          <a:solidFill>
            <a:srgbClr val="9B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6443624" y="5746750"/>
            <a:ext cx="86360" cy="13335"/>
          </a:xfrm>
          <a:custGeom>
            <a:avLst/>
            <a:gdLst/>
            <a:ahLst/>
            <a:cxnLst/>
            <a:rect l="l" t="t" r="r" b="b"/>
            <a:pathLst>
              <a:path w="86359" h="13335">
                <a:moveTo>
                  <a:pt x="77053" y="13335"/>
                </a:moveTo>
                <a:lnTo>
                  <a:pt x="8746" y="13335"/>
                </a:lnTo>
                <a:lnTo>
                  <a:pt x="0" y="0"/>
                </a:lnTo>
                <a:lnTo>
                  <a:pt x="85799" y="0"/>
                </a:lnTo>
                <a:lnTo>
                  <a:pt x="77053" y="13335"/>
                </a:lnTo>
                <a:close/>
              </a:path>
            </a:pathLst>
          </a:custGeom>
          <a:solidFill>
            <a:srgbClr val="9D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6434878" y="5733415"/>
            <a:ext cx="103505" cy="13335"/>
          </a:xfrm>
          <a:custGeom>
            <a:avLst/>
            <a:gdLst/>
            <a:ahLst/>
            <a:cxnLst/>
            <a:rect l="l" t="t" r="r" b="b"/>
            <a:pathLst>
              <a:path w="103504" h="13335">
                <a:moveTo>
                  <a:pt x="94546" y="13335"/>
                </a:moveTo>
                <a:lnTo>
                  <a:pt x="8746" y="13335"/>
                </a:lnTo>
                <a:lnTo>
                  <a:pt x="0" y="0"/>
                </a:lnTo>
                <a:lnTo>
                  <a:pt x="103292" y="0"/>
                </a:lnTo>
                <a:lnTo>
                  <a:pt x="94546" y="13335"/>
                </a:lnTo>
                <a:close/>
              </a:path>
            </a:pathLst>
          </a:custGeom>
          <a:solidFill>
            <a:srgbClr val="9E2C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6426548" y="5720715"/>
            <a:ext cx="120014" cy="12700"/>
          </a:xfrm>
          <a:custGeom>
            <a:avLst/>
            <a:gdLst/>
            <a:ahLst/>
            <a:cxnLst/>
            <a:rect l="l" t="t" r="r" b="b"/>
            <a:pathLst>
              <a:path w="120015" h="12700">
                <a:moveTo>
                  <a:pt x="111623" y="12700"/>
                </a:moveTo>
                <a:lnTo>
                  <a:pt x="8330" y="12700"/>
                </a:lnTo>
                <a:lnTo>
                  <a:pt x="0" y="0"/>
                </a:lnTo>
                <a:lnTo>
                  <a:pt x="119953" y="0"/>
                </a:lnTo>
                <a:lnTo>
                  <a:pt x="111623" y="12700"/>
                </a:lnTo>
                <a:close/>
              </a:path>
            </a:pathLst>
          </a:custGeom>
          <a:solidFill>
            <a:srgbClr val="9F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6417385" y="5706745"/>
            <a:ext cx="138430" cy="13970"/>
          </a:xfrm>
          <a:custGeom>
            <a:avLst/>
            <a:gdLst/>
            <a:ahLst/>
            <a:cxnLst/>
            <a:rect l="l" t="t" r="r" b="b"/>
            <a:pathLst>
              <a:path w="138429" h="13970">
                <a:moveTo>
                  <a:pt x="129116" y="13970"/>
                </a:moveTo>
                <a:lnTo>
                  <a:pt x="9163" y="13970"/>
                </a:lnTo>
                <a:lnTo>
                  <a:pt x="0" y="0"/>
                </a:lnTo>
                <a:lnTo>
                  <a:pt x="138279" y="0"/>
                </a:lnTo>
                <a:lnTo>
                  <a:pt x="129116" y="13970"/>
                </a:lnTo>
                <a:close/>
              </a:path>
            </a:pathLst>
          </a:custGeom>
          <a:solidFill>
            <a:srgbClr val="9F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6408638" y="5693410"/>
            <a:ext cx="156210" cy="13335"/>
          </a:xfrm>
          <a:custGeom>
            <a:avLst/>
            <a:gdLst/>
            <a:ahLst/>
            <a:cxnLst/>
            <a:rect l="l" t="t" r="r" b="b"/>
            <a:pathLst>
              <a:path w="156209" h="13335">
                <a:moveTo>
                  <a:pt x="0" y="13335"/>
                </a:moveTo>
                <a:lnTo>
                  <a:pt x="155772" y="13335"/>
                </a:lnTo>
                <a:lnTo>
                  <a:pt x="155772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02C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6400308" y="5680710"/>
            <a:ext cx="172720" cy="12700"/>
          </a:xfrm>
          <a:custGeom>
            <a:avLst/>
            <a:gdLst/>
            <a:ahLst/>
            <a:cxnLst/>
            <a:rect l="l" t="t" r="r" b="b"/>
            <a:pathLst>
              <a:path w="172720" h="12700">
                <a:moveTo>
                  <a:pt x="0" y="12700"/>
                </a:moveTo>
                <a:lnTo>
                  <a:pt x="172432" y="12700"/>
                </a:lnTo>
                <a:lnTo>
                  <a:pt x="17243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1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6391561" y="5667375"/>
            <a:ext cx="190500" cy="13335"/>
          </a:xfrm>
          <a:custGeom>
            <a:avLst/>
            <a:gdLst/>
            <a:ahLst/>
            <a:cxnLst/>
            <a:rect l="l" t="t" r="r" b="b"/>
            <a:pathLst>
              <a:path w="190500" h="13335">
                <a:moveTo>
                  <a:pt x="0" y="13335"/>
                </a:moveTo>
                <a:lnTo>
                  <a:pt x="189926" y="13335"/>
                </a:lnTo>
                <a:lnTo>
                  <a:pt x="189926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3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6382815" y="5654040"/>
            <a:ext cx="207645" cy="13335"/>
          </a:xfrm>
          <a:custGeom>
            <a:avLst/>
            <a:gdLst/>
            <a:ahLst/>
            <a:cxnLst/>
            <a:rect l="l" t="t" r="r" b="b"/>
            <a:pathLst>
              <a:path w="207645" h="13335">
                <a:moveTo>
                  <a:pt x="0" y="13335"/>
                </a:moveTo>
                <a:lnTo>
                  <a:pt x="207419" y="13335"/>
                </a:lnTo>
                <a:lnTo>
                  <a:pt x="20741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42D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6374484" y="5641340"/>
            <a:ext cx="224154" cy="12700"/>
          </a:xfrm>
          <a:custGeom>
            <a:avLst/>
            <a:gdLst/>
            <a:ahLst/>
            <a:cxnLst/>
            <a:rect l="l" t="t" r="r" b="b"/>
            <a:pathLst>
              <a:path w="224154" h="12700">
                <a:moveTo>
                  <a:pt x="0" y="12700"/>
                </a:moveTo>
                <a:lnTo>
                  <a:pt x="224079" y="12700"/>
                </a:lnTo>
                <a:lnTo>
                  <a:pt x="22407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52E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6365321" y="5627370"/>
            <a:ext cx="242570" cy="13970"/>
          </a:xfrm>
          <a:custGeom>
            <a:avLst/>
            <a:gdLst/>
            <a:ahLst/>
            <a:cxnLst/>
            <a:rect l="l" t="t" r="r" b="b"/>
            <a:pathLst>
              <a:path w="242570" h="13970">
                <a:moveTo>
                  <a:pt x="0" y="13970"/>
                </a:moveTo>
                <a:lnTo>
                  <a:pt x="242405" y="13970"/>
                </a:lnTo>
                <a:lnTo>
                  <a:pt x="24240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A52E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6356575" y="5614035"/>
            <a:ext cx="260350" cy="13335"/>
          </a:xfrm>
          <a:custGeom>
            <a:avLst/>
            <a:gdLst/>
            <a:ahLst/>
            <a:cxnLst/>
            <a:rect l="l" t="t" r="r" b="b"/>
            <a:pathLst>
              <a:path w="260350" h="13335">
                <a:moveTo>
                  <a:pt x="0" y="13335"/>
                </a:moveTo>
                <a:lnTo>
                  <a:pt x="259898" y="13335"/>
                </a:lnTo>
                <a:lnTo>
                  <a:pt x="259898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630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6348245" y="5601335"/>
            <a:ext cx="276860" cy="12700"/>
          </a:xfrm>
          <a:custGeom>
            <a:avLst/>
            <a:gdLst/>
            <a:ahLst/>
            <a:cxnLst/>
            <a:rect l="l" t="t" r="r" b="b"/>
            <a:pathLst>
              <a:path w="276859" h="12700">
                <a:moveTo>
                  <a:pt x="0" y="12700"/>
                </a:moveTo>
                <a:lnTo>
                  <a:pt x="276559" y="12700"/>
                </a:lnTo>
                <a:lnTo>
                  <a:pt x="27655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730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6339498" y="5588000"/>
            <a:ext cx="294640" cy="13335"/>
          </a:xfrm>
          <a:custGeom>
            <a:avLst/>
            <a:gdLst/>
            <a:ahLst/>
            <a:cxnLst/>
            <a:rect l="l" t="t" r="r" b="b"/>
            <a:pathLst>
              <a:path w="294640" h="13335">
                <a:moveTo>
                  <a:pt x="0" y="13335"/>
                </a:moveTo>
                <a:lnTo>
                  <a:pt x="294052" y="13335"/>
                </a:lnTo>
                <a:lnTo>
                  <a:pt x="294052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930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6330751" y="5574665"/>
            <a:ext cx="311785" cy="13335"/>
          </a:xfrm>
          <a:custGeom>
            <a:avLst/>
            <a:gdLst/>
            <a:ahLst/>
            <a:cxnLst/>
            <a:rect l="l" t="t" r="r" b="b"/>
            <a:pathLst>
              <a:path w="311784" h="13335">
                <a:moveTo>
                  <a:pt x="0" y="13335"/>
                </a:moveTo>
                <a:lnTo>
                  <a:pt x="311545" y="13335"/>
                </a:lnTo>
                <a:lnTo>
                  <a:pt x="311545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A31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6322421" y="5561965"/>
            <a:ext cx="328295" cy="12700"/>
          </a:xfrm>
          <a:custGeom>
            <a:avLst/>
            <a:gdLst/>
            <a:ahLst/>
            <a:cxnLst/>
            <a:rect l="l" t="t" r="r" b="b"/>
            <a:pathLst>
              <a:path w="328295" h="12700">
                <a:moveTo>
                  <a:pt x="0" y="12700"/>
                </a:moveTo>
                <a:lnTo>
                  <a:pt x="328205" y="12700"/>
                </a:lnTo>
                <a:lnTo>
                  <a:pt x="32820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B3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6313675" y="5548629"/>
            <a:ext cx="346075" cy="13335"/>
          </a:xfrm>
          <a:custGeom>
            <a:avLst/>
            <a:gdLst/>
            <a:ahLst/>
            <a:cxnLst/>
            <a:rect l="l" t="t" r="r" b="b"/>
            <a:pathLst>
              <a:path w="346075" h="13335">
                <a:moveTo>
                  <a:pt x="0" y="13335"/>
                </a:moveTo>
                <a:lnTo>
                  <a:pt x="345699" y="13335"/>
                </a:lnTo>
                <a:lnTo>
                  <a:pt x="34569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C31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6304512" y="5534660"/>
            <a:ext cx="364490" cy="13970"/>
          </a:xfrm>
          <a:custGeom>
            <a:avLst/>
            <a:gdLst/>
            <a:ahLst/>
            <a:cxnLst/>
            <a:rect l="l" t="t" r="r" b="b"/>
            <a:pathLst>
              <a:path w="364490" h="13970">
                <a:moveTo>
                  <a:pt x="0" y="13970"/>
                </a:moveTo>
                <a:lnTo>
                  <a:pt x="364025" y="13970"/>
                </a:lnTo>
                <a:lnTo>
                  <a:pt x="364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AC32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6296181" y="5521960"/>
            <a:ext cx="381000" cy="12700"/>
          </a:xfrm>
          <a:custGeom>
            <a:avLst/>
            <a:gdLst/>
            <a:ahLst/>
            <a:cxnLst/>
            <a:rect l="l" t="t" r="r" b="b"/>
            <a:pathLst>
              <a:path w="381000" h="12700">
                <a:moveTo>
                  <a:pt x="0" y="12700"/>
                </a:moveTo>
                <a:lnTo>
                  <a:pt x="380685" y="12700"/>
                </a:lnTo>
                <a:lnTo>
                  <a:pt x="38068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AD32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6287435" y="5508625"/>
            <a:ext cx="398780" cy="13335"/>
          </a:xfrm>
          <a:custGeom>
            <a:avLst/>
            <a:gdLst/>
            <a:ahLst/>
            <a:cxnLst/>
            <a:rect l="l" t="t" r="r" b="b"/>
            <a:pathLst>
              <a:path w="398779" h="13335">
                <a:moveTo>
                  <a:pt x="0" y="13335"/>
                </a:moveTo>
                <a:lnTo>
                  <a:pt x="398178" y="13335"/>
                </a:lnTo>
                <a:lnTo>
                  <a:pt x="398178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AE32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6278688" y="5495290"/>
            <a:ext cx="415925" cy="13335"/>
          </a:xfrm>
          <a:custGeom>
            <a:avLst/>
            <a:gdLst/>
            <a:ahLst/>
            <a:cxnLst/>
            <a:rect l="l" t="t" r="r" b="b"/>
            <a:pathLst>
              <a:path w="415925" h="13335">
                <a:moveTo>
                  <a:pt x="0" y="13335"/>
                </a:moveTo>
                <a:lnTo>
                  <a:pt x="415671" y="13335"/>
                </a:lnTo>
                <a:lnTo>
                  <a:pt x="415671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033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6270358" y="5482590"/>
            <a:ext cx="432434" cy="12700"/>
          </a:xfrm>
          <a:custGeom>
            <a:avLst/>
            <a:gdLst/>
            <a:ahLst/>
            <a:cxnLst/>
            <a:rect l="l" t="t" r="r" b="b"/>
            <a:pathLst>
              <a:path w="432434" h="12700">
                <a:moveTo>
                  <a:pt x="0" y="12700"/>
                </a:moveTo>
                <a:lnTo>
                  <a:pt x="432332" y="12700"/>
                </a:lnTo>
                <a:lnTo>
                  <a:pt x="43233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1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6261611" y="5469254"/>
            <a:ext cx="450215" cy="13335"/>
          </a:xfrm>
          <a:custGeom>
            <a:avLst/>
            <a:gdLst/>
            <a:ahLst/>
            <a:cxnLst/>
            <a:rect l="l" t="t" r="r" b="b"/>
            <a:pathLst>
              <a:path w="450215" h="13335">
                <a:moveTo>
                  <a:pt x="0" y="13335"/>
                </a:moveTo>
                <a:lnTo>
                  <a:pt x="449825" y="13335"/>
                </a:lnTo>
                <a:lnTo>
                  <a:pt x="449825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2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6254115" y="5455285"/>
            <a:ext cx="464820" cy="13970"/>
          </a:xfrm>
          <a:custGeom>
            <a:avLst/>
            <a:gdLst/>
            <a:ahLst/>
            <a:cxnLst/>
            <a:rect l="l" t="t" r="r" b="b"/>
            <a:pathLst>
              <a:path w="464820" h="13970">
                <a:moveTo>
                  <a:pt x="0" y="13970"/>
                </a:moveTo>
                <a:lnTo>
                  <a:pt x="464819" y="13970"/>
                </a:lnTo>
                <a:lnTo>
                  <a:pt x="46481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233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6339839" y="544258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333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6339839" y="542925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434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6339839" y="541591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634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6339839" y="540321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734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6339839" y="5389879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8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6339839" y="537654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8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6339839" y="536384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935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6339839" y="5349875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BA37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6339839" y="533654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B37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6339839" y="5323840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D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6339839" y="5310504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E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6339839" y="529717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BF38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6339839" y="5284470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BF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6339839" y="5270500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0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6339839" y="525716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1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6339839" y="524446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3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6339839" y="5231129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4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6339839" y="5217795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5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6339839" y="5205095"/>
            <a:ext cx="293370" cy="12700"/>
          </a:xfrm>
          <a:custGeom>
            <a:avLst/>
            <a:gdLst/>
            <a:ahLst/>
            <a:cxnLst/>
            <a:rect l="l" t="t" r="r" b="b"/>
            <a:pathLst>
              <a:path w="293370" h="12700">
                <a:moveTo>
                  <a:pt x="0" y="12700"/>
                </a:moveTo>
                <a:lnTo>
                  <a:pt x="293369" y="12700"/>
                </a:lnTo>
                <a:lnTo>
                  <a:pt x="293369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C5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6339839" y="5191760"/>
            <a:ext cx="293370" cy="13335"/>
          </a:xfrm>
          <a:custGeom>
            <a:avLst/>
            <a:gdLst/>
            <a:ahLst/>
            <a:cxnLst/>
            <a:rect l="l" t="t" r="r" b="b"/>
            <a:pathLst>
              <a:path w="293370" h="13335">
                <a:moveTo>
                  <a:pt x="0" y="13335"/>
                </a:moveTo>
                <a:lnTo>
                  <a:pt x="293369" y="13335"/>
                </a:lnTo>
                <a:lnTo>
                  <a:pt x="293369" y="0"/>
                </a:lnTo>
                <a:lnTo>
                  <a:pt x="0" y="0"/>
                </a:lnTo>
                <a:lnTo>
                  <a:pt x="0" y="13335"/>
                </a:lnTo>
                <a:close/>
              </a:path>
            </a:pathLst>
          </a:custGeom>
          <a:solidFill>
            <a:srgbClr val="C6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6339839" y="5177790"/>
            <a:ext cx="293370" cy="13970"/>
          </a:xfrm>
          <a:custGeom>
            <a:avLst/>
            <a:gdLst/>
            <a:ahLst/>
            <a:cxnLst/>
            <a:rect l="l" t="t" r="r" b="b"/>
            <a:pathLst>
              <a:path w="293370" h="13970">
                <a:moveTo>
                  <a:pt x="0" y="13970"/>
                </a:moveTo>
                <a:lnTo>
                  <a:pt x="293369" y="13970"/>
                </a:lnTo>
                <a:lnTo>
                  <a:pt x="29336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C93B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6339839" y="5138420"/>
            <a:ext cx="293370" cy="39370"/>
          </a:xfrm>
          <a:custGeom>
            <a:avLst/>
            <a:gdLst/>
            <a:ahLst/>
            <a:cxnLst/>
            <a:rect l="l" t="t" r="r" b="b"/>
            <a:pathLst>
              <a:path w="293370" h="39370">
                <a:moveTo>
                  <a:pt x="0" y="39370"/>
                </a:moveTo>
                <a:lnTo>
                  <a:pt x="293369" y="39370"/>
                </a:lnTo>
                <a:lnTo>
                  <a:pt x="293369" y="0"/>
                </a:lnTo>
                <a:lnTo>
                  <a:pt x="0" y="0"/>
                </a:lnTo>
                <a:lnTo>
                  <a:pt x="0" y="39370"/>
                </a:lnTo>
                <a:close/>
              </a:path>
            </a:pathLst>
          </a:custGeom>
          <a:solidFill>
            <a:srgbClr val="C93B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6339839" y="5098415"/>
            <a:ext cx="293370" cy="40005"/>
          </a:xfrm>
          <a:custGeom>
            <a:avLst/>
            <a:gdLst/>
            <a:ahLst/>
            <a:cxnLst/>
            <a:rect l="l" t="t" r="r" b="b"/>
            <a:pathLst>
              <a:path w="293370" h="40004">
                <a:moveTo>
                  <a:pt x="0" y="40005"/>
                </a:moveTo>
                <a:lnTo>
                  <a:pt x="293369" y="40005"/>
                </a:lnTo>
                <a:lnTo>
                  <a:pt x="293369" y="0"/>
                </a:lnTo>
                <a:lnTo>
                  <a:pt x="0" y="0"/>
                </a:lnTo>
                <a:lnTo>
                  <a:pt x="0" y="40005"/>
                </a:lnTo>
                <a:close/>
              </a:path>
            </a:pathLst>
          </a:custGeom>
          <a:solidFill>
            <a:srgbClr val="CA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6339839" y="5059045"/>
            <a:ext cx="293370" cy="39370"/>
          </a:xfrm>
          <a:custGeom>
            <a:avLst/>
            <a:gdLst/>
            <a:ahLst/>
            <a:cxnLst/>
            <a:rect l="l" t="t" r="r" b="b"/>
            <a:pathLst>
              <a:path w="293370" h="39370">
                <a:moveTo>
                  <a:pt x="293369" y="33019"/>
                </a:moveTo>
                <a:lnTo>
                  <a:pt x="69029" y="0"/>
                </a:lnTo>
                <a:lnTo>
                  <a:pt x="159553" y="0"/>
                </a:lnTo>
                <a:lnTo>
                  <a:pt x="293369" y="33019"/>
                </a:lnTo>
                <a:close/>
              </a:path>
              <a:path w="293370" h="39370">
                <a:moveTo>
                  <a:pt x="293369" y="39370"/>
                </a:moveTo>
                <a:lnTo>
                  <a:pt x="0" y="39370"/>
                </a:lnTo>
                <a:lnTo>
                  <a:pt x="0" y="33019"/>
                </a:lnTo>
                <a:lnTo>
                  <a:pt x="293369" y="33019"/>
                </a:lnTo>
                <a:lnTo>
                  <a:pt x="293369" y="39370"/>
                </a:lnTo>
                <a:close/>
              </a:path>
            </a:pathLst>
          </a:custGeom>
          <a:solidFill>
            <a:srgbClr val="CB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6339839" y="5019675"/>
            <a:ext cx="160020" cy="39370"/>
          </a:xfrm>
          <a:custGeom>
            <a:avLst/>
            <a:gdLst/>
            <a:ahLst/>
            <a:cxnLst/>
            <a:rect l="l" t="t" r="r" b="b"/>
            <a:pathLst>
              <a:path w="160020" h="39370">
                <a:moveTo>
                  <a:pt x="159553" y="39370"/>
                </a:moveTo>
                <a:lnTo>
                  <a:pt x="69029" y="39370"/>
                </a:lnTo>
                <a:lnTo>
                  <a:pt x="0" y="29209"/>
                </a:lnTo>
                <a:lnTo>
                  <a:pt x="0" y="0"/>
                </a:lnTo>
                <a:lnTo>
                  <a:pt x="159553" y="39370"/>
                </a:lnTo>
                <a:close/>
              </a:path>
            </a:pathLst>
          </a:custGeom>
          <a:solidFill>
            <a:srgbClr val="CC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 txBox="1"/>
          <p:nvPr/>
        </p:nvSpPr>
        <p:spPr>
          <a:xfrm>
            <a:off x="3726815" y="2009775"/>
            <a:ext cx="2540000" cy="2736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55"/>
              </a:lnSpc>
            </a:pP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理方法返回</a:t>
            </a:r>
            <a:r>
              <a:rPr dirty="0" sz="1800" b="1">
                <a:solidFill>
                  <a:srgbClr val="FF0000"/>
                </a:solidFill>
                <a:latin typeface="Microsoft JhengHei"/>
                <a:cs typeface="Microsoft JhengHei"/>
              </a:rPr>
              <a:t>值类</a:t>
            </a:r>
            <a:r>
              <a:rPr dirty="0" sz="18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endParaRPr sz="18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3200" y="889000"/>
            <a:ext cx="7620000" cy="535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0" y="349250"/>
            <a:ext cx="651510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525"/>
              </a:spcBef>
            </a:pPr>
            <a:r>
              <a:rPr dirty="0" sz="900" spc="10">
                <a:latin typeface="Arial"/>
                <a:cs typeface="Arial"/>
              </a:rPr>
              <a:t>herServlet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534" y="749299"/>
            <a:ext cx="0" cy="247650"/>
          </a:xfrm>
          <a:custGeom>
            <a:avLst/>
            <a:gdLst/>
            <a:ahLst/>
            <a:cxnLst/>
            <a:rect l="l" t="t" r="r" b="b"/>
            <a:pathLst>
              <a:path w="0" h="247650">
                <a:moveTo>
                  <a:pt x="0" y="24764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534" y="1245234"/>
            <a:ext cx="0" cy="219075"/>
          </a:xfrm>
          <a:custGeom>
            <a:avLst/>
            <a:gdLst/>
            <a:ahLst/>
            <a:cxnLst/>
            <a:rect l="l" t="t" r="r" b="b"/>
            <a:pathLst>
              <a:path w="0" h="219075">
                <a:moveTo>
                  <a:pt x="0" y="2190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534" y="1711959"/>
            <a:ext cx="0" cy="1571625"/>
          </a:xfrm>
          <a:custGeom>
            <a:avLst/>
            <a:gdLst/>
            <a:ahLst/>
            <a:cxnLst/>
            <a:rect l="l" t="t" r="r" b="b"/>
            <a:pathLst>
              <a:path w="0" h="1571625">
                <a:moveTo>
                  <a:pt x="0" y="157162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9534" y="3617594"/>
            <a:ext cx="0" cy="161925"/>
          </a:xfrm>
          <a:custGeom>
            <a:avLst/>
            <a:gdLst/>
            <a:ahLst/>
            <a:cxnLst/>
            <a:rect l="l" t="t" r="r" b="b"/>
            <a:pathLst>
              <a:path w="0" h="161925">
                <a:moveTo>
                  <a:pt x="0" y="16192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9534" y="4103369"/>
            <a:ext cx="0" cy="142875"/>
          </a:xfrm>
          <a:custGeom>
            <a:avLst/>
            <a:gdLst/>
            <a:ahLst/>
            <a:cxnLst/>
            <a:rect l="l" t="t" r="r" b="b"/>
            <a:pathLst>
              <a:path w="0" h="142875">
                <a:moveTo>
                  <a:pt x="0" y="1428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9534" y="4503419"/>
            <a:ext cx="0" cy="219075"/>
          </a:xfrm>
          <a:custGeom>
            <a:avLst/>
            <a:gdLst/>
            <a:ahLst/>
            <a:cxnLst/>
            <a:rect l="l" t="t" r="r" b="b"/>
            <a:pathLst>
              <a:path w="0" h="219075">
                <a:moveTo>
                  <a:pt x="0" y="2190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534" y="4979669"/>
            <a:ext cx="0" cy="1286510"/>
          </a:xfrm>
          <a:custGeom>
            <a:avLst/>
            <a:gdLst/>
            <a:ahLst/>
            <a:cxnLst/>
            <a:rect l="l" t="t" r="r" b="b"/>
            <a:pathLst>
              <a:path w="0" h="1286510">
                <a:moveTo>
                  <a:pt x="0" y="1286508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349250"/>
            <a:ext cx="651510" cy="333375"/>
          </a:xfrm>
          <a:custGeom>
            <a:avLst/>
            <a:gdLst/>
            <a:ahLst/>
            <a:cxnLst/>
            <a:rect l="l" t="t" r="r" b="b"/>
            <a:pathLst>
              <a:path w="651510" h="333375">
                <a:moveTo>
                  <a:pt x="0" y="333375"/>
                </a:moveTo>
                <a:lnTo>
                  <a:pt x="0" y="0"/>
                </a:lnTo>
                <a:lnTo>
                  <a:pt x="651510" y="0"/>
                </a:lnTo>
                <a:lnTo>
                  <a:pt x="651510" y="333375"/>
                </a:lnTo>
                <a:lnTo>
                  <a:pt x="0" y="3333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349250"/>
            <a:ext cx="651510" cy="333375"/>
          </a:xfrm>
          <a:custGeom>
            <a:avLst/>
            <a:gdLst/>
            <a:ahLst/>
            <a:cxnLst/>
            <a:rect l="l" t="t" r="r" b="b"/>
            <a:pathLst>
              <a:path w="651510" h="333375">
                <a:moveTo>
                  <a:pt x="0" y="0"/>
                </a:moveTo>
                <a:lnTo>
                  <a:pt x="651510" y="0"/>
                </a:lnTo>
                <a:lnTo>
                  <a:pt x="651510" y="333375"/>
                </a:lnTo>
                <a:lnTo>
                  <a:pt x="0" y="33337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55403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 h="0">
                <a:moveTo>
                  <a:pt x="0" y="0"/>
                </a:moveTo>
                <a:lnTo>
                  <a:pt x="2286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860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535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6210" y="5540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4310" y="55403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0510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7185" y="5540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5285" y="554037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2434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1009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160" y="415925"/>
            <a:ext cx="562610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he</a:t>
            </a:r>
            <a:r>
              <a:rPr dirty="0" sz="900">
                <a:latin typeface="Arial"/>
                <a:cs typeface="Arial"/>
              </a:rPr>
              <a:t>r</a:t>
            </a:r>
            <a:r>
              <a:rPr dirty="0" sz="900" spc="-5">
                <a:latin typeface="Arial"/>
                <a:cs typeface="Arial"/>
              </a:rPr>
              <a:t>S</a:t>
            </a:r>
            <a:r>
              <a:rPr dirty="0" sz="900" spc="10">
                <a:latin typeface="Arial"/>
                <a:cs typeface="Arial"/>
              </a:rPr>
              <a:t>e</a:t>
            </a:r>
            <a:r>
              <a:rPr dirty="0" sz="900">
                <a:latin typeface="Arial"/>
                <a:cs typeface="Arial"/>
              </a:rPr>
              <a:t>rv</a:t>
            </a:r>
            <a:r>
              <a:rPr dirty="0" sz="900" spc="20">
                <a:latin typeface="Arial"/>
                <a:cs typeface="Arial"/>
              </a:rPr>
              <a:t>l</a:t>
            </a:r>
            <a:r>
              <a:rPr dirty="0" sz="900" spc="10">
                <a:latin typeface="Arial"/>
                <a:cs typeface="Arial"/>
              </a:rPr>
              <a:t>e</a:t>
            </a:r>
            <a:r>
              <a:rPr dirty="0" sz="900"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7684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1909" y="996950"/>
            <a:ext cx="85725" cy="248285"/>
          </a:xfrm>
          <a:custGeom>
            <a:avLst/>
            <a:gdLst/>
            <a:ahLst/>
            <a:cxnLst/>
            <a:rect l="l" t="t" r="r" b="b"/>
            <a:pathLst>
              <a:path w="85725" h="248284">
                <a:moveTo>
                  <a:pt x="0" y="0"/>
                </a:moveTo>
                <a:lnTo>
                  <a:pt x="85725" y="0"/>
                </a:lnTo>
                <a:lnTo>
                  <a:pt x="85725" y="248285"/>
                </a:lnTo>
                <a:lnTo>
                  <a:pt x="0" y="24828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909" y="1464310"/>
            <a:ext cx="85725" cy="247650"/>
          </a:xfrm>
          <a:custGeom>
            <a:avLst/>
            <a:gdLst/>
            <a:ahLst/>
            <a:cxnLst/>
            <a:rect l="l" t="t" r="r" b="b"/>
            <a:pathLst>
              <a:path w="85725" h="247650">
                <a:moveTo>
                  <a:pt x="0" y="0"/>
                </a:moveTo>
                <a:lnTo>
                  <a:pt x="85725" y="0"/>
                </a:lnTo>
                <a:lnTo>
                  <a:pt x="85725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1909" y="3283585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0" y="0"/>
                </a:moveTo>
                <a:lnTo>
                  <a:pt x="85725" y="0"/>
                </a:lnTo>
                <a:lnTo>
                  <a:pt x="85725" y="334010"/>
                </a:lnTo>
                <a:lnTo>
                  <a:pt x="0" y="33401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1909" y="3779520"/>
            <a:ext cx="85725" cy="323850"/>
          </a:xfrm>
          <a:custGeom>
            <a:avLst/>
            <a:gdLst/>
            <a:ahLst/>
            <a:cxnLst/>
            <a:rect l="l" t="t" r="r" b="b"/>
            <a:pathLst>
              <a:path w="85725" h="323850">
                <a:moveTo>
                  <a:pt x="0" y="0"/>
                </a:moveTo>
                <a:lnTo>
                  <a:pt x="85725" y="0"/>
                </a:lnTo>
                <a:lnTo>
                  <a:pt x="857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1909" y="424624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1909" y="472249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833119" y="349250"/>
            <a:ext cx="2010410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525"/>
              </a:spcBef>
            </a:pPr>
            <a:r>
              <a:rPr dirty="0" sz="900" spc="10">
                <a:latin typeface="Arial"/>
                <a:cs typeface="Arial"/>
              </a:rPr>
              <a:t>AnnotationMethodHandlerAdapter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42769" y="749299"/>
            <a:ext cx="0" cy="715010"/>
          </a:xfrm>
          <a:custGeom>
            <a:avLst/>
            <a:gdLst/>
            <a:ahLst/>
            <a:cxnLst/>
            <a:rect l="l" t="t" r="r" b="b"/>
            <a:pathLst>
              <a:path w="0" h="715010">
                <a:moveTo>
                  <a:pt x="0" y="71500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842769" y="1711959"/>
            <a:ext cx="0" cy="190500"/>
          </a:xfrm>
          <a:custGeom>
            <a:avLst/>
            <a:gdLst/>
            <a:ahLst/>
            <a:cxnLst/>
            <a:rect l="l" t="t" r="r" b="b"/>
            <a:pathLst>
              <a:path w="0" h="190500">
                <a:moveTo>
                  <a:pt x="0" y="1905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42769" y="2159634"/>
            <a:ext cx="0" cy="657225"/>
          </a:xfrm>
          <a:custGeom>
            <a:avLst/>
            <a:gdLst/>
            <a:ahLst/>
            <a:cxnLst/>
            <a:rect l="l" t="t" r="r" b="b"/>
            <a:pathLst>
              <a:path w="0" h="657225">
                <a:moveTo>
                  <a:pt x="0" y="65722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842769" y="3074034"/>
            <a:ext cx="0" cy="3192145"/>
          </a:xfrm>
          <a:custGeom>
            <a:avLst/>
            <a:gdLst/>
            <a:ahLst/>
            <a:cxnLst/>
            <a:rect l="l" t="t" r="r" b="b"/>
            <a:pathLst>
              <a:path w="0" h="3192145">
                <a:moveTo>
                  <a:pt x="0" y="319214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33119" y="349250"/>
            <a:ext cx="2010410" cy="333375"/>
          </a:xfrm>
          <a:prstGeom prst="rect">
            <a:avLst/>
          </a:prstGeom>
          <a:solidFill>
            <a:srgbClr val="FFFFCC"/>
          </a:solidFill>
          <a:ln w="9525">
            <a:solidFill>
              <a:srgbClr val="990033"/>
            </a:solidFill>
          </a:ln>
        </p:spPr>
        <p:txBody>
          <a:bodyPr wrap="square" lIns="0" tIns="61594" rIns="0" bIns="0" rtlCol="0" vert="horz">
            <a:spAutoFit/>
          </a:bodyPr>
          <a:lstStyle/>
          <a:p>
            <a:pPr marL="128270">
              <a:lnSpc>
                <a:spcPct val="100000"/>
              </a:lnSpc>
              <a:spcBef>
                <a:spcPts val="484"/>
              </a:spcBef>
            </a:pPr>
            <a:r>
              <a:rPr dirty="0" sz="900" spc="10" u="sng">
                <a:latin typeface="Arial"/>
                <a:cs typeface="Arial"/>
              </a:rPr>
              <a:t>AnnotationMethodHandlerAdapter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795145" y="1464310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95145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95145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024505" y="349250"/>
            <a:ext cx="1677035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25"/>
              </a:spcBef>
            </a:pPr>
            <a:r>
              <a:rPr dirty="0" sz="900" spc="5">
                <a:latin typeface="Arial"/>
                <a:cs typeface="Arial"/>
              </a:rPr>
              <a:t>ServletHandlerMethodInvoker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62704" y="749299"/>
            <a:ext cx="0" cy="1153160"/>
          </a:xfrm>
          <a:custGeom>
            <a:avLst/>
            <a:gdLst/>
            <a:ahLst/>
            <a:cxnLst/>
            <a:rect l="l" t="t" r="r" b="b"/>
            <a:pathLst>
              <a:path w="0" h="1153160">
                <a:moveTo>
                  <a:pt x="0" y="115315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862704" y="2159634"/>
            <a:ext cx="0" cy="190500"/>
          </a:xfrm>
          <a:custGeom>
            <a:avLst/>
            <a:gdLst/>
            <a:ahLst/>
            <a:cxnLst/>
            <a:rect l="l" t="t" r="r" b="b"/>
            <a:pathLst>
              <a:path w="0" h="190500">
                <a:moveTo>
                  <a:pt x="0" y="19050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862704" y="2597784"/>
            <a:ext cx="0" cy="219075"/>
          </a:xfrm>
          <a:custGeom>
            <a:avLst/>
            <a:gdLst/>
            <a:ahLst/>
            <a:cxnLst/>
            <a:rect l="l" t="t" r="r" b="b"/>
            <a:pathLst>
              <a:path w="0" h="219075">
                <a:moveTo>
                  <a:pt x="0" y="2190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862704" y="3074034"/>
            <a:ext cx="0" cy="3192145"/>
          </a:xfrm>
          <a:custGeom>
            <a:avLst/>
            <a:gdLst/>
            <a:ahLst/>
            <a:cxnLst/>
            <a:rect l="l" t="t" r="r" b="b"/>
            <a:pathLst>
              <a:path w="0" h="3192145">
                <a:moveTo>
                  <a:pt x="0" y="319214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024505" y="349250"/>
            <a:ext cx="1677035" cy="333375"/>
          </a:xfrm>
          <a:prstGeom prst="rect">
            <a:avLst/>
          </a:prstGeom>
          <a:solidFill>
            <a:srgbClr val="FFFFCC"/>
          </a:solidFill>
          <a:ln w="9525">
            <a:solidFill>
              <a:srgbClr val="990033"/>
            </a:solidFill>
          </a:ln>
        </p:spPr>
        <p:txBody>
          <a:bodyPr wrap="square" lIns="0" tIns="61594" rIns="0" bIns="0" rtlCol="0" vert="horz">
            <a:spAutoFit/>
          </a:bodyPr>
          <a:lstStyle/>
          <a:p>
            <a:pPr marL="71120">
              <a:lnSpc>
                <a:spcPct val="100000"/>
              </a:lnSpc>
              <a:spcBef>
                <a:spcPts val="484"/>
              </a:spcBef>
            </a:pPr>
            <a:r>
              <a:rPr dirty="0" sz="900" spc="5" u="sng">
                <a:latin typeface="Arial"/>
                <a:cs typeface="Arial"/>
              </a:rPr>
              <a:t>ServletHandlerMethodInvoker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824604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824604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824604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939665" y="349250"/>
            <a:ext cx="857250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94615">
              <a:lnSpc>
                <a:spcPct val="100000"/>
              </a:lnSpc>
              <a:spcBef>
                <a:spcPts val="525"/>
              </a:spcBef>
            </a:pPr>
            <a:r>
              <a:rPr dirty="0" sz="900" spc="15">
                <a:latin typeface="Arial"/>
                <a:cs typeface="Arial"/>
              </a:rPr>
              <a:t>UserHandler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68289" y="749299"/>
            <a:ext cx="0" cy="1600835"/>
          </a:xfrm>
          <a:custGeom>
            <a:avLst/>
            <a:gdLst/>
            <a:ahLst/>
            <a:cxnLst/>
            <a:rect l="l" t="t" r="r" b="b"/>
            <a:pathLst>
              <a:path w="0" h="1600835">
                <a:moveTo>
                  <a:pt x="0" y="160083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68289" y="2597784"/>
            <a:ext cx="0" cy="3668395"/>
          </a:xfrm>
          <a:custGeom>
            <a:avLst/>
            <a:gdLst/>
            <a:ahLst/>
            <a:cxnLst/>
            <a:rect l="l" t="t" r="r" b="b"/>
            <a:pathLst>
              <a:path w="0" h="3668395">
                <a:moveTo>
                  <a:pt x="0" y="366839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939665" y="349250"/>
            <a:ext cx="857250" cy="333375"/>
          </a:xfrm>
          <a:prstGeom prst="rect">
            <a:avLst/>
          </a:prstGeom>
          <a:solidFill>
            <a:srgbClr val="FFFFCC"/>
          </a:solidFill>
          <a:ln w="9525">
            <a:solidFill>
              <a:srgbClr val="990033"/>
            </a:solidFill>
          </a:ln>
        </p:spPr>
        <p:txBody>
          <a:bodyPr wrap="square" lIns="0" tIns="61594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484"/>
              </a:spcBef>
            </a:pPr>
            <a:r>
              <a:rPr dirty="0" sz="900" spc="15" u="sng">
                <a:latin typeface="Arial"/>
                <a:cs typeface="Arial"/>
              </a:rPr>
              <a:t>UserHandler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30190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5977890" y="349250"/>
            <a:ext cx="1743710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525"/>
              </a:spcBef>
            </a:pPr>
            <a:r>
              <a:rPr dirty="0" sz="900" spc="10">
                <a:latin typeface="Arial"/>
                <a:cs typeface="Arial"/>
              </a:rPr>
              <a:t>InternalResourceViewResolver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854825" y="749299"/>
            <a:ext cx="0" cy="3496945"/>
          </a:xfrm>
          <a:custGeom>
            <a:avLst/>
            <a:gdLst/>
            <a:ahLst/>
            <a:cxnLst/>
            <a:rect l="l" t="t" r="r" b="b"/>
            <a:pathLst>
              <a:path w="0" h="3496945">
                <a:moveTo>
                  <a:pt x="0" y="349694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854825" y="4503419"/>
            <a:ext cx="0" cy="1762760"/>
          </a:xfrm>
          <a:custGeom>
            <a:avLst/>
            <a:gdLst/>
            <a:ahLst/>
            <a:cxnLst/>
            <a:rect l="l" t="t" r="r" b="b"/>
            <a:pathLst>
              <a:path w="0" h="1762760">
                <a:moveTo>
                  <a:pt x="0" y="1762759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5977890" y="349250"/>
            <a:ext cx="1743710" cy="333375"/>
          </a:xfrm>
          <a:prstGeom prst="rect">
            <a:avLst/>
          </a:prstGeom>
          <a:solidFill>
            <a:srgbClr val="FFFFCC"/>
          </a:solidFill>
          <a:ln w="9525">
            <a:solidFill>
              <a:srgbClr val="990033"/>
            </a:solidFill>
          </a:ln>
        </p:spPr>
        <p:txBody>
          <a:bodyPr wrap="square" lIns="0" tIns="61594" rIns="0" bIns="0" rtlCol="0" vert="horz">
            <a:spAutoFit/>
          </a:bodyPr>
          <a:lstStyle/>
          <a:p>
            <a:pPr marL="61594">
              <a:lnSpc>
                <a:spcPct val="100000"/>
              </a:lnSpc>
              <a:spcBef>
                <a:spcPts val="484"/>
              </a:spcBef>
            </a:pPr>
            <a:r>
              <a:rPr dirty="0" sz="900" spc="10" u="sng">
                <a:latin typeface="Arial"/>
                <a:cs typeface="Arial"/>
              </a:rPr>
              <a:t>InternalResourceViewResolver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807200" y="424624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7902575" y="349250"/>
            <a:ext cx="1264285" cy="3333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525"/>
              </a:spcBef>
            </a:pPr>
            <a:r>
              <a:rPr dirty="0" sz="900" spc="5">
                <a:latin typeface="Arial"/>
                <a:cs typeface="Arial"/>
              </a:rPr>
              <a:t>InternalResourceView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598534" y="749299"/>
            <a:ext cx="0" cy="3973195"/>
          </a:xfrm>
          <a:custGeom>
            <a:avLst/>
            <a:gdLst/>
            <a:ahLst/>
            <a:cxnLst/>
            <a:rect l="l" t="t" r="r" b="b"/>
            <a:pathLst>
              <a:path w="0" h="3973195">
                <a:moveTo>
                  <a:pt x="0" y="397319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598534" y="4979669"/>
            <a:ext cx="0" cy="180975"/>
          </a:xfrm>
          <a:custGeom>
            <a:avLst/>
            <a:gdLst/>
            <a:ahLst/>
            <a:cxnLst/>
            <a:rect l="l" t="t" r="r" b="b"/>
            <a:pathLst>
              <a:path w="0" h="180975">
                <a:moveTo>
                  <a:pt x="0" y="180975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598534" y="5484494"/>
            <a:ext cx="0" cy="257810"/>
          </a:xfrm>
          <a:custGeom>
            <a:avLst/>
            <a:gdLst/>
            <a:ahLst/>
            <a:cxnLst/>
            <a:rect l="l" t="t" r="r" b="b"/>
            <a:pathLst>
              <a:path w="0" h="257810">
                <a:moveTo>
                  <a:pt x="0" y="25781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598534" y="5989954"/>
            <a:ext cx="0" cy="276225"/>
          </a:xfrm>
          <a:custGeom>
            <a:avLst/>
            <a:gdLst/>
            <a:ahLst/>
            <a:cxnLst/>
            <a:rect l="l" t="t" r="r" b="b"/>
            <a:pathLst>
              <a:path w="0" h="276225">
                <a:moveTo>
                  <a:pt x="0" y="276224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902575" y="349250"/>
            <a:ext cx="1241425" cy="333375"/>
          </a:xfrm>
          <a:custGeom>
            <a:avLst/>
            <a:gdLst/>
            <a:ahLst/>
            <a:cxnLst/>
            <a:rect l="l" t="t" r="r" b="b"/>
            <a:pathLst>
              <a:path w="1241425" h="333375">
                <a:moveTo>
                  <a:pt x="0" y="0"/>
                </a:moveTo>
                <a:lnTo>
                  <a:pt x="1241424" y="0"/>
                </a:lnTo>
                <a:lnTo>
                  <a:pt x="1241424" y="333375"/>
                </a:lnTo>
                <a:lnTo>
                  <a:pt x="0" y="333375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902575" y="349250"/>
            <a:ext cx="1241425" cy="0"/>
          </a:xfrm>
          <a:custGeom>
            <a:avLst/>
            <a:gdLst/>
            <a:ahLst/>
            <a:cxnLst/>
            <a:rect l="l" t="t" r="r" b="b"/>
            <a:pathLst>
              <a:path w="1241425" h="0">
                <a:moveTo>
                  <a:pt x="0" y="0"/>
                </a:moveTo>
                <a:lnTo>
                  <a:pt x="1241424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902575" y="349250"/>
            <a:ext cx="1241425" cy="333375"/>
          </a:xfrm>
          <a:custGeom>
            <a:avLst/>
            <a:gdLst/>
            <a:ahLst/>
            <a:cxnLst/>
            <a:rect l="l" t="t" r="r" b="b"/>
            <a:pathLst>
              <a:path w="1241425" h="333375">
                <a:moveTo>
                  <a:pt x="1241424" y="333375"/>
                </a:moveTo>
                <a:lnTo>
                  <a:pt x="0" y="333375"/>
                </a:ln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016875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045450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112125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140700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207375" y="5540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245475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312150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378825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407400" y="554037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 h="0">
                <a:moveTo>
                  <a:pt x="0" y="0"/>
                </a:moveTo>
                <a:lnTo>
                  <a:pt x="8572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493759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8560434" y="554037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617584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8684259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8750934" y="554037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789034" y="554037"/>
            <a:ext cx="57150" cy="0"/>
          </a:xfrm>
          <a:custGeom>
            <a:avLst/>
            <a:gdLst/>
            <a:ahLst/>
            <a:cxnLst/>
            <a:rect l="l" t="t" r="r" b="b"/>
            <a:pathLst>
              <a:path w="57150" h="0">
                <a:moveTo>
                  <a:pt x="0" y="0"/>
                </a:moveTo>
                <a:lnTo>
                  <a:pt x="5715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846184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912859" y="55403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989059" y="554037"/>
            <a:ext cx="28575" cy="0"/>
          </a:xfrm>
          <a:custGeom>
            <a:avLst/>
            <a:gdLst/>
            <a:ahLst/>
            <a:cxnLst/>
            <a:rect l="l" t="t" r="r" b="b"/>
            <a:pathLst>
              <a:path w="28575" h="0">
                <a:moveTo>
                  <a:pt x="0" y="0"/>
                </a:moveTo>
                <a:lnTo>
                  <a:pt x="285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9017634" y="554037"/>
            <a:ext cx="66675" cy="0"/>
          </a:xfrm>
          <a:custGeom>
            <a:avLst/>
            <a:gdLst/>
            <a:ahLst/>
            <a:cxnLst/>
            <a:rect l="l" t="t" r="r" b="b"/>
            <a:pathLst>
              <a:path w="66675" h="0">
                <a:moveTo>
                  <a:pt x="0" y="0"/>
                </a:moveTo>
                <a:lnTo>
                  <a:pt x="666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8004175" y="415925"/>
            <a:ext cx="1175385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5">
                <a:latin typeface="Arial"/>
                <a:cs typeface="Arial"/>
              </a:rPr>
              <a:t>InternalResourceView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9084309" y="554037"/>
            <a:ext cx="59690" cy="0"/>
          </a:xfrm>
          <a:custGeom>
            <a:avLst/>
            <a:gdLst/>
            <a:ahLst/>
            <a:cxnLst/>
            <a:rect l="l" t="t" r="r" b="b"/>
            <a:pathLst>
              <a:path w="59690" h="0">
                <a:moveTo>
                  <a:pt x="0" y="0"/>
                </a:moveTo>
                <a:lnTo>
                  <a:pt x="59689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550909" y="472249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550909" y="5160645"/>
            <a:ext cx="76200" cy="323850"/>
          </a:xfrm>
          <a:custGeom>
            <a:avLst/>
            <a:gdLst/>
            <a:ahLst/>
            <a:cxnLst/>
            <a:rect l="l" t="t" r="r" b="b"/>
            <a:pathLst>
              <a:path w="76200" h="323850">
                <a:moveTo>
                  <a:pt x="0" y="0"/>
                </a:moveTo>
                <a:lnTo>
                  <a:pt x="76200" y="0"/>
                </a:lnTo>
                <a:lnTo>
                  <a:pt x="7620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550909" y="5742304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0" y="996950"/>
            <a:ext cx="41910" cy="0"/>
          </a:xfrm>
          <a:custGeom>
            <a:avLst/>
            <a:gdLst/>
            <a:ahLst/>
            <a:cxnLst/>
            <a:rect l="l" t="t" r="r" b="b"/>
            <a:pathLst>
              <a:path w="41910" h="0">
                <a:moveTo>
                  <a:pt x="0" y="0"/>
                </a:moveTo>
                <a:lnTo>
                  <a:pt x="4191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0" y="996950"/>
            <a:ext cx="41910" cy="15240"/>
          </a:xfrm>
          <a:custGeom>
            <a:avLst/>
            <a:gdLst/>
            <a:ahLst/>
            <a:cxnLst/>
            <a:rect l="l" t="t" r="r" b="b"/>
            <a:pathLst>
              <a:path w="41910" h="15240">
                <a:moveTo>
                  <a:pt x="41910" y="0"/>
                </a:moveTo>
                <a:lnTo>
                  <a:pt x="0" y="1524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0" y="977900"/>
            <a:ext cx="41910" cy="19050"/>
          </a:xfrm>
          <a:custGeom>
            <a:avLst/>
            <a:gdLst/>
            <a:ahLst/>
            <a:cxnLst/>
            <a:rect l="l" t="t" r="r" b="b"/>
            <a:pathLst>
              <a:path w="41910" h="19050">
                <a:moveTo>
                  <a:pt x="41910" y="1905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1909" y="996950"/>
            <a:ext cx="85725" cy="248285"/>
          </a:xfrm>
          <a:custGeom>
            <a:avLst/>
            <a:gdLst/>
            <a:ahLst/>
            <a:cxnLst/>
            <a:rect l="l" t="t" r="r" b="b"/>
            <a:pathLst>
              <a:path w="85725" h="248284">
                <a:moveTo>
                  <a:pt x="0" y="0"/>
                </a:moveTo>
                <a:lnTo>
                  <a:pt x="85725" y="0"/>
                </a:lnTo>
                <a:lnTo>
                  <a:pt x="85725" y="248285"/>
                </a:lnTo>
                <a:lnTo>
                  <a:pt x="0" y="24828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1909" y="996950"/>
            <a:ext cx="85725" cy="248285"/>
          </a:xfrm>
          <a:custGeom>
            <a:avLst/>
            <a:gdLst/>
            <a:ahLst/>
            <a:cxnLst/>
            <a:rect l="l" t="t" r="r" b="b"/>
            <a:pathLst>
              <a:path w="85725" h="248284">
                <a:moveTo>
                  <a:pt x="0" y="0"/>
                </a:moveTo>
                <a:lnTo>
                  <a:pt x="85725" y="0"/>
                </a:lnTo>
                <a:lnTo>
                  <a:pt x="85725" y="248285"/>
                </a:lnTo>
                <a:lnTo>
                  <a:pt x="0" y="24828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1909" y="1464310"/>
            <a:ext cx="85725" cy="247650"/>
          </a:xfrm>
          <a:custGeom>
            <a:avLst/>
            <a:gdLst/>
            <a:ahLst/>
            <a:cxnLst/>
            <a:rect l="l" t="t" r="r" b="b"/>
            <a:pathLst>
              <a:path w="85725" h="247650">
                <a:moveTo>
                  <a:pt x="0" y="0"/>
                </a:moveTo>
                <a:lnTo>
                  <a:pt x="85725" y="0"/>
                </a:lnTo>
                <a:lnTo>
                  <a:pt x="85725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1909" y="1464310"/>
            <a:ext cx="85725" cy="247650"/>
          </a:xfrm>
          <a:custGeom>
            <a:avLst/>
            <a:gdLst/>
            <a:ahLst/>
            <a:cxnLst/>
            <a:rect l="l" t="t" r="r" b="b"/>
            <a:pathLst>
              <a:path w="85725" h="247650">
                <a:moveTo>
                  <a:pt x="0" y="0"/>
                </a:moveTo>
                <a:lnTo>
                  <a:pt x="85725" y="0"/>
                </a:lnTo>
                <a:lnTo>
                  <a:pt x="85725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7635" y="1464310"/>
            <a:ext cx="1667510" cy="0"/>
          </a:xfrm>
          <a:custGeom>
            <a:avLst/>
            <a:gdLst/>
            <a:ahLst/>
            <a:cxnLst/>
            <a:rect l="l" t="t" r="r" b="b"/>
            <a:pathLst>
              <a:path w="1667510" h="0">
                <a:moveTo>
                  <a:pt x="0" y="0"/>
                </a:moveTo>
                <a:lnTo>
                  <a:pt x="166751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690370" y="1464310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104775" y="0"/>
                </a:moveTo>
                <a:lnTo>
                  <a:pt x="0" y="381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690370" y="1416685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104775" y="47625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676909" y="1292859"/>
            <a:ext cx="509270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2:</a:t>
            </a:r>
            <a:r>
              <a:rPr dirty="0" sz="900" spc="-140">
                <a:latin typeface="Arial"/>
                <a:cs typeface="Arial"/>
              </a:rPr>
              <a:t> </a:t>
            </a:r>
            <a:r>
              <a:rPr dirty="0" sz="900" spc="15">
                <a:latin typeface="Arial"/>
                <a:cs typeface="Arial"/>
              </a:rPr>
              <a:t>handle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795145" y="1464310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795145" y="1464310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795145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795145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880870" y="1902460"/>
            <a:ext cx="1934210" cy="0"/>
          </a:xfrm>
          <a:custGeom>
            <a:avLst/>
            <a:gdLst/>
            <a:ahLst/>
            <a:cxnLst/>
            <a:rect l="l" t="t" r="r" b="b"/>
            <a:pathLst>
              <a:path w="1934210" h="0">
                <a:moveTo>
                  <a:pt x="0" y="0"/>
                </a:moveTo>
                <a:lnTo>
                  <a:pt x="193421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710304" y="1902460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104775" y="0"/>
                </a:moveTo>
                <a:lnTo>
                  <a:pt x="0" y="476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710304" y="1864360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104775" y="3810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2211070" y="1750059"/>
            <a:ext cx="1299845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3:</a:t>
            </a:r>
            <a:r>
              <a:rPr dirty="0" sz="900" spc="-100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invokeHandlerMethod</a:t>
            </a:r>
            <a:endParaRPr sz="90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3824604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824604" y="19024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824604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824604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910329" y="2350135"/>
            <a:ext cx="1410335" cy="0"/>
          </a:xfrm>
          <a:custGeom>
            <a:avLst/>
            <a:gdLst/>
            <a:ahLst/>
            <a:cxnLst/>
            <a:rect l="l" t="t" r="r" b="b"/>
            <a:pathLst>
              <a:path w="1410335" h="0">
                <a:moveTo>
                  <a:pt x="0" y="0"/>
                </a:moveTo>
                <a:lnTo>
                  <a:pt x="141033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215890" y="2350135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104775" y="0"/>
                </a:moveTo>
                <a:lnTo>
                  <a:pt x="0" y="381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215890" y="2302510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104775" y="47625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4373879" y="2188209"/>
            <a:ext cx="404495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4:</a:t>
            </a:r>
            <a:r>
              <a:rPr dirty="0" sz="900" spc="-140">
                <a:latin typeface="Arial"/>
                <a:cs typeface="Arial"/>
              </a:rPr>
              <a:t> </a:t>
            </a:r>
            <a:r>
              <a:rPr dirty="0" sz="900" spc="15">
                <a:latin typeface="Arial"/>
                <a:cs typeface="Arial"/>
              </a:rPr>
              <a:t>login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330190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330190" y="2350135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795145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795145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880870" y="2816860"/>
            <a:ext cx="1934210" cy="0"/>
          </a:xfrm>
          <a:custGeom>
            <a:avLst/>
            <a:gdLst/>
            <a:ahLst/>
            <a:cxnLst/>
            <a:rect l="l" t="t" r="r" b="b"/>
            <a:pathLst>
              <a:path w="1934210" h="0">
                <a:moveTo>
                  <a:pt x="0" y="0"/>
                </a:moveTo>
                <a:lnTo>
                  <a:pt x="193421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710304" y="2816860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104775" y="0"/>
                </a:moveTo>
                <a:lnTo>
                  <a:pt x="0" y="476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710304" y="2778760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104775" y="3810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824604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824604" y="2816860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1909" y="3283585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0" y="0"/>
                </a:moveTo>
                <a:lnTo>
                  <a:pt x="85725" y="0"/>
                </a:lnTo>
                <a:lnTo>
                  <a:pt x="85725" y="334010"/>
                </a:lnTo>
                <a:lnTo>
                  <a:pt x="0" y="3340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1909" y="3283585"/>
            <a:ext cx="85725" cy="334010"/>
          </a:xfrm>
          <a:custGeom>
            <a:avLst/>
            <a:gdLst/>
            <a:ahLst/>
            <a:cxnLst/>
            <a:rect l="l" t="t" r="r" b="b"/>
            <a:pathLst>
              <a:path w="85725" h="334010">
                <a:moveTo>
                  <a:pt x="0" y="0"/>
                </a:moveTo>
                <a:lnTo>
                  <a:pt x="85725" y="0"/>
                </a:lnTo>
                <a:lnTo>
                  <a:pt x="85725" y="334010"/>
                </a:lnTo>
                <a:lnTo>
                  <a:pt x="0" y="33401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37160" y="3283585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0" y="0"/>
                </a:moveTo>
                <a:lnTo>
                  <a:pt x="42862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65784" y="3283585"/>
            <a:ext cx="0" cy="95250"/>
          </a:xfrm>
          <a:custGeom>
            <a:avLst/>
            <a:gdLst/>
            <a:ahLst/>
            <a:cxnLst/>
            <a:rect l="l" t="t" r="r" b="b"/>
            <a:pathLst>
              <a:path w="0" h="95250">
                <a:moveTo>
                  <a:pt x="0" y="0"/>
                </a:moveTo>
                <a:lnTo>
                  <a:pt x="0" y="9525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37160" y="3378835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42862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7160" y="3378835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0" y="0"/>
                </a:moveTo>
                <a:lnTo>
                  <a:pt x="104775" y="381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7160" y="3331210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0" y="47625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 txBox="1"/>
          <p:nvPr/>
        </p:nvSpPr>
        <p:spPr>
          <a:xfrm>
            <a:off x="162560" y="2664459"/>
            <a:ext cx="3214370" cy="615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27885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5:</a:t>
            </a:r>
            <a:r>
              <a:rPr dirty="0" sz="900" spc="-135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getModelAndView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900" spc="10">
                <a:latin typeface="Arial"/>
                <a:cs typeface="Arial"/>
              </a:rPr>
              <a:t>6:</a:t>
            </a:r>
            <a:r>
              <a:rPr dirty="0" sz="900" spc="-135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processDispatchResult</a:t>
            </a:r>
            <a:endParaRPr sz="9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41909" y="3779520"/>
            <a:ext cx="85725" cy="323850"/>
          </a:xfrm>
          <a:custGeom>
            <a:avLst/>
            <a:gdLst/>
            <a:ahLst/>
            <a:cxnLst/>
            <a:rect l="l" t="t" r="r" b="b"/>
            <a:pathLst>
              <a:path w="85725" h="323850">
                <a:moveTo>
                  <a:pt x="0" y="0"/>
                </a:moveTo>
                <a:lnTo>
                  <a:pt x="85725" y="0"/>
                </a:lnTo>
                <a:lnTo>
                  <a:pt x="857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1909" y="3779520"/>
            <a:ext cx="85725" cy="323850"/>
          </a:xfrm>
          <a:custGeom>
            <a:avLst/>
            <a:gdLst/>
            <a:ahLst/>
            <a:cxnLst/>
            <a:rect l="l" t="t" r="r" b="b"/>
            <a:pathLst>
              <a:path w="85725" h="323850">
                <a:moveTo>
                  <a:pt x="0" y="0"/>
                </a:moveTo>
                <a:lnTo>
                  <a:pt x="85725" y="0"/>
                </a:lnTo>
                <a:lnTo>
                  <a:pt x="857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7160" y="3779520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0" y="0"/>
                </a:moveTo>
                <a:lnTo>
                  <a:pt x="42862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65784" y="3779520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0"/>
                </a:moveTo>
                <a:lnTo>
                  <a:pt x="0" y="857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37160" y="3865245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42862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37160" y="3865245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0" y="0"/>
                </a:moveTo>
                <a:lnTo>
                  <a:pt x="104775" y="476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37160" y="3817620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0" y="47625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 txBox="1"/>
          <p:nvPr/>
        </p:nvSpPr>
        <p:spPr>
          <a:xfrm>
            <a:off x="219709" y="3617595"/>
            <a:ext cx="1099820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7:</a:t>
            </a:r>
            <a:r>
              <a:rPr dirty="0" sz="900" spc="-110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resolveViewName</a:t>
            </a:r>
            <a:endParaRPr sz="900">
              <a:latin typeface="Arial"/>
              <a:cs typeface="Arial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41909" y="424624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1909" y="424624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27635" y="4246245"/>
            <a:ext cx="6679565" cy="0"/>
          </a:xfrm>
          <a:custGeom>
            <a:avLst/>
            <a:gdLst/>
            <a:ahLst/>
            <a:cxnLst/>
            <a:rect l="l" t="t" r="r" b="b"/>
            <a:pathLst>
              <a:path w="6679565" h="0">
                <a:moveTo>
                  <a:pt x="0" y="0"/>
                </a:moveTo>
                <a:lnTo>
                  <a:pt x="667956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702425" y="4246245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104775" y="0"/>
                </a:moveTo>
                <a:lnTo>
                  <a:pt x="0" y="476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702425" y="4208145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104775" y="3810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807200" y="424624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807200" y="424624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41909" y="472249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1909" y="4722495"/>
            <a:ext cx="85725" cy="257175"/>
          </a:xfrm>
          <a:custGeom>
            <a:avLst/>
            <a:gdLst/>
            <a:ahLst/>
            <a:cxnLst/>
            <a:rect l="l" t="t" r="r" b="b"/>
            <a:pathLst>
              <a:path w="85725" h="257175">
                <a:moveTo>
                  <a:pt x="0" y="0"/>
                </a:moveTo>
                <a:lnTo>
                  <a:pt x="85725" y="0"/>
                </a:lnTo>
                <a:lnTo>
                  <a:pt x="85725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27635" y="4722495"/>
            <a:ext cx="8423275" cy="0"/>
          </a:xfrm>
          <a:custGeom>
            <a:avLst/>
            <a:gdLst/>
            <a:ahLst/>
            <a:cxnLst/>
            <a:rect l="l" t="t" r="r" b="b"/>
            <a:pathLst>
              <a:path w="8423275" h="0">
                <a:moveTo>
                  <a:pt x="0" y="0"/>
                </a:moveTo>
                <a:lnTo>
                  <a:pt x="84232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445500" y="4722495"/>
            <a:ext cx="105410" cy="47625"/>
          </a:xfrm>
          <a:custGeom>
            <a:avLst/>
            <a:gdLst/>
            <a:ahLst/>
            <a:cxnLst/>
            <a:rect l="l" t="t" r="r" b="b"/>
            <a:pathLst>
              <a:path w="105409" h="47625">
                <a:moveTo>
                  <a:pt x="105410" y="0"/>
                </a:moveTo>
                <a:lnTo>
                  <a:pt x="0" y="476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445500" y="4684395"/>
            <a:ext cx="105410" cy="38100"/>
          </a:xfrm>
          <a:custGeom>
            <a:avLst/>
            <a:gdLst/>
            <a:ahLst/>
            <a:cxnLst/>
            <a:rect l="l" t="t" r="r" b="b"/>
            <a:pathLst>
              <a:path w="105409" h="38100">
                <a:moveTo>
                  <a:pt x="105410" y="3810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550909" y="472249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550909" y="4722495"/>
            <a:ext cx="76200" cy="257175"/>
          </a:xfrm>
          <a:custGeom>
            <a:avLst/>
            <a:gdLst/>
            <a:ahLst/>
            <a:cxnLst/>
            <a:rect l="l" t="t" r="r" b="b"/>
            <a:pathLst>
              <a:path w="76200" h="257175">
                <a:moveTo>
                  <a:pt x="0" y="0"/>
                </a:moveTo>
                <a:lnTo>
                  <a:pt x="76200" y="0"/>
                </a:lnTo>
                <a:lnTo>
                  <a:pt x="76200" y="257175"/>
                </a:lnTo>
                <a:lnTo>
                  <a:pt x="0" y="2571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550909" y="5160645"/>
            <a:ext cx="76200" cy="323850"/>
          </a:xfrm>
          <a:custGeom>
            <a:avLst/>
            <a:gdLst/>
            <a:ahLst/>
            <a:cxnLst/>
            <a:rect l="l" t="t" r="r" b="b"/>
            <a:pathLst>
              <a:path w="76200" h="323850">
                <a:moveTo>
                  <a:pt x="0" y="0"/>
                </a:moveTo>
                <a:lnTo>
                  <a:pt x="76200" y="0"/>
                </a:lnTo>
                <a:lnTo>
                  <a:pt x="7620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550909" y="5160645"/>
            <a:ext cx="76200" cy="323850"/>
          </a:xfrm>
          <a:custGeom>
            <a:avLst/>
            <a:gdLst/>
            <a:ahLst/>
            <a:cxnLst/>
            <a:rect l="l" t="t" r="r" b="b"/>
            <a:pathLst>
              <a:path w="76200" h="323850">
                <a:moveTo>
                  <a:pt x="0" y="0"/>
                </a:moveTo>
                <a:lnTo>
                  <a:pt x="76200" y="0"/>
                </a:lnTo>
                <a:lnTo>
                  <a:pt x="7620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646159" y="5160645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0" y="0"/>
                </a:moveTo>
                <a:lnTo>
                  <a:pt x="42862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9074784" y="5160645"/>
            <a:ext cx="0" cy="85725"/>
          </a:xfrm>
          <a:custGeom>
            <a:avLst/>
            <a:gdLst/>
            <a:ahLst/>
            <a:cxnLst/>
            <a:rect l="l" t="t" r="r" b="b"/>
            <a:pathLst>
              <a:path w="0" h="85725">
                <a:moveTo>
                  <a:pt x="0" y="0"/>
                </a:moveTo>
                <a:lnTo>
                  <a:pt x="0" y="8572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646159" y="5246370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 h="0">
                <a:moveTo>
                  <a:pt x="42862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646159" y="5246370"/>
            <a:ext cx="104775" cy="38100"/>
          </a:xfrm>
          <a:custGeom>
            <a:avLst/>
            <a:gdLst/>
            <a:ahLst/>
            <a:cxnLst/>
            <a:rect l="l" t="t" r="r" b="b"/>
            <a:pathLst>
              <a:path w="104775" h="38100">
                <a:moveTo>
                  <a:pt x="0" y="0"/>
                </a:moveTo>
                <a:lnTo>
                  <a:pt x="104775" y="381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646159" y="5198745"/>
            <a:ext cx="104775" cy="47625"/>
          </a:xfrm>
          <a:custGeom>
            <a:avLst/>
            <a:gdLst/>
            <a:ahLst/>
            <a:cxnLst/>
            <a:rect l="l" t="t" r="r" b="b"/>
            <a:pathLst>
              <a:path w="104775" h="47625">
                <a:moveTo>
                  <a:pt x="0" y="47625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550909" y="5742304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550909" y="5742304"/>
            <a:ext cx="76200" cy="247650"/>
          </a:xfrm>
          <a:custGeom>
            <a:avLst/>
            <a:gdLst/>
            <a:ahLst/>
            <a:cxnLst/>
            <a:rect l="l" t="t" r="r" b="b"/>
            <a:pathLst>
              <a:path w="76200" h="247650">
                <a:moveTo>
                  <a:pt x="0" y="0"/>
                </a:moveTo>
                <a:lnTo>
                  <a:pt x="76200" y="0"/>
                </a:lnTo>
                <a:lnTo>
                  <a:pt x="7620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636634" y="5742304"/>
            <a:ext cx="507365" cy="0"/>
          </a:xfrm>
          <a:custGeom>
            <a:avLst/>
            <a:gdLst/>
            <a:ahLst/>
            <a:cxnLst/>
            <a:rect l="l" t="t" r="r" b="b"/>
            <a:pathLst>
              <a:path w="507365" h="0">
                <a:moveTo>
                  <a:pt x="0" y="0"/>
                </a:moveTo>
                <a:lnTo>
                  <a:pt x="507364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 txBox="1"/>
          <p:nvPr/>
        </p:nvSpPr>
        <p:spPr>
          <a:xfrm>
            <a:off x="8766809" y="5579745"/>
            <a:ext cx="349250" cy="1492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11:</a:t>
            </a:r>
            <a:r>
              <a:rPr dirty="0" sz="900" spc="-14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for</a:t>
            </a:r>
            <a:endParaRPr sz="900">
              <a:latin typeface="Arial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2166620" y="1235710"/>
            <a:ext cx="1610360" cy="371475"/>
          </a:xfrm>
          <a:custGeom>
            <a:avLst/>
            <a:gdLst/>
            <a:ahLst/>
            <a:cxnLst/>
            <a:rect l="l" t="t" r="r" b="b"/>
            <a:pathLst>
              <a:path w="1610360" h="371475">
                <a:moveTo>
                  <a:pt x="1610360" y="371475"/>
                </a:moveTo>
                <a:lnTo>
                  <a:pt x="0" y="371475"/>
                </a:lnTo>
                <a:lnTo>
                  <a:pt x="0" y="0"/>
                </a:lnTo>
                <a:lnTo>
                  <a:pt x="1505585" y="0"/>
                </a:lnTo>
                <a:lnTo>
                  <a:pt x="1610360" y="104775"/>
                </a:lnTo>
                <a:lnTo>
                  <a:pt x="1610360" y="3714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2166620" y="1235710"/>
            <a:ext cx="1610360" cy="371475"/>
          </a:xfrm>
          <a:custGeom>
            <a:avLst/>
            <a:gdLst/>
            <a:ahLst/>
            <a:cxnLst/>
            <a:rect l="l" t="t" r="r" b="b"/>
            <a:pathLst>
              <a:path w="1610360" h="371475">
                <a:moveTo>
                  <a:pt x="0" y="0"/>
                </a:moveTo>
                <a:lnTo>
                  <a:pt x="1505585" y="0"/>
                </a:lnTo>
                <a:lnTo>
                  <a:pt x="1610360" y="104775"/>
                </a:lnTo>
                <a:lnTo>
                  <a:pt x="1610360" y="37147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2166620" y="1235710"/>
            <a:ext cx="1505585" cy="0"/>
          </a:xfrm>
          <a:custGeom>
            <a:avLst/>
            <a:gdLst/>
            <a:ahLst/>
            <a:cxnLst/>
            <a:rect l="l" t="t" r="r" b="b"/>
            <a:pathLst>
              <a:path w="1505585" h="0">
                <a:moveTo>
                  <a:pt x="0" y="0"/>
                </a:moveTo>
                <a:lnTo>
                  <a:pt x="150558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672204" y="1235710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10477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776979" y="134048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166620" y="1607185"/>
            <a:ext cx="1610360" cy="0"/>
          </a:xfrm>
          <a:custGeom>
            <a:avLst/>
            <a:gdLst/>
            <a:ahLst/>
            <a:cxnLst/>
            <a:rect l="l" t="t" r="r" b="b"/>
            <a:pathLst>
              <a:path w="1610360" h="0">
                <a:moveTo>
                  <a:pt x="161036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2166620" y="1235710"/>
            <a:ext cx="0" cy="371475"/>
          </a:xfrm>
          <a:custGeom>
            <a:avLst/>
            <a:gdLst/>
            <a:ahLst/>
            <a:cxnLst/>
            <a:rect l="l" t="t" r="r" b="b"/>
            <a:pathLst>
              <a:path w="0" h="371475">
                <a:moveTo>
                  <a:pt x="0" y="371475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672204" y="1235710"/>
            <a:ext cx="0" cy="104775"/>
          </a:xfrm>
          <a:custGeom>
            <a:avLst/>
            <a:gdLst/>
            <a:ahLst/>
            <a:cxnLst/>
            <a:rect l="l" t="t" r="r" b="b"/>
            <a:pathLst>
              <a:path w="0" h="104775">
                <a:moveTo>
                  <a:pt x="0" y="0"/>
                </a:moveTo>
                <a:lnTo>
                  <a:pt x="0" y="10477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672204" y="134048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 h="0">
                <a:moveTo>
                  <a:pt x="0" y="0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 txBox="1"/>
          <p:nvPr/>
        </p:nvSpPr>
        <p:spPr>
          <a:xfrm>
            <a:off x="2182495" y="1292859"/>
            <a:ext cx="1397635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latin typeface="宋体"/>
                <a:cs typeface="宋体"/>
              </a:rPr>
              <a:t>调</a:t>
            </a:r>
            <a:r>
              <a:rPr dirty="0" sz="900">
                <a:latin typeface="MS Gothic"/>
                <a:cs typeface="MS Gothic"/>
              </a:rPr>
              <a:t>用目</a:t>
            </a:r>
            <a:r>
              <a:rPr dirty="0" sz="900">
                <a:latin typeface="宋体"/>
                <a:cs typeface="宋体"/>
              </a:rPr>
              <a:t>标</a:t>
            </a:r>
            <a:r>
              <a:rPr dirty="0" sz="900" spc="5">
                <a:latin typeface="宋体"/>
                <a:cs typeface="宋体"/>
              </a:rPr>
              <a:t>处</a:t>
            </a:r>
            <a:r>
              <a:rPr dirty="0" sz="900">
                <a:latin typeface="MS Gothic"/>
                <a:cs typeface="MS Gothic"/>
              </a:rPr>
              <a:t>理器的目</a:t>
            </a:r>
            <a:r>
              <a:rPr dirty="0" sz="900">
                <a:latin typeface="宋体"/>
                <a:cs typeface="宋体"/>
              </a:rPr>
              <a:t>标</a:t>
            </a:r>
            <a:r>
              <a:rPr dirty="0" sz="900">
                <a:latin typeface="MS Gothic"/>
                <a:cs typeface="MS Gothic"/>
              </a:rPr>
              <a:t>方法</a:t>
            </a:r>
            <a:endParaRPr sz="900">
              <a:latin typeface="MS Gothic"/>
              <a:cs typeface="MS Gothic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3586479" y="3684270"/>
            <a:ext cx="2248535" cy="495300"/>
          </a:xfrm>
          <a:custGeom>
            <a:avLst/>
            <a:gdLst/>
            <a:ahLst/>
            <a:cxnLst/>
            <a:rect l="l" t="t" r="r" b="b"/>
            <a:pathLst>
              <a:path w="2248535" h="495300">
                <a:moveTo>
                  <a:pt x="2248535" y="495300"/>
                </a:moveTo>
                <a:lnTo>
                  <a:pt x="0" y="495300"/>
                </a:lnTo>
                <a:lnTo>
                  <a:pt x="0" y="0"/>
                </a:lnTo>
                <a:lnTo>
                  <a:pt x="2143760" y="0"/>
                </a:lnTo>
                <a:lnTo>
                  <a:pt x="2248535" y="95250"/>
                </a:lnTo>
                <a:lnTo>
                  <a:pt x="2248535" y="49530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3586479" y="3684270"/>
            <a:ext cx="2248535" cy="495300"/>
          </a:xfrm>
          <a:custGeom>
            <a:avLst/>
            <a:gdLst/>
            <a:ahLst/>
            <a:cxnLst/>
            <a:rect l="l" t="t" r="r" b="b"/>
            <a:pathLst>
              <a:path w="2248535" h="495300">
                <a:moveTo>
                  <a:pt x="0" y="0"/>
                </a:moveTo>
                <a:lnTo>
                  <a:pt x="2143760" y="0"/>
                </a:lnTo>
                <a:lnTo>
                  <a:pt x="2248535" y="95250"/>
                </a:lnTo>
                <a:lnTo>
                  <a:pt x="224853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586479" y="3684270"/>
            <a:ext cx="2143760" cy="0"/>
          </a:xfrm>
          <a:custGeom>
            <a:avLst/>
            <a:gdLst/>
            <a:ahLst/>
            <a:cxnLst/>
            <a:rect l="l" t="t" r="r" b="b"/>
            <a:pathLst>
              <a:path w="2143760" h="0">
                <a:moveTo>
                  <a:pt x="0" y="0"/>
                </a:moveTo>
                <a:lnTo>
                  <a:pt x="214376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5730240" y="3684270"/>
            <a:ext cx="104775" cy="95250"/>
          </a:xfrm>
          <a:custGeom>
            <a:avLst/>
            <a:gdLst/>
            <a:ahLst/>
            <a:cxnLst/>
            <a:rect l="l" t="t" r="r" b="b"/>
            <a:pathLst>
              <a:path w="104775" h="95250">
                <a:moveTo>
                  <a:pt x="0" y="0"/>
                </a:moveTo>
                <a:lnTo>
                  <a:pt x="104775" y="9525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5835015" y="3779520"/>
            <a:ext cx="0" cy="400050"/>
          </a:xfrm>
          <a:custGeom>
            <a:avLst/>
            <a:gdLst/>
            <a:ahLst/>
            <a:cxnLst/>
            <a:rect l="l" t="t" r="r" b="b"/>
            <a:pathLst>
              <a:path w="0" h="400050">
                <a:moveTo>
                  <a:pt x="0" y="0"/>
                </a:moveTo>
                <a:lnTo>
                  <a:pt x="0" y="40005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586479" y="4179570"/>
            <a:ext cx="2248535" cy="0"/>
          </a:xfrm>
          <a:custGeom>
            <a:avLst/>
            <a:gdLst/>
            <a:ahLst/>
            <a:cxnLst/>
            <a:rect l="l" t="t" r="r" b="b"/>
            <a:pathLst>
              <a:path w="2248535" h="0">
                <a:moveTo>
                  <a:pt x="224853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586479" y="3684270"/>
            <a:ext cx="0" cy="495300"/>
          </a:xfrm>
          <a:custGeom>
            <a:avLst/>
            <a:gdLst/>
            <a:ahLst/>
            <a:cxnLst/>
            <a:rect l="l" t="t" r="r" b="b"/>
            <a:pathLst>
              <a:path w="0" h="495300">
                <a:moveTo>
                  <a:pt x="0" y="49530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5730240" y="3684270"/>
            <a:ext cx="0" cy="95250"/>
          </a:xfrm>
          <a:custGeom>
            <a:avLst/>
            <a:gdLst/>
            <a:ahLst/>
            <a:cxnLst/>
            <a:rect l="l" t="t" r="r" b="b"/>
            <a:pathLst>
              <a:path w="0" h="95250">
                <a:moveTo>
                  <a:pt x="0" y="0"/>
                </a:moveTo>
                <a:lnTo>
                  <a:pt x="0" y="9525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730240" y="3779520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 h="0">
                <a:moveTo>
                  <a:pt x="0" y="0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 txBox="1"/>
          <p:nvPr/>
        </p:nvSpPr>
        <p:spPr>
          <a:xfrm>
            <a:off x="3611879" y="3731895"/>
            <a:ext cx="1969135" cy="143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latin typeface="MS Gothic"/>
                <a:cs typeface="MS Gothic"/>
              </a:rPr>
              <a:t>由</a:t>
            </a:r>
            <a:r>
              <a:rPr dirty="0" sz="900">
                <a:latin typeface="宋体"/>
                <a:cs typeface="宋体"/>
              </a:rPr>
              <a:t>视图</a:t>
            </a:r>
            <a:r>
              <a:rPr dirty="0" sz="900">
                <a:latin typeface="MS Gothic"/>
                <a:cs typeface="MS Gothic"/>
              </a:rPr>
              <a:t>解析器解析</a:t>
            </a:r>
            <a:r>
              <a:rPr dirty="0" sz="900" spc="5">
                <a:latin typeface="宋体"/>
                <a:cs typeface="宋体"/>
              </a:rPr>
              <a:t>逻</a:t>
            </a:r>
            <a:r>
              <a:rPr dirty="0" sz="900">
                <a:latin typeface="宋体"/>
                <a:cs typeface="宋体"/>
              </a:rPr>
              <a:t>辑视图</a:t>
            </a:r>
            <a:r>
              <a:rPr dirty="0" sz="900">
                <a:latin typeface="MS Gothic"/>
                <a:cs typeface="MS Gothic"/>
              </a:rPr>
              <a:t>到物理</a:t>
            </a:r>
            <a:r>
              <a:rPr dirty="0" sz="900">
                <a:latin typeface="宋体"/>
                <a:cs typeface="宋体"/>
              </a:rPr>
              <a:t>视图</a:t>
            </a:r>
            <a:endParaRPr sz="900">
              <a:latin typeface="宋体"/>
              <a:cs typeface="宋体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7350125" y="4255770"/>
            <a:ext cx="838200" cy="371475"/>
          </a:xfrm>
          <a:custGeom>
            <a:avLst/>
            <a:gdLst/>
            <a:ahLst/>
            <a:cxnLst/>
            <a:rect l="l" t="t" r="r" b="b"/>
            <a:pathLst>
              <a:path w="838200" h="371475">
                <a:moveTo>
                  <a:pt x="838200" y="371475"/>
                </a:moveTo>
                <a:lnTo>
                  <a:pt x="0" y="371475"/>
                </a:lnTo>
                <a:lnTo>
                  <a:pt x="0" y="0"/>
                </a:lnTo>
                <a:lnTo>
                  <a:pt x="733425" y="0"/>
                </a:lnTo>
                <a:lnTo>
                  <a:pt x="838200" y="104775"/>
                </a:lnTo>
                <a:lnTo>
                  <a:pt x="838200" y="3714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7350125" y="4255770"/>
            <a:ext cx="838200" cy="371475"/>
          </a:xfrm>
          <a:custGeom>
            <a:avLst/>
            <a:gdLst/>
            <a:ahLst/>
            <a:cxnLst/>
            <a:rect l="l" t="t" r="r" b="b"/>
            <a:pathLst>
              <a:path w="838200" h="371475">
                <a:moveTo>
                  <a:pt x="0" y="0"/>
                </a:moveTo>
                <a:lnTo>
                  <a:pt x="733425" y="0"/>
                </a:lnTo>
                <a:lnTo>
                  <a:pt x="838200" y="104775"/>
                </a:lnTo>
                <a:lnTo>
                  <a:pt x="838200" y="371475"/>
                </a:lnTo>
                <a:lnTo>
                  <a:pt x="0" y="37147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7350125" y="4255770"/>
            <a:ext cx="733425" cy="0"/>
          </a:xfrm>
          <a:custGeom>
            <a:avLst/>
            <a:gdLst/>
            <a:ahLst/>
            <a:cxnLst/>
            <a:rect l="l" t="t" r="r" b="b"/>
            <a:pathLst>
              <a:path w="733425" h="0">
                <a:moveTo>
                  <a:pt x="0" y="0"/>
                </a:moveTo>
                <a:lnTo>
                  <a:pt x="73342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083550" y="4255770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0" y="0"/>
                </a:moveTo>
                <a:lnTo>
                  <a:pt x="104775" y="10477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188325" y="4360545"/>
            <a:ext cx="0" cy="266700"/>
          </a:xfrm>
          <a:custGeom>
            <a:avLst/>
            <a:gdLst/>
            <a:ahLst/>
            <a:cxnLst/>
            <a:rect l="l" t="t" r="r" b="b"/>
            <a:pathLst>
              <a:path w="0" h="266700">
                <a:moveTo>
                  <a:pt x="0" y="0"/>
                </a:moveTo>
                <a:lnTo>
                  <a:pt x="0" y="26670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7350125" y="4627245"/>
            <a:ext cx="838200" cy="0"/>
          </a:xfrm>
          <a:custGeom>
            <a:avLst/>
            <a:gdLst/>
            <a:ahLst/>
            <a:cxnLst/>
            <a:rect l="l" t="t" r="r" b="b"/>
            <a:pathLst>
              <a:path w="838200" h="0">
                <a:moveTo>
                  <a:pt x="8382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7350125" y="4255770"/>
            <a:ext cx="0" cy="371475"/>
          </a:xfrm>
          <a:custGeom>
            <a:avLst/>
            <a:gdLst/>
            <a:ahLst/>
            <a:cxnLst/>
            <a:rect l="l" t="t" r="r" b="b"/>
            <a:pathLst>
              <a:path w="0" h="371475">
                <a:moveTo>
                  <a:pt x="0" y="371475"/>
                </a:moveTo>
                <a:lnTo>
                  <a:pt x="0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8083550" y="4255770"/>
            <a:ext cx="0" cy="104775"/>
          </a:xfrm>
          <a:custGeom>
            <a:avLst/>
            <a:gdLst/>
            <a:ahLst/>
            <a:cxnLst/>
            <a:rect l="l" t="t" r="r" b="b"/>
            <a:pathLst>
              <a:path w="0" h="104775">
                <a:moveTo>
                  <a:pt x="0" y="0"/>
                </a:moveTo>
                <a:lnTo>
                  <a:pt x="0" y="104775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8083550" y="436054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 h="0">
                <a:moveTo>
                  <a:pt x="0" y="0"/>
                </a:moveTo>
                <a:lnTo>
                  <a:pt x="104775" y="0"/>
                </a:lnTo>
              </a:path>
            </a:pathLst>
          </a:custGeom>
          <a:ln w="9525">
            <a:solidFill>
              <a:srgbClr val="9900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 txBox="1"/>
          <p:nvPr/>
        </p:nvSpPr>
        <p:spPr>
          <a:xfrm>
            <a:off x="2325370" y="4055745"/>
            <a:ext cx="6826250" cy="109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8:</a:t>
            </a:r>
            <a:r>
              <a:rPr dirty="0" sz="900" spc="-110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resolveViewName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Times New Roman"/>
              <a:cs typeface="Times New Roman"/>
            </a:endParaRPr>
          </a:p>
          <a:p>
            <a:pPr algn="r" marR="1307465">
              <a:lnSpc>
                <a:spcPct val="100000"/>
              </a:lnSpc>
            </a:pPr>
            <a:r>
              <a:rPr dirty="0" sz="900">
                <a:latin typeface="宋体"/>
                <a:cs typeface="宋体"/>
              </a:rPr>
              <a:t>渲</a:t>
            </a:r>
            <a:r>
              <a:rPr dirty="0" sz="900">
                <a:latin typeface="MS Gothic"/>
                <a:cs typeface="MS Gothic"/>
              </a:rPr>
              <a:t>染</a:t>
            </a:r>
            <a:r>
              <a:rPr dirty="0" sz="900">
                <a:latin typeface="宋体"/>
                <a:cs typeface="宋体"/>
              </a:rPr>
              <a:t>视图</a:t>
            </a:r>
            <a:endParaRPr sz="9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900" spc="10">
                <a:latin typeface="Arial"/>
                <a:cs typeface="Arial"/>
              </a:rPr>
              <a:t>9:</a:t>
            </a:r>
            <a:r>
              <a:rPr dirty="0" sz="900" spc="-135">
                <a:latin typeface="Arial"/>
                <a:cs typeface="Arial"/>
              </a:rPr>
              <a:t> </a:t>
            </a:r>
            <a:r>
              <a:rPr dirty="0" sz="900" spc="10">
                <a:latin typeface="Arial"/>
                <a:cs typeface="Arial"/>
              </a:rPr>
              <a:t>render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2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900" spc="10">
                <a:latin typeface="Arial"/>
                <a:cs typeface="Arial"/>
              </a:rPr>
              <a:t>10:</a:t>
            </a:r>
            <a:r>
              <a:rPr dirty="0" sz="900" spc="-145">
                <a:latin typeface="Arial"/>
                <a:cs typeface="Arial"/>
              </a:rPr>
              <a:t> </a:t>
            </a:r>
            <a:r>
              <a:rPr dirty="0" sz="900" spc="5">
                <a:latin typeface="Arial"/>
                <a:cs typeface="Arial"/>
              </a:rPr>
              <a:t>exp</a:t>
            </a:r>
            <a:endParaRPr sz="900">
              <a:latin typeface="Arial"/>
              <a:cs typeface="Arial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2051685" y="2119630"/>
            <a:ext cx="1584325" cy="373380"/>
          </a:xfrm>
          <a:custGeom>
            <a:avLst/>
            <a:gdLst/>
            <a:ahLst/>
            <a:cxnLst/>
            <a:rect l="l" t="t" r="r" b="b"/>
            <a:pathLst>
              <a:path w="1584325" h="373380">
                <a:moveTo>
                  <a:pt x="1584325" y="373380"/>
                </a:moveTo>
                <a:lnTo>
                  <a:pt x="0" y="373380"/>
                </a:lnTo>
                <a:lnTo>
                  <a:pt x="0" y="0"/>
                </a:lnTo>
                <a:lnTo>
                  <a:pt x="1522095" y="0"/>
                </a:lnTo>
                <a:lnTo>
                  <a:pt x="1584325" y="62230"/>
                </a:lnTo>
                <a:lnTo>
                  <a:pt x="1584325" y="37338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051685" y="2119630"/>
            <a:ext cx="1584325" cy="373380"/>
          </a:xfrm>
          <a:custGeom>
            <a:avLst/>
            <a:gdLst/>
            <a:ahLst/>
            <a:cxnLst/>
            <a:rect l="l" t="t" r="r" b="b"/>
            <a:pathLst>
              <a:path w="1584325" h="373380">
                <a:moveTo>
                  <a:pt x="0" y="0"/>
                </a:moveTo>
                <a:lnTo>
                  <a:pt x="1522095" y="0"/>
                </a:lnTo>
                <a:lnTo>
                  <a:pt x="1584325" y="62230"/>
                </a:lnTo>
                <a:lnTo>
                  <a:pt x="1584325" y="373380"/>
                </a:lnTo>
                <a:lnTo>
                  <a:pt x="0" y="373380"/>
                </a:lnTo>
                <a:lnTo>
                  <a:pt x="0" y="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 txBox="1"/>
          <p:nvPr/>
        </p:nvSpPr>
        <p:spPr>
          <a:xfrm>
            <a:off x="2132329" y="2129154"/>
            <a:ext cx="1422400" cy="3575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100">
                <a:latin typeface="MS Gothic"/>
                <a:cs typeface="MS Gothic"/>
              </a:rPr>
              <a:t>把目</a:t>
            </a:r>
            <a:r>
              <a:rPr dirty="0" sz="1100">
                <a:latin typeface="宋体"/>
                <a:cs typeface="宋体"/>
              </a:rPr>
              <a:t>标</a:t>
            </a:r>
            <a:r>
              <a:rPr dirty="0" sz="1100">
                <a:latin typeface="MS Gothic"/>
                <a:cs typeface="MS Gothic"/>
              </a:rPr>
              <a:t>方法返回</a:t>
            </a:r>
            <a:r>
              <a:rPr dirty="0" sz="1100">
                <a:latin typeface="宋体"/>
                <a:cs typeface="宋体"/>
              </a:rPr>
              <a:t>值转为</a:t>
            </a:r>
            <a:endParaRPr sz="1100">
              <a:latin typeface="宋体"/>
              <a:cs typeface="宋体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100" spc="-5">
                <a:latin typeface="Calibri"/>
                <a:cs typeface="Calibri"/>
              </a:rPr>
              <a:t>ModelAndView</a:t>
            </a:r>
            <a:r>
              <a:rPr dirty="0" sz="1100" spc="-105">
                <a:latin typeface="Calibri"/>
                <a:cs typeface="Calibri"/>
              </a:rPr>
              <a:t> </a:t>
            </a:r>
            <a:r>
              <a:rPr dirty="0" sz="1100">
                <a:latin typeface="宋体"/>
                <a:cs typeface="宋体"/>
              </a:rPr>
              <a:t>对</a:t>
            </a:r>
            <a:r>
              <a:rPr dirty="0" sz="1100">
                <a:latin typeface="MS Gothic"/>
                <a:cs typeface="MS Gothic"/>
              </a:rPr>
              <a:t>象</a:t>
            </a:r>
            <a:endParaRPr sz="11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3716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8809"/>
            <a:ext cx="8155305" cy="363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7785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</a:t>
            </a:r>
            <a:r>
              <a:rPr dirty="0" sz="2400">
                <a:latin typeface="宋体"/>
                <a:cs typeface="宋体"/>
              </a:rPr>
              <a:t>执</a:t>
            </a:r>
            <a:r>
              <a:rPr dirty="0" sz="2400">
                <a:latin typeface="MS Gothic"/>
                <a:cs typeface="MS Gothic"/>
              </a:rPr>
              <a:t>行完成后，最</a:t>
            </a:r>
            <a:r>
              <a:rPr dirty="0" sz="2400">
                <a:latin typeface="宋体"/>
                <a:cs typeface="宋体"/>
              </a:rPr>
              <a:t>终</a:t>
            </a:r>
            <a:r>
              <a:rPr dirty="0" sz="2400">
                <a:latin typeface="MS Gothic"/>
                <a:cs typeface="MS Gothic"/>
              </a:rPr>
              <a:t>返回一个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ModelAndView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于那些返回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String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Arial"/>
                <a:cs typeface="Arial"/>
              </a:rPr>
              <a:t>View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或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ModeMap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等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型的  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理方法，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 MVC</a:t>
            </a:r>
            <a:r>
              <a:rPr dirty="0" sz="24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也会在内部将它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们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装配成一个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ModelAndView</a:t>
            </a:r>
            <a:r>
              <a:rPr dirty="0" sz="24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象</a:t>
            </a:r>
            <a:r>
              <a:rPr dirty="0" sz="2400">
                <a:latin typeface="MS Gothic"/>
                <a:cs typeface="MS Gothic"/>
              </a:rPr>
              <a:t>，它包含了</a:t>
            </a:r>
            <a:r>
              <a:rPr dirty="0" sz="2400">
                <a:latin typeface="宋体"/>
                <a:cs typeface="宋体"/>
              </a:rPr>
              <a:t>逻辑</a:t>
            </a:r>
            <a:r>
              <a:rPr dirty="0" sz="2400">
                <a:latin typeface="MS Gothic"/>
                <a:cs typeface="MS Gothic"/>
              </a:rPr>
              <a:t>名和模型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象的</a:t>
            </a:r>
            <a:r>
              <a:rPr dirty="0" sz="2400">
                <a:latin typeface="宋体"/>
                <a:cs typeface="宋体"/>
              </a:rPr>
              <a:t>视图</a:t>
            </a:r>
            <a:endParaRPr sz="2400">
              <a:latin typeface="宋体"/>
              <a:cs typeface="宋体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  <a:tab pos="3092450" algn="l"/>
              </a:tabLst>
            </a:pPr>
            <a:r>
              <a:rPr dirty="0" sz="2400" spc="-5">
                <a:latin typeface="Arial"/>
                <a:cs typeface="Arial"/>
              </a:rPr>
              <a:t>Spring MVC </a:t>
            </a:r>
            <a:r>
              <a:rPr dirty="0" sz="2400" spc="-5">
                <a:latin typeface="MS Gothic"/>
                <a:cs typeface="MS Gothic"/>
              </a:rPr>
              <a:t>借助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解析器</a:t>
            </a:r>
            <a:r>
              <a:rPr dirty="0" sz="2400" spc="-5">
                <a:latin typeface="MS Gothic"/>
                <a:cs typeface="MS Gothic"/>
              </a:rPr>
              <a:t>（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ViewResolver</a:t>
            </a:r>
            <a:r>
              <a:rPr dirty="0" sz="2400" spc="-5">
                <a:latin typeface="MS Gothic"/>
                <a:cs typeface="MS Gothic"/>
              </a:rPr>
              <a:t>）得到最</a:t>
            </a:r>
            <a:r>
              <a:rPr dirty="0" sz="2400" spc="-5">
                <a:latin typeface="宋体"/>
                <a:cs typeface="宋体"/>
              </a:rPr>
              <a:t>终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 spc="-5">
                <a:latin typeface="MS Gothic"/>
                <a:cs typeface="MS Gothic"/>
              </a:rPr>
              <a:t>的</a:t>
            </a:r>
            <a:r>
              <a:rPr dirty="0" sz="2400" spc="-5">
                <a:latin typeface="宋体"/>
                <a:cs typeface="宋体"/>
              </a:rPr>
              <a:t>视图对</a:t>
            </a:r>
            <a:r>
              <a:rPr dirty="0" sz="2400" spc="-5">
                <a:latin typeface="MS Gothic"/>
                <a:cs typeface="MS Gothic"/>
              </a:rPr>
              <a:t>象（</a:t>
            </a:r>
            <a:r>
              <a:rPr dirty="0" sz="2400" spc="-5">
                <a:latin typeface="Arial"/>
                <a:cs typeface="Arial"/>
              </a:rPr>
              <a:t>View</a:t>
            </a:r>
            <a:r>
              <a:rPr dirty="0" sz="2400" spc="-5">
                <a:latin typeface="MS Gothic"/>
                <a:cs typeface="MS Gothic"/>
              </a:rPr>
              <a:t>），最</a:t>
            </a:r>
            <a:r>
              <a:rPr dirty="0" sz="2400" spc="-5">
                <a:latin typeface="宋体"/>
                <a:cs typeface="宋体"/>
              </a:rPr>
              <a:t>终</a:t>
            </a:r>
            <a:r>
              <a:rPr dirty="0" sz="2400" spc="-5">
                <a:latin typeface="MS Gothic"/>
                <a:cs typeface="MS Gothic"/>
              </a:rPr>
              <a:t>的</a:t>
            </a:r>
            <a:r>
              <a:rPr dirty="0" sz="2400" spc="-5">
                <a:latin typeface="宋体"/>
                <a:cs typeface="宋体"/>
              </a:rPr>
              <a:t>视图</a:t>
            </a:r>
            <a:r>
              <a:rPr dirty="0" sz="2400" spc="-5">
                <a:latin typeface="MS Gothic"/>
                <a:cs typeface="MS Gothic"/>
              </a:rPr>
              <a:t>可以是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，也可能是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Excel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JFreeChart	</a:t>
            </a:r>
            <a:r>
              <a:rPr dirty="0" sz="2400">
                <a:latin typeface="MS Gothic"/>
                <a:cs typeface="MS Gothic"/>
              </a:rPr>
              <a:t>等各</a:t>
            </a:r>
            <a:r>
              <a:rPr dirty="0" sz="2400">
                <a:latin typeface="宋体"/>
                <a:cs typeface="宋体"/>
              </a:rPr>
              <a:t>种</a:t>
            </a:r>
            <a:r>
              <a:rPr dirty="0" sz="2400">
                <a:latin typeface="MS Gothic"/>
                <a:cs typeface="MS Gothic"/>
              </a:rPr>
              <a:t>表</a:t>
            </a:r>
            <a:r>
              <a:rPr dirty="0" sz="2400">
                <a:latin typeface="宋体"/>
                <a:cs typeface="宋体"/>
              </a:rPr>
              <a:t>现</a:t>
            </a:r>
            <a:r>
              <a:rPr dirty="0" sz="2400">
                <a:latin typeface="MS Gothic"/>
                <a:cs typeface="MS Gothic"/>
              </a:rPr>
              <a:t>形式的</a:t>
            </a:r>
            <a:r>
              <a:rPr dirty="0" sz="2400">
                <a:latin typeface="宋体"/>
                <a:cs typeface="宋体"/>
              </a:rPr>
              <a:t>视图</a:t>
            </a:r>
            <a:endParaRPr sz="2400">
              <a:latin typeface="宋体"/>
              <a:cs typeface="宋体"/>
            </a:endParaRPr>
          </a:p>
          <a:p>
            <a:pPr algn="just" marL="354965" marR="173355" indent="-342265">
              <a:lnSpc>
                <a:spcPts val="2750"/>
              </a:lnSpc>
              <a:spcBef>
                <a:spcPts val="550"/>
              </a:spcBef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4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于最</a:t>
            </a:r>
            <a:r>
              <a:rPr dirty="0" sz="2400">
                <a:latin typeface="宋体"/>
                <a:cs typeface="宋体"/>
              </a:rPr>
              <a:t>终</a:t>
            </a:r>
            <a:r>
              <a:rPr dirty="0" sz="2400">
                <a:latin typeface="MS Gothic"/>
                <a:cs typeface="MS Gothic"/>
              </a:rPr>
              <a:t>究竟采取何</a:t>
            </a:r>
            <a:r>
              <a:rPr dirty="0" sz="2400">
                <a:latin typeface="宋体"/>
                <a:cs typeface="宋体"/>
              </a:rPr>
              <a:t>种视图对</a:t>
            </a:r>
            <a:r>
              <a:rPr dirty="0" sz="2400">
                <a:latin typeface="MS Gothic"/>
                <a:cs typeface="MS Gothic"/>
              </a:rPr>
              <a:t>象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模型数据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渲</a:t>
            </a:r>
            <a:r>
              <a:rPr dirty="0" sz="2400">
                <a:latin typeface="MS Gothic"/>
                <a:cs typeface="MS Gothic"/>
              </a:rPr>
              <a:t>染，</a:t>
            </a:r>
            <a:r>
              <a:rPr dirty="0" sz="2400">
                <a:latin typeface="宋体"/>
                <a:cs typeface="宋体"/>
              </a:rPr>
              <a:t>处 </a:t>
            </a:r>
            <a:r>
              <a:rPr dirty="0" sz="2400" spc="-1105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理器并不</a:t>
            </a:r>
            <a:r>
              <a:rPr dirty="0" sz="2400">
                <a:latin typeface="宋体"/>
                <a:cs typeface="宋体"/>
              </a:rPr>
              <a:t>关</a:t>
            </a:r>
            <a:r>
              <a:rPr dirty="0" sz="2400">
                <a:latin typeface="MS Gothic"/>
                <a:cs typeface="MS Gothic"/>
              </a:rPr>
              <a:t>心，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理器工作重点聚焦在生</a:t>
            </a:r>
            <a:r>
              <a:rPr dirty="0" sz="2400">
                <a:latin typeface="宋体"/>
                <a:cs typeface="宋体"/>
              </a:rPr>
              <a:t>产</a:t>
            </a:r>
            <a:r>
              <a:rPr dirty="0" sz="2400">
                <a:latin typeface="MS Gothic"/>
                <a:cs typeface="MS Gothic"/>
              </a:rPr>
              <a:t>模型数据的工  作上，从而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 spc="-58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的充分解</a:t>
            </a:r>
            <a:r>
              <a:rPr dirty="0" sz="2400">
                <a:latin typeface="宋体"/>
                <a:cs typeface="宋体"/>
              </a:rPr>
              <a:t>耦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2100" y="994409"/>
            <a:ext cx="939800" cy="534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 sz="3600">
                <a:latin typeface="宋体"/>
                <a:cs typeface="宋体"/>
              </a:rPr>
              <a:t>视图</a:t>
            </a:r>
            <a:endParaRPr sz="3600">
              <a:latin typeface="宋体"/>
              <a:cs typeface="宋体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575" y="1967229"/>
            <a:ext cx="7799070" cy="15062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marR="69850" indent="-342265">
              <a:lnSpc>
                <a:spcPts val="2300"/>
              </a:lnSpc>
              <a:tabLst>
                <a:tab pos="354330" algn="l"/>
              </a:tabLst>
            </a:pPr>
            <a:r>
              <a:rPr dirty="0" sz="2000" spc="-5"/>
              <a:t>•</a:t>
            </a:r>
            <a:r>
              <a:rPr dirty="0" sz="2000" spc="-5"/>
              <a:t>	</a:t>
            </a:r>
            <a:r>
              <a:rPr dirty="0" sz="2000" spc="-5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sz="2000" spc="-5">
                <a:latin typeface="MS Gothic"/>
                <a:cs typeface="MS Gothic"/>
              </a:rPr>
              <a:t>的作用是</a:t>
            </a:r>
            <a:r>
              <a:rPr dirty="0" sz="2000" spc="-5">
                <a:latin typeface="宋体"/>
                <a:cs typeface="宋体"/>
              </a:rPr>
              <a:t>渲</a:t>
            </a:r>
            <a:r>
              <a:rPr dirty="0" sz="2000" spc="-5">
                <a:latin typeface="MS Gothic"/>
                <a:cs typeface="MS Gothic"/>
              </a:rPr>
              <a:t>染模型数据，将模型里的数据以某</a:t>
            </a:r>
            <a:r>
              <a:rPr dirty="0" sz="2000" spc="-5">
                <a:latin typeface="宋体"/>
                <a:cs typeface="宋体"/>
              </a:rPr>
              <a:t>种</a:t>
            </a:r>
            <a:r>
              <a:rPr dirty="0" sz="2000" spc="-5">
                <a:latin typeface="MS Gothic"/>
                <a:cs typeface="MS Gothic"/>
              </a:rPr>
              <a:t>形式呈</a:t>
            </a:r>
            <a:r>
              <a:rPr dirty="0" sz="2000" spc="-5">
                <a:latin typeface="宋体"/>
                <a:cs typeface="宋体"/>
              </a:rPr>
              <a:t>现给</a:t>
            </a:r>
            <a:r>
              <a:rPr dirty="0" sz="2000" spc="-5">
                <a:latin typeface="MS Gothic"/>
                <a:cs typeface="MS Gothic"/>
              </a:rPr>
              <a:t>客  </a:t>
            </a:r>
            <a:r>
              <a:rPr dirty="0" sz="2000" spc="-5">
                <a:latin typeface="宋体"/>
                <a:cs typeface="宋体"/>
              </a:rPr>
              <a:t>户</a:t>
            </a:r>
            <a:r>
              <a:rPr dirty="0" sz="2000" spc="-5">
                <a:latin typeface="MS Gothic"/>
                <a:cs typeface="MS Gothic"/>
              </a:rPr>
              <a:t>。</a:t>
            </a:r>
            <a:endParaRPr sz="2000">
              <a:latin typeface="MS Gothic"/>
              <a:cs typeface="MS Gothic"/>
            </a:endParaRPr>
          </a:p>
          <a:p>
            <a:pPr marL="354965" marR="5080" indent="-342265">
              <a:lnSpc>
                <a:spcPts val="2290"/>
              </a:lnSpc>
              <a:spcBef>
                <a:spcPts val="455"/>
              </a:spcBef>
              <a:tabLst>
                <a:tab pos="354330" algn="l"/>
              </a:tabLst>
            </a:pPr>
            <a:r>
              <a:rPr dirty="0" sz="2000" spc="-5"/>
              <a:t>•	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>
                <a:latin typeface="MS Gothic"/>
                <a:cs typeface="MS Gothic"/>
              </a:rPr>
              <a:t>了</a:t>
            </a:r>
            <a:r>
              <a:rPr dirty="0" sz="2000">
                <a:latin typeface="宋体"/>
                <a:cs typeface="宋体"/>
              </a:rPr>
              <a:t>实现视图</a:t>
            </a:r>
            <a:r>
              <a:rPr dirty="0" sz="2000">
                <a:latin typeface="MS Gothic"/>
                <a:cs typeface="MS Gothic"/>
              </a:rPr>
              <a:t>模型和具体</a:t>
            </a:r>
            <a:r>
              <a:rPr dirty="0" sz="2000">
                <a:latin typeface="宋体"/>
                <a:cs typeface="宋体"/>
              </a:rPr>
              <a:t>实现</a:t>
            </a:r>
            <a:r>
              <a:rPr dirty="0" sz="2000">
                <a:latin typeface="MS Gothic"/>
                <a:cs typeface="MS Gothic"/>
              </a:rPr>
              <a:t>技</a:t>
            </a:r>
            <a:r>
              <a:rPr dirty="0" sz="2000">
                <a:latin typeface="宋体"/>
                <a:cs typeface="宋体"/>
              </a:rPr>
              <a:t>术</a:t>
            </a:r>
            <a:r>
              <a:rPr dirty="0" sz="2000">
                <a:latin typeface="MS Gothic"/>
                <a:cs typeface="MS Gothic"/>
              </a:rPr>
              <a:t>的解</a:t>
            </a:r>
            <a:r>
              <a:rPr dirty="0" sz="2000">
                <a:latin typeface="宋体"/>
                <a:cs typeface="宋体"/>
              </a:rPr>
              <a:t>耦</a:t>
            </a:r>
            <a:r>
              <a:rPr dirty="0" sz="2000">
                <a:latin typeface="MS Gothic"/>
                <a:cs typeface="MS Gothic"/>
              </a:rPr>
              <a:t>，</a:t>
            </a:r>
            <a:r>
              <a:rPr dirty="0" sz="2000"/>
              <a:t>Spring</a:t>
            </a:r>
            <a:r>
              <a:rPr dirty="0" sz="2000" spc="-125"/>
              <a:t> </a:t>
            </a:r>
            <a:r>
              <a:rPr dirty="0" sz="2000">
                <a:latin typeface="MS Gothic"/>
                <a:cs typeface="MS Gothic"/>
              </a:rPr>
              <a:t>在 </a:t>
            </a:r>
            <a:r>
              <a:rPr dirty="0" sz="2000" spc="-900">
                <a:latin typeface="MS Gothic"/>
                <a:cs typeface="MS Gothic"/>
              </a:rPr>
              <a:t> </a:t>
            </a:r>
            <a:r>
              <a:rPr dirty="0" sz="2000" spc="-5"/>
              <a:t>org.springframework.web.servlet </a:t>
            </a:r>
            <a:r>
              <a:rPr dirty="0" sz="2000">
                <a:latin typeface="MS Gothic"/>
                <a:cs typeface="MS Gothic"/>
              </a:rPr>
              <a:t>包中定</a:t>
            </a:r>
            <a:r>
              <a:rPr dirty="0" sz="2000">
                <a:latin typeface="宋体"/>
                <a:cs typeface="宋体"/>
              </a:rPr>
              <a:t>义</a:t>
            </a:r>
            <a:r>
              <a:rPr dirty="0" sz="2000">
                <a:latin typeface="MS Gothic"/>
                <a:cs typeface="MS Gothic"/>
              </a:rPr>
              <a:t>了一个高度抽象的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View  </a:t>
            </a:r>
            <a:r>
              <a:rPr dirty="0" sz="2000">
                <a:latin typeface="MS Gothic"/>
                <a:cs typeface="MS Gothic"/>
              </a:rPr>
              <a:t>接口：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5266054"/>
            <a:ext cx="7987665" cy="5943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5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</a:t>
            </a:r>
            <a:r>
              <a:rPr dirty="0" sz="2000" spc="-5">
                <a:latin typeface="Arial"/>
                <a:cs typeface="Arial"/>
              </a:rPr>
              <a:t>	</a:t>
            </a:r>
            <a:r>
              <a:rPr dirty="0" sz="2000" spc="-5" b="1">
                <a:solidFill>
                  <a:srgbClr val="FF0000"/>
                </a:solidFill>
                <a:latin typeface="Microsoft JhengHei"/>
                <a:cs typeface="Microsoft JhengHei"/>
              </a:rPr>
              <a:t>视图对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象由</a:t>
            </a:r>
            <a:r>
              <a:rPr dirty="0" sz="2000" spc="-5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解析器</a:t>
            </a:r>
            <a:r>
              <a:rPr dirty="0" sz="2000" spc="-5" b="1">
                <a:solidFill>
                  <a:srgbClr val="FF0000"/>
                </a:solidFill>
                <a:latin typeface="Microsoft JhengHei"/>
                <a:cs typeface="Microsoft JhengHei"/>
              </a:rPr>
              <a:t>负责实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例化</a:t>
            </a:r>
            <a:r>
              <a:rPr dirty="0" sz="2000" spc="-5">
                <a:latin typeface="MS Gothic"/>
                <a:cs typeface="MS Gothic"/>
              </a:rPr>
              <a:t>。由于</a:t>
            </a:r>
            <a:r>
              <a:rPr dirty="0" sz="2000" spc="-5">
                <a:latin typeface="宋体"/>
                <a:cs typeface="宋体"/>
              </a:rPr>
              <a:t>视图</a:t>
            </a:r>
            <a:r>
              <a:rPr dirty="0" sz="2000" spc="-5">
                <a:latin typeface="MS Gothic"/>
                <a:cs typeface="MS Gothic"/>
              </a:rPr>
              <a:t>是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无状</a:t>
            </a:r>
            <a:r>
              <a:rPr dirty="0" sz="2000" spc="-5" b="1">
                <a:solidFill>
                  <a:srgbClr val="FF0000"/>
                </a:solidFill>
                <a:latin typeface="Microsoft JhengHei"/>
                <a:cs typeface="Microsoft JhengHei"/>
              </a:rPr>
              <a:t>态</a:t>
            </a:r>
            <a:r>
              <a:rPr dirty="0" sz="2000" spc="-5">
                <a:latin typeface="MS Gothic"/>
                <a:cs typeface="MS Gothic"/>
              </a:rPr>
              <a:t>的，所以他</a:t>
            </a:r>
            <a:r>
              <a:rPr dirty="0" sz="2000" spc="-5">
                <a:latin typeface="宋体"/>
                <a:cs typeface="宋体"/>
              </a:rPr>
              <a:t>们</a:t>
            </a:r>
            <a:endParaRPr sz="2000">
              <a:latin typeface="宋体"/>
              <a:cs typeface="宋体"/>
            </a:endParaRPr>
          </a:p>
          <a:p>
            <a:pPr marL="354965">
              <a:lnSpc>
                <a:spcPts val="2330"/>
              </a:lnSpc>
            </a:pPr>
            <a:r>
              <a:rPr dirty="0" sz="2000">
                <a:latin typeface="MS Gothic"/>
                <a:cs typeface="MS Gothic"/>
              </a:rPr>
              <a:t>不会有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线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程安全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问题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9794" y="3394075"/>
            <a:ext cx="6324600" cy="1587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98904" y="3310128"/>
            <a:ext cx="1499616" cy="128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86711" y="3663696"/>
            <a:ext cx="1155191" cy="11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86711" y="3867911"/>
            <a:ext cx="2249424" cy="298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86711" y="4361688"/>
            <a:ext cx="1652015" cy="143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17847" y="3624071"/>
            <a:ext cx="4200144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19403" y="2469388"/>
            <a:ext cx="322580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260">
                <a:solidFill>
                  <a:srgbClr val="545B4F"/>
                </a:solidFill>
                <a:latin typeface="Arial"/>
                <a:cs typeface="Arial"/>
              </a:rPr>
              <a:t>uRL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6204" y="2353564"/>
            <a:ext cx="1723389" cy="269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80">
                <a:solidFill>
                  <a:srgbClr val="604921"/>
                </a:solidFill>
                <a:latin typeface="Arial"/>
                <a:cs typeface="Arial"/>
              </a:rPr>
              <a:t>»</a:t>
            </a:r>
            <a:r>
              <a:rPr dirty="0" sz="1700" spc="25">
                <a:solidFill>
                  <a:srgbClr val="604921"/>
                </a:solidFill>
                <a:latin typeface="Arial"/>
                <a:cs typeface="Arial"/>
              </a:rPr>
              <a:t> </a:t>
            </a:r>
            <a:r>
              <a:rPr dirty="0" sz="1700" spc="-80">
                <a:solidFill>
                  <a:srgbClr val="604921"/>
                </a:solidFill>
                <a:latin typeface="Arial"/>
                <a:cs typeface="Arial"/>
              </a:rPr>
              <a:t>emaeæ‹x‹›œvaw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7820" y="2150109"/>
            <a:ext cx="4313555" cy="747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80"/>
              </a:lnSpc>
            </a:pPr>
            <a:r>
              <a:rPr dirty="0" sz="1550" spc="245">
                <a:solidFill>
                  <a:srgbClr val="7E526E"/>
                </a:solidFill>
                <a:latin typeface="Arial"/>
                <a:cs typeface="Arial"/>
              </a:rPr>
              <a:t>#</a:t>
            </a:r>
            <a:r>
              <a:rPr dirty="0" sz="1550" spc="-50">
                <a:solidFill>
                  <a:srgbClr val="7E526E"/>
                </a:solidFill>
                <a:latin typeface="Arial"/>
                <a:cs typeface="Arial"/>
              </a:rPr>
              <a:t> </a:t>
            </a:r>
            <a:r>
              <a:rPr dirty="0" sz="1550" spc="-185">
                <a:solidFill>
                  <a:srgbClr val="62413A"/>
                </a:solidFill>
                <a:latin typeface="Arial"/>
                <a:cs typeface="Arial"/>
              </a:rPr>
              <a:t>JSP</a:t>
            </a:r>
            <a:r>
              <a:rPr dirty="0" sz="1550" spc="-60">
                <a:solidFill>
                  <a:srgbClr val="62413A"/>
                </a:solidFill>
                <a:latin typeface="Arial"/>
                <a:cs typeface="Arial"/>
              </a:rPr>
              <a:t> </a:t>
            </a:r>
            <a:r>
              <a:rPr dirty="0" sz="1550" spc="95">
                <a:solidFill>
                  <a:srgbClr val="44443F"/>
                </a:solidFill>
                <a:latin typeface="Arial"/>
                <a:cs typeface="Arial"/>
              </a:rPr>
              <a:t>Ø&amp;</a:t>
            </a:r>
            <a:r>
              <a:rPr dirty="0" sz="1550" spc="-260">
                <a:solidFill>
                  <a:srgbClr val="44443F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44443F"/>
                </a:solidFill>
                <a:latin typeface="Arial"/>
                <a:cs typeface="Arial"/>
              </a:rPr>
              <a:t>eæ@IłØB—</a:t>
            </a:r>
            <a:r>
              <a:rPr dirty="0" sz="1550" spc="-155">
                <a:solidFill>
                  <a:srgbClr val="44443F"/>
                </a:solidFill>
                <a:latin typeface="Arial"/>
                <a:cs typeface="Arial"/>
              </a:rPr>
              <a:t> </a:t>
            </a:r>
            <a:r>
              <a:rPr dirty="0" sz="1550" spc="-225">
                <a:solidFill>
                  <a:srgbClr val="44443F"/>
                </a:solidFill>
                <a:latin typeface="Arial"/>
                <a:cs typeface="Arial"/>
              </a:rPr>
              <a:t>Ś@@  </a:t>
            </a:r>
            <a:r>
              <a:rPr dirty="0" sz="1550" spc="-180">
                <a:solidFill>
                  <a:srgbClr val="44443F"/>
                </a:solidFill>
                <a:latin typeface="Arial"/>
                <a:cs typeface="Arial"/>
              </a:rPr>
              <a:t> </a:t>
            </a:r>
            <a:r>
              <a:rPr dirty="0" sz="1550" spc="90">
                <a:solidFill>
                  <a:srgbClr val="8C7569"/>
                </a:solidFill>
                <a:latin typeface="Arial"/>
                <a:cs typeface="Arial"/>
              </a:rPr>
              <a:t>.</a:t>
            </a:r>
            <a:r>
              <a:rPr dirty="0" sz="1550" spc="-150">
                <a:solidFill>
                  <a:srgbClr val="8C7569"/>
                </a:solidFill>
                <a:latin typeface="Arial"/>
                <a:cs typeface="Arial"/>
              </a:rPr>
              <a:t> </a:t>
            </a:r>
            <a:r>
              <a:rPr dirty="0" sz="1550" spc="350">
                <a:solidFill>
                  <a:srgbClr val="938E8C"/>
                </a:solidFill>
                <a:latin typeface="Arial"/>
                <a:cs typeface="Arial"/>
              </a:rPr>
              <a:t>ã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960"/>
              </a:lnSpc>
            </a:pPr>
            <a:r>
              <a:rPr dirty="0" baseline="1633" sz="2550" spc="-315">
                <a:solidFill>
                  <a:srgbClr val="7493AC"/>
                </a:solidFill>
                <a:latin typeface="Arial"/>
                <a:cs typeface="Arial"/>
              </a:rPr>
              <a:t>ıner»aıeesou‹c«v </a:t>
            </a:r>
            <a:r>
              <a:rPr dirty="0" baseline="1633" sz="2550" spc="-262">
                <a:solidFill>
                  <a:srgbClr val="7493AC"/>
                </a:solidFill>
                <a:latin typeface="Arial"/>
                <a:cs typeface="Arial"/>
              </a:rPr>
              <a:t>ıe»eecaver </a:t>
            </a:r>
            <a:r>
              <a:rPr dirty="0" sz="1700" spc="95">
                <a:solidFill>
                  <a:srgbClr val="7493AC"/>
                </a:solidFill>
                <a:latin typeface="Arial"/>
                <a:cs typeface="Arial"/>
              </a:rPr>
              <a:t>BL4Bëı&amp;</a:t>
            </a:r>
            <a:r>
              <a:rPr dirty="0" sz="1700" spc="-320">
                <a:solidFill>
                  <a:srgbClr val="7493AC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7493AC"/>
                </a:solidFill>
                <a:latin typeface="Arial"/>
                <a:cs typeface="Arial"/>
              </a:rPr>
              <a:t>fi1Be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1432560" algn="l"/>
              </a:tabLst>
            </a:pPr>
            <a:r>
              <a:rPr dirty="0" sz="1450" spc="-270">
                <a:solidFill>
                  <a:srgbClr val="3F483D"/>
                </a:solidFill>
                <a:latin typeface="Arial"/>
                <a:cs typeface="Arial"/>
              </a:rPr>
              <a:t>@@   </a:t>
            </a:r>
            <a:r>
              <a:rPr dirty="0" sz="1450" spc="-155">
                <a:solidFill>
                  <a:srgbClr val="4F5D72"/>
                </a:solidFill>
                <a:latin typeface="Arial"/>
                <a:cs typeface="Arial"/>
              </a:rPr>
              <a:t>JSP</a:t>
            </a:r>
            <a:r>
              <a:rPr dirty="0" sz="1450">
                <a:solidFill>
                  <a:srgbClr val="4F5D72"/>
                </a:solidFill>
                <a:latin typeface="Arial"/>
                <a:cs typeface="Arial"/>
              </a:rPr>
              <a:t> </a:t>
            </a:r>
            <a:r>
              <a:rPr dirty="0" sz="1450" spc="50">
                <a:solidFill>
                  <a:srgbClr val="361C13"/>
                </a:solidFill>
                <a:latin typeface="Arial"/>
                <a:cs typeface="Arial"/>
              </a:rPr>
              <a:t>A'ł¥ØÄ	</a:t>
            </a:r>
            <a:r>
              <a:rPr dirty="0" sz="1450" spc="-5">
                <a:solidFill>
                  <a:srgbClr val="361C13"/>
                </a:solidFill>
                <a:latin typeface="Arial"/>
                <a:cs typeface="Arial"/>
              </a:rPr>
              <a:t>]</a:t>
            </a:r>
            <a:r>
              <a:rPr dirty="0" sz="1450" spc="-190">
                <a:solidFill>
                  <a:srgbClr val="361C13"/>
                </a:solidFill>
                <a:latin typeface="Arial"/>
                <a:cs typeface="Arial"/>
              </a:rPr>
              <a:t> </a:t>
            </a:r>
            <a:r>
              <a:rPr dirty="0" sz="1450" spc="95">
                <a:solidFill>
                  <a:srgbClr val="4F4236"/>
                </a:solidFill>
                <a:latin typeface="Arial"/>
                <a:cs typeface="Arial"/>
              </a:rPr>
              <a:t>7</a:t>
            </a:r>
            <a:r>
              <a:rPr dirty="0" sz="1450" spc="75">
                <a:solidFill>
                  <a:srgbClr val="4F4236"/>
                </a:solidFill>
                <a:latin typeface="Arial"/>
                <a:cs typeface="Arial"/>
              </a:rPr>
              <a:t> </a:t>
            </a:r>
            <a:r>
              <a:rPr dirty="0" sz="1450" spc="-120">
                <a:solidFill>
                  <a:srgbClr val="383B36"/>
                </a:solidFill>
                <a:latin typeface="Arial"/>
                <a:cs typeface="Arial"/>
              </a:rPr>
              <a:t>JSTL</a:t>
            </a:r>
            <a:r>
              <a:rPr dirty="0" sz="1450" spc="-10">
                <a:solidFill>
                  <a:srgbClr val="383B36"/>
                </a:solidFill>
                <a:latin typeface="Arial"/>
                <a:cs typeface="Arial"/>
              </a:rPr>
              <a:t> </a:t>
            </a:r>
            <a:r>
              <a:rPr dirty="0" sz="1450" spc="35">
                <a:solidFill>
                  <a:srgbClr val="695E46"/>
                </a:solidFill>
                <a:latin typeface="Arial"/>
                <a:cs typeface="Arial"/>
              </a:rPr>
              <a:t>@B(täî</a:t>
            </a:r>
            <a:r>
              <a:rPr dirty="0" sz="1450" spc="-175">
                <a:solidFill>
                  <a:srgbClr val="695E46"/>
                </a:solidFill>
                <a:latin typeface="Arial"/>
                <a:cs typeface="Arial"/>
              </a:rPr>
              <a:t> </a:t>
            </a:r>
            <a:r>
              <a:rPr dirty="0" sz="1450" spc="105">
                <a:solidFill>
                  <a:srgbClr val="695E46"/>
                </a:solidFill>
                <a:latin typeface="Arial"/>
                <a:cs typeface="Arial"/>
              </a:rPr>
              <a:t>Bł</a:t>
            </a:r>
            <a:r>
              <a:rPr dirty="0" sz="1450" spc="-140">
                <a:solidFill>
                  <a:srgbClr val="695E46"/>
                </a:solidFill>
                <a:latin typeface="Arial"/>
                <a:cs typeface="Arial"/>
              </a:rPr>
              <a:t> </a:t>
            </a:r>
            <a:r>
              <a:rPr dirty="0" sz="1450" spc="120">
                <a:solidFill>
                  <a:srgbClr val="695E46"/>
                </a:solidFill>
                <a:latin typeface="Arial"/>
                <a:cs typeface="Arial"/>
              </a:rPr>
              <a:t>!ł6Ä</a:t>
            </a:r>
            <a:r>
              <a:rPr dirty="0" sz="1450" spc="235">
                <a:solidFill>
                  <a:srgbClr val="695E46"/>
                </a:solidFill>
                <a:latin typeface="Arial"/>
                <a:cs typeface="Arial"/>
              </a:rPr>
              <a:t> </a:t>
            </a:r>
            <a:r>
              <a:rPr dirty="0" sz="1450" spc="25">
                <a:solidFill>
                  <a:srgbClr val="758295"/>
                </a:solidFill>
                <a:latin typeface="Arial"/>
                <a:cs typeface="Arial"/>
              </a:rPr>
              <a:t>,</a:t>
            </a:r>
            <a:r>
              <a:rPr dirty="0" sz="1450" spc="-55">
                <a:solidFill>
                  <a:srgbClr val="758295"/>
                </a:solidFill>
                <a:latin typeface="Arial"/>
                <a:cs typeface="Arial"/>
              </a:rPr>
              <a:t> </a:t>
            </a:r>
            <a:r>
              <a:rPr dirty="0" sz="1450" spc="-90">
                <a:solidFill>
                  <a:srgbClr val="463D2A"/>
                </a:solidFill>
                <a:latin typeface="Arial"/>
                <a:cs typeface="Arial"/>
              </a:rPr>
              <a:t>I1ŒB@@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4011" y="4647438"/>
            <a:ext cx="1805305" cy="21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75">
                <a:solidFill>
                  <a:srgbClr val="667790"/>
                </a:solidFill>
                <a:latin typeface="Arial"/>
                <a:cs typeface="Arial"/>
              </a:rPr>
              <a:t>JasperReponsMuNForma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7820" y="4763261"/>
            <a:ext cx="2851150" cy="21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30">
                <a:solidFill>
                  <a:srgbClr val="676667"/>
                </a:solidFill>
                <a:latin typeface="Arial"/>
                <a:cs typeface="Arial"/>
              </a:rPr>
              <a:t>A9•Œ@ </a:t>
            </a:r>
            <a:r>
              <a:rPr dirty="0" sz="1350" spc="-15">
                <a:solidFill>
                  <a:srgbClr val="A17259"/>
                </a:solidFill>
                <a:latin typeface="Arial"/>
                <a:cs typeface="Arial"/>
              </a:rPr>
              <a:t>JæperRepxts</a:t>
            </a:r>
            <a:r>
              <a:rPr dirty="0" sz="1350" spc="250">
                <a:solidFill>
                  <a:srgbClr val="A17259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707972"/>
                </a:solidFill>
                <a:latin typeface="Arial"/>
                <a:cs typeface="Arial"/>
              </a:rPr>
              <a:t>@6ØżkBł&amp;B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9780" y="6211061"/>
            <a:ext cx="793115" cy="21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50" spc="-65">
                <a:solidFill>
                  <a:srgbClr val="2F2A26"/>
                </a:solidFill>
                <a:latin typeface="Arial"/>
                <a:cs typeface="Arial"/>
              </a:rPr>
              <a:t>JSON</a:t>
            </a:r>
            <a:r>
              <a:rPr dirty="0" sz="1350" spc="-114">
                <a:solidFill>
                  <a:srgbClr val="2F2A26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6E7297"/>
                </a:solidFill>
                <a:latin typeface="Arial"/>
                <a:cs typeface="Arial"/>
              </a:rPr>
              <a:t>ł&amp;M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83155" y="6214109"/>
            <a:ext cx="1868170" cy="217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baseline="2057" sz="2025" spc="-142">
                <a:solidFill>
                  <a:srgbClr val="575970"/>
                </a:solidFill>
                <a:latin typeface="Arial"/>
                <a:cs typeface="Arial"/>
              </a:rPr>
              <a:t>Mappîr</a:t>
            </a:r>
            <a:r>
              <a:rPr dirty="0" baseline="2057" sz="2025" spc="-179">
                <a:solidFill>
                  <a:srgbClr val="575970"/>
                </a:solidFill>
                <a:latin typeface="Arial"/>
                <a:cs typeface="Arial"/>
              </a:rPr>
              <a:t>ı</a:t>
            </a:r>
            <a:r>
              <a:rPr dirty="0" sz="1350" spc="-60">
                <a:solidFill>
                  <a:srgbClr val="575970"/>
                </a:solidFill>
                <a:latin typeface="Arial"/>
                <a:cs typeface="Arial"/>
              </a:rPr>
              <a:t>gJacksorıJs</a:t>
            </a:r>
            <a:r>
              <a:rPr dirty="0" sz="1350" spc="55">
                <a:solidFill>
                  <a:srgbClr val="575970"/>
                </a:solidFill>
                <a:latin typeface="Arial"/>
                <a:cs typeface="Arial"/>
              </a:rPr>
              <a:t>o</a:t>
            </a:r>
            <a:r>
              <a:rPr dirty="0" sz="1350" spc="-114">
                <a:solidFill>
                  <a:srgbClr val="575970"/>
                </a:solidFill>
                <a:latin typeface="Arial"/>
                <a:cs typeface="Arial"/>
              </a:rPr>
              <a:t>nWew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47820" y="3244596"/>
            <a:ext cx="4262120" cy="2400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00" spc="-105">
                <a:solidFill>
                  <a:srgbClr val="0F0A11"/>
                </a:solidFill>
                <a:latin typeface="Trebuchet MS"/>
                <a:cs typeface="Trebuchet MS"/>
              </a:rPr>
              <a:t>Exœl</a:t>
            </a:r>
            <a:r>
              <a:rPr dirty="0" sz="1500" spc="-35">
                <a:solidFill>
                  <a:srgbClr val="0F0A11"/>
                </a:solidFill>
                <a:latin typeface="Trebuchet MS"/>
                <a:cs typeface="Trebuchet MS"/>
              </a:rPr>
              <a:t> </a:t>
            </a:r>
            <a:r>
              <a:rPr dirty="0" sz="1500" spc="-30">
                <a:solidFill>
                  <a:srgbClr val="333B44"/>
                </a:solidFill>
                <a:latin typeface="Trebuchet MS"/>
                <a:cs typeface="Trebuchet MS"/>
              </a:rPr>
              <a:t>ŒØ1&amp;MëłßQ</a:t>
            </a:r>
            <a:r>
              <a:rPr dirty="0" sz="1500" spc="-5">
                <a:solidFill>
                  <a:srgbClr val="333B44"/>
                </a:solidFill>
                <a:latin typeface="Trebuchet MS"/>
                <a:cs typeface="Trebuchet MS"/>
              </a:rPr>
              <a:t> </a:t>
            </a:r>
            <a:r>
              <a:rPr dirty="0" sz="1500" spc="204">
                <a:solidFill>
                  <a:srgbClr val="333B44"/>
                </a:solidFill>
                <a:latin typeface="Trebuchet MS"/>
                <a:cs typeface="Trebuchet MS"/>
              </a:rPr>
              <a:t>Ø.</a:t>
            </a:r>
            <a:r>
              <a:rPr dirty="0" sz="1500" spc="100">
                <a:solidFill>
                  <a:srgbClr val="333B44"/>
                </a:solidFill>
                <a:latin typeface="Trebuchet MS"/>
                <a:cs typeface="Trebuchet MS"/>
              </a:rPr>
              <a:t> </a:t>
            </a:r>
            <a:r>
              <a:rPr dirty="0" sz="1500" spc="75">
                <a:solidFill>
                  <a:srgbClr val="181A1F"/>
                </a:solidFill>
                <a:latin typeface="Trebuchet MS"/>
                <a:cs typeface="Trebuchet MS"/>
              </a:rPr>
              <a:t>ã¥ãMïII&amp;T</a:t>
            </a:r>
            <a:r>
              <a:rPr dirty="0" sz="1500" spc="-55">
                <a:solidFill>
                  <a:srgbClr val="181A1F"/>
                </a:solidFill>
                <a:latin typeface="Trebuchet MS"/>
                <a:cs typeface="Trebuchet MS"/>
              </a:rPr>
              <a:t> </a:t>
            </a:r>
            <a:r>
              <a:rPr dirty="0" sz="1500" spc="-70">
                <a:solidFill>
                  <a:srgbClr val="564833"/>
                </a:solidFill>
                <a:latin typeface="Trebuchet MS"/>
                <a:cs typeface="Trebuchet MS"/>
              </a:rPr>
              <a:t>POI</a:t>
            </a:r>
            <a:r>
              <a:rPr dirty="0" sz="1500" spc="-125">
                <a:solidFill>
                  <a:srgbClr val="564833"/>
                </a:solidFill>
                <a:latin typeface="Trebuchet MS"/>
                <a:cs typeface="Trebuchet MS"/>
              </a:rPr>
              <a:t> </a:t>
            </a:r>
            <a:r>
              <a:rPr dirty="0" sz="1500" spc="5">
                <a:solidFill>
                  <a:srgbClr val="907B67"/>
                </a:solidFill>
                <a:latin typeface="Trebuchet MS"/>
                <a:cs typeface="Trebuchet MS"/>
              </a:rPr>
              <a:t>B18</a:t>
            </a:r>
            <a:r>
              <a:rPr dirty="0" sz="1500" spc="-70">
                <a:solidFill>
                  <a:srgbClr val="907B67"/>
                </a:solidFill>
                <a:latin typeface="Trebuchet MS"/>
                <a:cs typeface="Trebuchet MS"/>
              </a:rPr>
              <a:t> </a:t>
            </a:r>
            <a:r>
              <a:rPr dirty="0" sz="1500" spc="-80">
                <a:solidFill>
                  <a:srgbClr val="647480"/>
                </a:solidFill>
                <a:latin typeface="Trebuchet MS"/>
                <a:cs typeface="Trebuchet MS"/>
              </a:rPr>
              <a:t>Exœł</a:t>
            </a:r>
            <a:r>
              <a:rPr dirty="0" sz="1500" spc="-135">
                <a:solidFill>
                  <a:srgbClr val="647480"/>
                </a:solidFill>
                <a:latin typeface="Trebuchet MS"/>
                <a:cs typeface="Trebuchet MS"/>
              </a:rPr>
              <a:t> </a:t>
            </a:r>
            <a:r>
              <a:rPr dirty="0" sz="1500" spc="-75">
                <a:solidFill>
                  <a:srgbClr val="362A1A"/>
                </a:solidFill>
                <a:latin typeface="Trebuchet MS"/>
                <a:cs typeface="Trebuchet MS"/>
              </a:rPr>
              <a:t>ŒØ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4011" y="5354828"/>
            <a:ext cx="6561455" cy="843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25">
                <a:solidFill>
                  <a:srgbClr val="6D5754"/>
                </a:solidFill>
                <a:latin typeface="Arial"/>
                <a:cs typeface="Arial"/>
              </a:rPr>
              <a:t>JasperRejxırtsPdłView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1250">
              <a:latin typeface="Times New Roman"/>
              <a:cs typeface="Times New Roman"/>
            </a:endParaRPr>
          </a:p>
          <a:p>
            <a:pPr marL="2286000">
              <a:lnSpc>
                <a:spcPct val="100000"/>
              </a:lnSpc>
            </a:pPr>
            <a:r>
              <a:rPr dirty="0" sz="1700" spc="95">
                <a:solidFill>
                  <a:srgbClr val="280F31"/>
                </a:solidFill>
                <a:latin typeface="Arial"/>
                <a:cs typeface="Arial"/>
              </a:rPr>
              <a:t>saa°&amp;Øx8 </a:t>
            </a:r>
            <a:r>
              <a:rPr dirty="0" sz="1700" spc="-190">
                <a:solidFill>
                  <a:srgbClr val="260700"/>
                </a:solidFill>
                <a:latin typeface="Arial"/>
                <a:cs typeface="Arial"/>
              </a:rPr>
              <a:t>‹acxson </a:t>
            </a:r>
            <a:r>
              <a:rPr dirty="0" sz="1700" spc="135">
                <a:solidFill>
                  <a:srgbClr val="262624"/>
                </a:solidFill>
                <a:latin typeface="Arial"/>
                <a:cs typeface="Arial"/>
              </a:rPr>
              <a:t>Pa&amp;&amp;ß </a:t>
            </a:r>
            <a:r>
              <a:rPr dirty="0" sz="1700" spc="-155">
                <a:solidFill>
                  <a:srgbClr val="CCA895"/>
                </a:solidFill>
                <a:latin typeface="Arial"/>
                <a:cs typeface="Arial"/>
              </a:rPr>
              <a:t>oöjecuapper</a:t>
            </a:r>
            <a:r>
              <a:rPr dirty="0" sz="1700" spc="-160">
                <a:solidFill>
                  <a:srgbClr val="CCA895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857277"/>
                </a:solidFill>
                <a:latin typeface="Arial"/>
                <a:cs typeface="Arial"/>
              </a:rPr>
              <a:t>n</a:t>
            </a:r>
            <a:r>
              <a:rPr dirty="0" sz="1700" spc="130">
                <a:solidFill>
                  <a:srgbClr val="606062"/>
                </a:solidFill>
                <a:latin typeface="Arial"/>
                <a:cs typeface="Arial"/>
              </a:rPr>
              <a:t>‹son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24354"/>
            <a:ext cx="7987665" cy="2575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SpringMVC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为逻辑视图</a:t>
            </a:r>
            <a:r>
              <a:rPr dirty="0" sz="2400">
                <a:latin typeface="MS Gothic"/>
                <a:cs typeface="MS Gothic"/>
              </a:rPr>
              <a:t>名的解析提供了不同的策略，可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以在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WEB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上下文中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配置一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种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或多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种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解析策略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并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 指定他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们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之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间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的先后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顺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序</a:t>
            </a:r>
            <a:r>
              <a:rPr dirty="0" sz="2400">
                <a:latin typeface="MS Gothic"/>
                <a:cs typeface="MS Gothic"/>
              </a:rPr>
              <a:t>。</a:t>
            </a:r>
            <a:r>
              <a:rPr dirty="0" sz="2400">
                <a:latin typeface="宋体"/>
                <a:cs typeface="宋体"/>
              </a:rPr>
              <a:t>每</a:t>
            </a:r>
            <a:r>
              <a:rPr dirty="0" sz="2400">
                <a:latin typeface="MS Gothic"/>
                <a:cs typeface="MS Gothic"/>
              </a:rPr>
              <a:t>一</a:t>
            </a:r>
            <a:r>
              <a:rPr dirty="0" sz="2400">
                <a:latin typeface="宋体"/>
                <a:cs typeface="宋体"/>
              </a:rPr>
              <a:t>种</a:t>
            </a:r>
            <a:r>
              <a:rPr dirty="0" sz="2400">
                <a:latin typeface="MS Gothic"/>
                <a:cs typeface="MS Gothic"/>
              </a:rPr>
              <a:t>映射策略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一个具体 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视图</a:t>
            </a:r>
            <a:r>
              <a:rPr dirty="0" sz="2400">
                <a:latin typeface="MS Gothic"/>
                <a:cs typeface="MS Gothic"/>
              </a:rPr>
              <a:t>解析器</a:t>
            </a:r>
            <a:r>
              <a:rPr dirty="0" sz="2400">
                <a:latin typeface="宋体"/>
                <a:cs typeface="宋体"/>
              </a:rPr>
              <a:t>实现类</a:t>
            </a:r>
            <a:r>
              <a:rPr dirty="0" sz="2400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-5">
                <a:latin typeface="Arial"/>
                <a:cs typeface="Arial"/>
              </a:rPr>
              <a:t>	</a:t>
            </a:r>
            <a:r>
              <a:rPr dirty="0" sz="2400" spc="-5">
                <a:latin typeface="宋体"/>
                <a:cs typeface="宋体"/>
              </a:rPr>
              <a:t>视图</a:t>
            </a:r>
            <a:r>
              <a:rPr dirty="0" sz="2400" spc="-5">
                <a:latin typeface="MS Gothic"/>
                <a:cs typeface="MS Gothic"/>
              </a:rPr>
              <a:t>解析器的作用比</a:t>
            </a:r>
            <a:r>
              <a:rPr dirty="0" sz="2400" spc="-5">
                <a:latin typeface="宋体"/>
                <a:cs typeface="宋体"/>
              </a:rPr>
              <a:t>较单</a:t>
            </a:r>
            <a:r>
              <a:rPr dirty="0" sz="2400" spc="-5">
                <a:latin typeface="MS Gothic"/>
                <a:cs typeface="MS Gothic"/>
              </a:rPr>
              <a:t>一：将</a:t>
            </a:r>
            <a:r>
              <a:rPr dirty="0" sz="2400" spc="-5">
                <a:latin typeface="宋体"/>
                <a:cs typeface="宋体"/>
              </a:rPr>
              <a:t>逻辑视图</a:t>
            </a:r>
            <a:r>
              <a:rPr dirty="0" sz="2400" spc="-5">
                <a:latin typeface="MS Gothic"/>
                <a:cs typeface="MS Gothic"/>
              </a:rPr>
              <a:t>解析</a:t>
            </a:r>
            <a:r>
              <a:rPr dirty="0" sz="2400" spc="-5">
                <a:latin typeface="宋体"/>
                <a:cs typeface="宋体"/>
              </a:rPr>
              <a:t>为</a:t>
            </a:r>
            <a:r>
              <a:rPr dirty="0" sz="2400" spc="-5">
                <a:latin typeface="MS Gothic"/>
                <a:cs typeface="MS Gothic"/>
              </a:rPr>
              <a:t>一个具体  的</a:t>
            </a:r>
            <a:r>
              <a:rPr dirty="0" sz="2400" spc="-5">
                <a:latin typeface="宋体"/>
                <a:cs typeface="宋体"/>
              </a:rPr>
              <a:t>视图对</a:t>
            </a:r>
            <a:r>
              <a:rPr dirty="0" sz="2400" spc="-5">
                <a:latin typeface="MS Gothic"/>
                <a:cs typeface="MS Gothic"/>
              </a:rPr>
              <a:t>象。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所有的</a:t>
            </a:r>
            <a:r>
              <a:rPr dirty="0" sz="2400">
                <a:latin typeface="宋体"/>
                <a:cs typeface="宋体"/>
              </a:rPr>
              <a:t>视图</a:t>
            </a:r>
            <a:r>
              <a:rPr dirty="0" sz="2400">
                <a:latin typeface="MS Gothic"/>
                <a:cs typeface="MS Gothic"/>
              </a:rPr>
              <a:t>解析器都必</a:t>
            </a:r>
            <a:r>
              <a:rPr dirty="0" sz="2400">
                <a:latin typeface="宋体"/>
                <a:cs typeface="宋体"/>
              </a:rPr>
              <a:t>须实现</a:t>
            </a:r>
            <a:r>
              <a:rPr dirty="0" sz="2400" spc="-56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ViewResolver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接口：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794" y="4653279"/>
            <a:ext cx="5029200" cy="72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6858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常用的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  <a:r>
              <a:rPr dirty="0">
                <a:latin typeface="宋体"/>
                <a:cs typeface="宋体"/>
              </a:rPr>
              <a:t>实现类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8169" y="4586604"/>
            <a:ext cx="8041005" cy="1671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5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程序</a:t>
            </a:r>
            <a:r>
              <a:rPr dirty="0" sz="2000">
                <a:latin typeface="宋体"/>
                <a:cs typeface="宋体"/>
              </a:rPr>
              <a:t>员</a:t>
            </a:r>
            <a:r>
              <a:rPr dirty="0" sz="2000">
                <a:latin typeface="MS Gothic"/>
                <a:cs typeface="MS Gothic"/>
              </a:rPr>
              <a:t>可以</a:t>
            </a:r>
            <a:r>
              <a:rPr dirty="0" sz="2000">
                <a:latin typeface="宋体"/>
                <a:cs typeface="宋体"/>
              </a:rPr>
              <a:t>选择</a:t>
            </a:r>
            <a:r>
              <a:rPr dirty="0" sz="2000">
                <a:latin typeface="MS Gothic"/>
                <a:cs typeface="MS Gothic"/>
              </a:rPr>
              <a:t>一</a:t>
            </a:r>
            <a:r>
              <a:rPr dirty="0" sz="2000">
                <a:latin typeface="宋体"/>
                <a:cs typeface="宋体"/>
              </a:rPr>
              <a:t>种视图</a:t>
            </a:r>
            <a:r>
              <a:rPr dirty="0" sz="2000">
                <a:latin typeface="MS Gothic"/>
                <a:cs typeface="MS Gothic"/>
              </a:rPr>
              <a:t>解析器或混用多</a:t>
            </a:r>
            <a:r>
              <a:rPr dirty="0" sz="2000">
                <a:latin typeface="宋体"/>
                <a:cs typeface="宋体"/>
              </a:rPr>
              <a:t>种视图</a:t>
            </a:r>
            <a:r>
              <a:rPr dirty="0" sz="2000">
                <a:latin typeface="MS Gothic"/>
                <a:cs typeface="MS Gothic"/>
              </a:rPr>
              <a:t>解析器</a:t>
            </a:r>
            <a:endParaRPr sz="2000">
              <a:latin typeface="MS Gothic"/>
              <a:cs typeface="MS Gothic"/>
            </a:endParaRPr>
          </a:p>
          <a:p>
            <a:pPr marL="354330" marR="5080" indent="-342265">
              <a:lnSpc>
                <a:spcPts val="2060"/>
              </a:lnSpc>
              <a:spcBef>
                <a:spcPts val="295"/>
              </a:spcBef>
              <a:tabLst>
                <a:tab pos="354330" algn="l"/>
                <a:tab pos="599567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每</a:t>
            </a:r>
            <a:r>
              <a:rPr dirty="0" sz="2000">
                <a:latin typeface="MS Gothic"/>
                <a:cs typeface="MS Gothic"/>
              </a:rPr>
              <a:t>个</a:t>
            </a:r>
            <a:r>
              <a:rPr dirty="0" sz="2000">
                <a:latin typeface="宋体"/>
                <a:cs typeface="宋体"/>
              </a:rPr>
              <a:t>视图</a:t>
            </a:r>
            <a:r>
              <a:rPr dirty="0" sz="2000">
                <a:latin typeface="MS Gothic"/>
                <a:cs typeface="MS Gothic"/>
              </a:rPr>
              <a:t>解析器都</a:t>
            </a:r>
            <a:r>
              <a:rPr dirty="0" sz="2000">
                <a:latin typeface="宋体"/>
                <a:cs typeface="宋体"/>
              </a:rPr>
              <a:t>实现</a:t>
            </a:r>
            <a:r>
              <a:rPr dirty="0" sz="2000">
                <a:latin typeface="MS Gothic"/>
                <a:cs typeface="MS Gothic"/>
              </a:rPr>
              <a:t>了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Ordered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接口并</a:t>
            </a:r>
            <a:r>
              <a:rPr dirty="0" sz="2000">
                <a:latin typeface="宋体"/>
                <a:cs typeface="宋体"/>
              </a:rPr>
              <a:t>开</a:t>
            </a:r>
            <a:r>
              <a:rPr dirty="0" sz="2000">
                <a:latin typeface="MS Gothic"/>
                <a:cs typeface="MS Gothic"/>
              </a:rPr>
              <a:t>放出一个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order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属性，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可 </a:t>
            </a:r>
            <a:r>
              <a:rPr dirty="0" sz="2000" spc="-45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以通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过</a:t>
            </a:r>
            <a:r>
              <a:rPr dirty="0" sz="2000" spc="5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order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属性指定解析器的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优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先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顺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序</a:t>
            </a:r>
            <a:r>
              <a:rPr dirty="0" sz="2000">
                <a:latin typeface="MS Gothic"/>
                <a:cs typeface="MS Gothic"/>
              </a:rPr>
              <a:t>，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order	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越小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优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先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级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越高</a:t>
            </a:r>
            <a:r>
              <a:rPr dirty="0" sz="2000">
                <a:latin typeface="MS Gothic"/>
                <a:cs typeface="MS Gothic"/>
              </a:rPr>
              <a:t>。</a:t>
            </a:r>
            <a:endParaRPr sz="2000">
              <a:latin typeface="MS Gothic"/>
              <a:cs typeface="MS Gothic"/>
            </a:endParaRPr>
          </a:p>
          <a:p>
            <a:pPr marL="354330" marR="48260" indent="-342265">
              <a:lnSpc>
                <a:spcPts val="2070"/>
              </a:lnSpc>
              <a:spcBef>
                <a:spcPts val="22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会按</a:t>
            </a:r>
            <a:r>
              <a:rPr dirty="0" sz="2000">
                <a:latin typeface="宋体"/>
                <a:cs typeface="宋体"/>
              </a:rPr>
              <a:t>视图</a:t>
            </a:r>
            <a:r>
              <a:rPr dirty="0" sz="2000">
                <a:latin typeface="MS Gothic"/>
                <a:cs typeface="MS Gothic"/>
              </a:rPr>
              <a:t>解析器</a:t>
            </a:r>
            <a:r>
              <a:rPr dirty="0" sz="2000">
                <a:latin typeface="宋体"/>
                <a:cs typeface="宋体"/>
              </a:rPr>
              <a:t>顺</a:t>
            </a:r>
            <a:r>
              <a:rPr dirty="0" sz="2000">
                <a:latin typeface="MS Gothic"/>
                <a:cs typeface="MS Gothic"/>
              </a:rPr>
              <a:t>序的</a:t>
            </a:r>
            <a:r>
              <a:rPr dirty="0" sz="2000">
                <a:latin typeface="宋体"/>
                <a:cs typeface="宋体"/>
              </a:rPr>
              <a:t>优</a:t>
            </a:r>
            <a:r>
              <a:rPr dirty="0" sz="2000">
                <a:latin typeface="MS Gothic"/>
                <a:cs typeface="MS Gothic"/>
              </a:rPr>
              <a:t>先</a:t>
            </a:r>
            <a:r>
              <a:rPr dirty="0" sz="2000">
                <a:latin typeface="宋体"/>
                <a:cs typeface="宋体"/>
              </a:rPr>
              <a:t>顺</a:t>
            </a:r>
            <a:r>
              <a:rPr dirty="0" sz="2000">
                <a:latin typeface="MS Gothic"/>
                <a:cs typeface="MS Gothic"/>
              </a:rPr>
              <a:t>序</a:t>
            </a:r>
            <a:r>
              <a:rPr dirty="0" sz="2000">
                <a:latin typeface="宋体"/>
                <a:cs typeface="宋体"/>
              </a:rPr>
              <a:t>对逻辑视图</a:t>
            </a:r>
            <a:r>
              <a:rPr dirty="0" sz="2000">
                <a:latin typeface="MS Gothic"/>
                <a:cs typeface="MS Gothic"/>
              </a:rPr>
              <a:t>名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行解 </a:t>
            </a:r>
            <a:r>
              <a:rPr dirty="0" sz="2000" spc="-900">
                <a:latin typeface="MS Gothic"/>
                <a:cs typeface="MS Gothic"/>
              </a:rPr>
              <a:t> </a:t>
            </a:r>
            <a:r>
              <a:rPr dirty="0" sz="2000">
                <a:latin typeface="MS Gothic"/>
                <a:cs typeface="MS Gothic"/>
              </a:rPr>
              <a:t>析，直到解析成功并返回</a:t>
            </a:r>
            <a:r>
              <a:rPr dirty="0" sz="2000">
                <a:latin typeface="宋体"/>
                <a:cs typeface="宋体"/>
              </a:rPr>
              <a:t>视图对</a:t>
            </a:r>
            <a:r>
              <a:rPr dirty="0" sz="2000">
                <a:latin typeface="MS Gothic"/>
                <a:cs typeface="MS Gothic"/>
              </a:rPr>
              <a:t>象，否</a:t>
            </a:r>
            <a:r>
              <a:rPr dirty="0" sz="2000">
                <a:latin typeface="宋体"/>
                <a:cs typeface="宋体"/>
              </a:rPr>
              <a:t>则</a:t>
            </a:r>
            <a:r>
              <a:rPr dirty="0" sz="2000">
                <a:latin typeface="MS Gothic"/>
                <a:cs typeface="MS Gothic"/>
              </a:rPr>
              <a:t>将抛出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ServletException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异  </a:t>
            </a:r>
            <a:r>
              <a:rPr dirty="0" sz="2000">
                <a:latin typeface="MS Gothic"/>
                <a:cs typeface="MS Gothic"/>
              </a:rPr>
              <a:t>常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750" y="1772920"/>
            <a:ext cx="8064500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84705">
              <a:lnSpc>
                <a:spcPct val="100000"/>
              </a:lnSpc>
            </a:pPr>
            <a:r>
              <a:rPr dirty="0" spc="-5"/>
              <a:t>HelloWorld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26389" rIns="0" bIns="0" rtlCol="0" vert="horz">
            <a:spAutoFit/>
          </a:bodyPr>
          <a:lstStyle/>
          <a:p>
            <a:pPr marL="218440">
              <a:lnSpc>
                <a:spcPct val="100000"/>
              </a:lnSpc>
              <a:tabLst>
                <a:tab pos="560070" algn="l"/>
              </a:tabLst>
            </a:pPr>
            <a:r>
              <a:rPr dirty="0" sz="2800" spc="-5"/>
              <a:t>•	</a:t>
            </a:r>
            <a:r>
              <a:rPr dirty="0" sz="2800">
                <a:latin typeface="宋体"/>
                <a:cs typeface="宋体"/>
              </a:rPr>
              <a:t>步</a:t>
            </a:r>
            <a:r>
              <a:rPr dirty="0" sz="2800">
                <a:latin typeface="宋体"/>
                <a:cs typeface="宋体"/>
              </a:rPr>
              <a:t>骤</a:t>
            </a:r>
            <a:r>
              <a:rPr dirty="0" sz="2800">
                <a:latin typeface="MS Gothic"/>
                <a:cs typeface="MS Gothic"/>
              </a:rPr>
              <a:t>：</a:t>
            </a:r>
            <a:endParaRPr sz="2800">
              <a:latin typeface="MS Gothic"/>
              <a:cs typeface="MS Gothic"/>
            </a:endParaRPr>
          </a:p>
          <a:p>
            <a:pPr marL="960755" indent="-285115">
              <a:lnSpc>
                <a:spcPct val="100000"/>
              </a:lnSpc>
              <a:spcBef>
                <a:spcPts val="425"/>
              </a:spcBef>
              <a:buFont typeface="Arial"/>
              <a:buChar char="–"/>
              <a:tabLst>
                <a:tab pos="960755" algn="l"/>
              </a:tabLst>
            </a:pPr>
            <a:r>
              <a:rPr dirty="0" sz="2400">
                <a:latin typeface="MS Gothic"/>
                <a:cs typeface="MS Gothic"/>
              </a:rPr>
              <a:t>加入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/>
              <a:t>jar</a:t>
            </a:r>
            <a:r>
              <a:rPr dirty="0" sz="2400" spc="-60"/>
              <a:t> </a:t>
            </a:r>
            <a:r>
              <a:rPr dirty="0" sz="2400">
                <a:latin typeface="MS Gothic"/>
                <a:cs typeface="MS Gothic"/>
              </a:rPr>
              <a:t>包</a:t>
            </a:r>
            <a:endParaRPr sz="2400">
              <a:latin typeface="MS Gothic"/>
              <a:cs typeface="MS Gothic"/>
            </a:endParaRPr>
          </a:p>
          <a:p>
            <a:pPr marL="960755" indent="-285115">
              <a:lnSpc>
                <a:spcPct val="100000"/>
              </a:lnSpc>
              <a:spcBef>
                <a:spcPts val="420"/>
              </a:spcBef>
              <a:buClr>
                <a:srgbClr val="FF0000"/>
              </a:buClr>
              <a:buFont typeface="Arial"/>
              <a:buChar char="–"/>
              <a:tabLst>
                <a:tab pos="960755" algn="l"/>
              </a:tabLst>
            </a:pP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spc="-5"/>
              <a:t>web.xml</a:t>
            </a:r>
            <a:r>
              <a:rPr dirty="0" sz="2400" spc="-50"/>
              <a:t> </a:t>
            </a:r>
            <a:r>
              <a:rPr dirty="0" sz="2400">
                <a:latin typeface="MS Gothic"/>
                <a:cs typeface="MS Gothic"/>
              </a:rPr>
              <a:t>中配置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DispatcherServlet</a:t>
            </a:r>
            <a:endParaRPr sz="2400">
              <a:latin typeface="Arial"/>
              <a:cs typeface="Arial"/>
            </a:endParaRPr>
          </a:p>
          <a:p>
            <a:pPr marL="960755" indent="-28511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960755" algn="l"/>
              </a:tabLst>
            </a:pPr>
            <a:r>
              <a:rPr dirty="0" sz="2400">
                <a:latin typeface="MS Gothic"/>
                <a:cs typeface="MS Gothic"/>
              </a:rPr>
              <a:t>加入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 spc="-5"/>
              <a:t>Spring</a:t>
            </a:r>
            <a:r>
              <a:rPr dirty="0" sz="2400" spc="-20"/>
              <a:t> </a:t>
            </a:r>
            <a:r>
              <a:rPr dirty="0" sz="2400" spc="-5"/>
              <a:t>MVC</a:t>
            </a:r>
            <a:r>
              <a:rPr dirty="0" sz="2400" spc="-55"/>
              <a:t> </a:t>
            </a:r>
            <a:r>
              <a:rPr dirty="0" sz="2400">
                <a:latin typeface="MS Gothic"/>
                <a:cs typeface="MS Gothic"/>
              </a:rPr>
              <a:t>的配置文件</a:t>
            </a:r>
            <a:endParaRPr sz="2400">
              <a:latin typeface="MS Gothic"/>
              <a:cs typeface="MS Gothic"/>
            </a:endParaRPr>
          </a:p>
          <a:p>
            <a:pPr marL="675640">
              <a:lnSpc>
                <a:spcPct val="100000"/>
              </a:lnSpc>
              <a:spcBef>
                <a:spcPts val="420"/>
              </a:spcBef>
            </a:pPr>
            <a:r>
              <a:rPr dirty="0" sz="2400" spc="-5"/>
              <a:t>–</a:t>
            </a:r>
            <a:r>
              <a:rPr dirty="0" sz="2400" spc="140"/>
              <a:t> </a:t>
            </a:r>
            <a:r>
              <a:rPr dirty="0" sz="2400">
                <a:latin typeface="宋体"/>
                <a:cs typeface="宋体"/>
              </a:rPr>
              <a:t>编</a:t>
            </a:r>
            <a:r>
              <a:rPr dirty="0" sz="2400">
                <a:latin typeface="MS Gothic"/>
                <a:cs typeface="MS Gothic"/>
              </a:rPr>
              <a:t>写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求的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理器，并</a:t>
            </a:r>
            <a:r>
              <a:rPr dirty="0" sz="2400">
                <a:latin typeface="宋体"/>
                <a:cs typeface="宋体"/>
              </a:rPr>
              <a:t>标识为处</a:t>
            </a:r>
            <a:r>
              <a:rPr dirty="0" sz="2400">
                <a:latin typeface="MS Gothic"/>
                <a:cs typeface="MS Gothic"/>
              </a:rPr>
              <a:t>理器</a:t>
            </a:r>
            <a:endParaRPr sz="2400">
              <a:latin typeface="MS Gothic"/>
              <a:cs typeface="MS Gothic"/>
            </a:endParaRPr>
          </a:p>
          <a:p>
            <a:pPr marL="675640">
              <a:lnSpc>
                <a:spcPct val="100000"/>
              </a:lnSpc>
              <a:spcBef>
                <a:spcPts val="420"/>
              </a:spcBef>
            </a:pPr>
            <a:r>
              <a:rPr dirty="0" sz="2400" spc="-5"/>
              <a:t>–</a:t>
            </a:r>
            <a:r>
              <a:rPr dirty="0" sz="2400" spc="140"/>
              <a:t> </a:t>
            </a:r>
            <a:r>
              <a:rPr dirty="0" sz="2400">
                <a:latin typeface="宋体"/>
                <a:cs typeface="宋体"/>
              </a:rPr>
              <a:t>编</a:t>
            </a:r>
            <a:r>
              <a:rPr dirty="0" sz="2400">
                <a:latin typeface="MS Gothic"/>
                <a:cs typeface="MS Gothic"/>
              </a:rPr>
              <a:t>写</a:t>
            </a:r>
            <a:r>
              <a:rPr dirty="0" sz="2400">
                <a:latin typeface="宋体"/>
                <a:cs typeface="宋体"/>
              </a:rPr>
              <a:t>视图</a:t>
            </a:r>
            <a:endParaRPr sz="24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66040">
              <a:lnSpc>
                <a:spcPct val="100000"/>
              </a:lnSpc>
            </a:pPr>
            <a:r>
              <a:rPr dirty="0" spc="-5"/>
              <a:t>InternalResourceViewResolver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83409"/>
            <a:ext cx="7063105" cy="715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15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是最常</a:t>
            </a:r>
            <a:r>
              <a:rPr dirty="0" sz="2400">
                <a:latin typeface="宋体"/>
                <a:cs typeface="宋体"/>
              </a:rPr>
              <a:t>见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视图</a:t>
            </a:r>
            <a:r>
              <a:rPr dirty="0" sz="2400">
                <a:latin typeface="MS Gothic"/>
                <a:cs typeface="MS Gothic"/>
              </a:rPr>
              <a:t>技</a:t>
            </a:r>
            <a:r>
              <a:rPr dirty="0" sz="2400">
                <a:latin typeface="宋体"/>
                <a:cs typeface="宋体"/>
              </a:rPr>
              <a:t>术</a:t>
            </a:r>
            <a:r>
              <a:rPr dirty="0" sz="2400">
                <a:latin typeface="MS Gothic"/>
                <a:cs typeface="MS Gothic"/>
              </a:rPr>
              <a:t>，可以使用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815"/>
              </a:lnSpc>
            </a:pPr>
            <a:r>
              <a:rPr dirty="0" sz="2400" spc="-5">
                <a:latin typeface="Arial"/>
                <a:cs typeface="Arial"/>
              </a:rPr>
              <a:t>InternalResourceViewResolver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作</a:t>
            </a:r>
            <a:r>
              <a:rPr dirty="0" sz="2400">
                <a:latin typeface="宋体"/>
                <a:cs typeface="宋体"/>
              </a:rPr>
              <a:t>为视图</a:t>
            </a:r>
            <a:r>
              <a:rPr dirty="0" sz="2400">
                <a:latin typeface="MS Gothic"/>
                <a:cs typeface="MS Gothic"/>
              </a:rPr>
              <a:t>解析器：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870" y="2924810"/>
            <a:ext cx="7886700" cy="109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650615" y="4039234"/>
            <a:ext cx="366776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/WEB-INF/pages/user/createSucess.jsp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4664" y="401740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655" y="0"/>
                </a:moveTo>
                <a:lnTo>
                  <a:pt x="35898" y="4634"/>
                </a:lnTo>
                <a:lnTo>
                  <a:pt x="17245" y="17245"/>
                </a:lnTo>
                <a:lnTo>
                  <a:pt x="4634" y="35898"/>
                </a:lnTo>
                <a:lnTo>
                  <a:pt x="0" y="58655"/>
                </a:lnTo>
              </a:path>
            </a:pathLst>
          </a:custGeom>
          <a:ln w="2511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44900" y="4076065"/>
            <a:ext cx="0" cy="234315"/>
          </a:xfrm>
          <a:custGeom>
            <a:avLst/>
            <a:gdLst/>
            <a:ahLst/>
            <a:cxnLst/>
            <a:rect l="l" t="t" r="r" b="b"/>
            <a:pathLst>
              <a:path w="0" h="234314">
                <a:moveTo>
                  <a:pt x="0" y="0"/>
                </a:moveTo>
                <a:lnTo>
                  <a:pt x="0" y="234315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44664" y="431037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0" y="0"/>
                </a:moveTo>
                <a:lnTo>
                  <a:pt x="4634" y="22757"/>
                </a:lnTo>
                <a:lnTo>
                  <a:pt x="17245" y="41410"/>
                </a:lnTo>
                <a:lnTo>
                  <a:pt x="35898" y="54021"/>
                </a:lnTo>
                <a:lnTo>
                  <a:pt x="58655" y="58655"/>
                </a:lnTo>
              </a:path>
            </a:pathLst>
          </a:custGeom>
          <a:ln w="2511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03320" y="4368800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 h="0">
                <a:moveTo>
                  <a:pt x="0" y="0"/>
                </a:moveTo>
                <a:lnTo>
                  <a:pt x="153035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33670" y="431037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0" y="58655"/>
                </a:moveTo>
                <a:lnTo>
                  <a:pt x="22757" y="54021"/>
                </a:lnTo>
                <a:lnTo>
                  <a:pt x="41410" y="41410"/>
                </a:lnTo>
                <a:lnTo>
                  <a:pt x="54021" y="22757"/>
                </a:lnTo>
                <a:lnTo>
                  <a:pt x="58655" y="0"/>
                </a:lnTo>
              </a:path>
            </a:pathLst>
          </a:custGeom>
          <a:ln w="2511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92090" y="4076065"/>
            <a:ext cx="0" cy="234315"/>
          </a:xfrm>
          <a:custGeom>
            <a:avLst/>
            <a:gdLst/>
            <a:ahLst/>
            <a:cxnLst/>
            <a:rect l="l" t="t" r="r" b="b"/>
            <a:pathLst>
              <a:path w="0" h="234314">
                <a:moveTo>
                  <a:pt x="0" y="23431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33670" y="401740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58655" y="58655"/>
                </a:moveTo>
                <a:lnTo>
                  <a:pt x="54021" y="35898"/>
                </a:lnTo>
                <a:lnTo>
                  <a:pt x="41410" y="17245"/>
                </a:lnTo>
                <a:lnTo>
                  <a:pt x="22757" y="4634"/>
                </a:lnTo>
                <a:lnTo>
                  <a:pt x="0" y="0"/>
                </a:lnTo>
              </a:path>
            </a:pathLst>
          </a:custGeom>
          <a:ln w="2511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03320" y="4017645"/>
            <a:ext cx="1530350" cy="0"/>
          </a:xfrm>
          <a:custGeom>
            <a:avLst/>
            <a:gdLst/>
            <a:ahLst/>
            <a:cxnLst/>
            <a:rect l="l" t="t" r="r" b="b"/>
            <a:pathLst>
              <a:path w="1530350" h="0">
                <a:moveTo>
                  <a:pt x="153035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41889" y="322626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40170" y="0"/>
                </a:moveTo>
                <a:lnTo>
                  <a:pt x="24585" y="3173"/>
                </a:lnTo>
                <a:lnTo>
                  <a:pt x="11810" y="11810"/>
                </a:lnTo>
                <a:lnTo>
                  <a:pt x="3173" y="24585"/>
                </a:lnTo>
                <a:lnTo>
                  <a:pt x="0" y="40170"/>
                </a:lnTo>
              </a:path>
            </a:pathLst>
          </a:custGeom>
          <a:ln w="25204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42054" y="3266440"/>
            <a:ext cx="0" cy="163195"/>
          </a:xfrm>
          <a:custGeom>
            <a:avLst/>
            <a:gdLst/>
            <a:ahLst/>
            <a:cxnLst/>
            <a:rect l="l" t="t" r="r" b="b"/>
            <a:pathLst>
              <a:path w="0" h="163195">
                <a:moveTo>
                  <a:pt x="0" y="0"/>
                </a:moveTo>
                <a:lnTo>
                  <a:pt x="0" y="163195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41889" y="3429634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0" y="0"/>
                </a:moveTo>
                <a:lnTo>
                  <a:pt x="3173" y="15585"/>
                </a:lnTo>
                <a:lnTo>
                  <a:pt x="11810" y="28359"/>
                </a:lnTo>
                <a:lnTo>
                  <a:pt x="24585" y="36997"/>
                </a:lnTo>
                <a:lnTo>
                  <a:pt x="40170" y="40170"/>
                </a:lnTo>
              </a:path>
            </a:pathLst>
          </a:custGeom>
          <a:ln w="25204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82060" y="3469640"/>
            <a:ext cx="1661160" cy="0"/>
          </a:xfrm>
          <a:custGeom>
            <a:avLst/>
            <a:gdLst/>
            <a:ahLst/>
            <a:cxnLst/>
            <a:rect l="l" t="t" r="r" b="b"/>
            <a:pathLst>
              <a:path w="1661160" h="0">
                <a:moveTo>
                  <a:pt x="0" y="0"/>
                </a:moveTo>
                <a:lnTo>
                  <a:pt x="166116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43220" y="3429634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0" y="40170"/>
                </a:moveTo>
                <a:lnTo>
                  <a:pt x="15585" y="36997"/>
                </a:lnTo>
                <a:lnTo>
                  <a:pt x="28359" y="28359"/>
                </a:lnTo>
                <a:lnTo>
                  <a:pt x="36997" y="15585"/>
                </a:lnTo>
                <a:lnTo>
                  <a:pt x="40170" y="0"/>
                </a:lnTo>
              </a:path>
            </a:pathLst>
          </a:custGeom>
          <a:ln w="25204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83225" y="3266440"/>
            <a:ext cx="0" cy="163195"/>
          </a:xfrm>
          <a:custGeom>
            <a:avLst/>
            <a:gdLst/>
            <a:ahLst/>
            <a:cxnLst/>
            <a:rect l="l" t="t" r="r" b="b"/>
            <a:pathLst>
              <a:path w="0" h="163195">
                <a:moveTo>
                  <a:pt x="0" y="16319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43220" y="322626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39">
                <a:moveTo>
                  <a:pt x="40170" y="40170"/>
                </a:moveTo>
                <a:lnTo>
                  <a:pt x="36997" y="24585"/>
                </a:lnTo>
                <a:lnTo>
                  <a:pt x="28359" y="11810"/>
                </a:lnTo>
                <a:lnTo>
                  <a:pt x="15585" y="3173"/>
                </a:lnTo>
                <a:lnTo>
                  <a:pt x="0" y="0"/>
                </a:lnTo>
              </a:path>
            </a:pathLst>
          </a:custGeom>
          <a:ln w="25204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82060" y="3226435"/>
            <a:ext cx="1661160" cy="0"/>
          </a:xfrm>
          <a:custGeom>
            <a:avLst/>
            <a:gdLst/>
            <a:ahLst/>
            <a:cxnLst/>
            <a:rect l="l" t="t" r="r" b="b"/>
            <a:pathLst>
              <a:path w="1661160" h="0">
                <a:moveTo>
                  <a:pt x="166116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92090" y="3429000"/>
            <a:ext cx="728345" cy="670560"/>
          </a:xfrm>
          <a:custGeom>
            <a:avLst/>
            <a:gdLst/>
            <a:ahLst/>
            <a:cxnLst/>
            <a:rect l="l" t="t" r="r" b="b"/>
            <a:pathLst>
              <a:path w="728345" h="670560">
                <a:moveTo>
                  <a:pt x="141605" y="0"/>
                </a:moveTo>
                <a:lnTo>
                  <a:pt x="201930" y="17780"/>
                </a:lnTo>
                <a:lnTo>
                  <a:pt x="262255" y="36830"/>
                </a:lnTo>
                <a:lnTo>
                  <a:pt x="321945" y="55245"/>
                </a:lnTo>
                <a:lnTo>
                  <a:pt x="379095" y="73660"/>
                </a:lnTo>
                <a:lnTo>
                  <a:pt x="434340" y="92710"/>
                </a:lnTo>
                <a:lnTo>
                  <a:pt x="486410" y="111125"/>
                </a:lnTo>
                <a:lnTo>
                  <a:pt x="535305" y="130810"/>
                </a:lnTo>
                <a:lnTo>
                  <a:pt x="579755" y="149860"/>
                </a:lnTo>
                <a:lnTo>
                  <a:pt x="619760" y="169545"/>
                </a:lnTo>
                <a:lnTo>
                  <a:pt x="654050" y="189865"/>
                </a:lnTo>
                <a:lnTo>
                  <a:pt x="705485" y="230505"/>
                </a:lnTo>
                <a:lnTo>
                  <a:pt x="728345" y="273685"/>
                </a:lnTo>
                <a:lnTo>
                  <a:pt x="727710" y="295275"/>
                </a:lnTo>
                <a:lnTo>
                  <a:pt x="701675" y="340995"/>
                </a:lnTo>
                <a:lnTo>
                  <a:pt x="645160" y="388620"/>
                </a:lnTo>
                <a:lnTo>
                  <a:pt x="607060" y="413385"/>
                </a:lnTo>
                <a:lnTo>
                  <a:pt x="562610" y="438150"/>
                </a:lnTo>
                <a:lnTo>
                  <a:pt x="513715" y="462915"/>
                </a:lnTo>
                <a:lnTo>
                  <a:pt x="459740" y="488315"/>
                </a:lnTo>
                <a:lnTo>
                  <a:pt x="401320" y="513715"/>
                </a:lnTo>
                <a:lnTo>
                  <a:pt x="339725" y="539750"/>
                </a:lnTo>
                <a:lnTo>
                  <a:pt x="275590" y="565150"/>
                </a:lnTo>
                <a:lnTo>
                  <a:pt x="208280" y="591820"/>
                </a:lnTo>
                <a:lnTo>
                  <a:pt x="139700" y="617855"/>
                </a:lnTo>
                <a:lnTo>
                  <a:pt x="69850" y="643890"/>
                </a:lnTo>
                <a:lnTo>
                  <a:pt x="0" y="670560"/>
                </a:lnTo>
              </a:path>
            </a:pathLst>
          </a:custGeom>
          <a:ln w="9525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89864" y="403838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52920" y="0"/>
                </a:moveTo>
                <a:lnTo>
                  <a:pt x="32388" y="4181"/>
                </a:lnTo>
                <a:lnTo>
                  <a:pt x="15559" y="15559"/>
                </a:lnTo>
                <a:lnTo>
                  <a:pt x="4181" y="32388"/>
                </a:lnTo>
                <a:lnTo>
                  <a:pt x="0" y="52920"/>
                </a:lnTo>
              </a:path>
            </a:pathLst>
          </a:custGeom>
          <a:ln w="25298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90080" y="4091304"/>
            <a:ext cx="0" cy="250190"/>
          </a:xfrm>
          <a:custGeom>
            <a:avLst/>
            <a:gdLst/>
            <a:ahLst/>
            <a:cxnLst/>
            <a:rect l="l" t="t" r="r" b="b"/>
            <a:pathLst>
              <a:path w="0" h="250189">
                <a:moveTo>
                  <a:pt x="0" y="0"/>
                </a:moveTo>
                <a:lnTo>
                  <a:pt x="0" y="25019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89864" y="434149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0" y="0"/>
                </a:moveTo>
                <a:lnTo>
                  <a:pt x="4181" y="20532"/>
                </a:lnTo>
                <a:lnTo>
                  <a:pt x="15559" y="37361"/>
                </a:lnTo>
                <a:lnTo>
                  <a:pt x="32388" y="48739"/>
                </a:lnTo>
                <a:lnTo>
                  <a:pt x="52920" y="52920"/>
                </a:lnTo>
              </a:path>
            </a:pathLst>
          </a:custGeom>
          <a:ln w="25298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42784" y="439420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59" h="0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56144" y="434149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0" y="52920"/>
                </a:moveTo>
                <a:lnTo>
                  <a:pt x="20532" y="48739"/>
                </a:lnTo>
                <a:lnTo>
                  <a:pt x="37361" y="37361"/>
                </a:lnTo>
                <a:lnTo>
                  <a:pt x="48739" y="20532"/>
                </a:lnTo>
                <a:lnTo>
                  <a:pt x="52920" y="0"/>
                </a:lnTo>
              </a:path>
            </a:pathLst>
          </a:custGeom>
          <a:ln w="25298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308850" y="4091304"/>
            <a:ext cx="0" cy="250190"/>
          </a:xfrm>
          <a:custGeom>
            <a:avLst/>
            <a:gdLst/>
            <a:ahLst/>
            <a:cxnLst/>
            <a:rect l="l" t="t" r="r" b="b"/>
            <a:pathLst>
              <a:path w="0" h="250189">
                <a:moveTo>
                  <a:pt x="0" y="25019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56144" y="403838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52920" y="52920"/>
                </a:moveTo>
                <a:lnTo>
                  <a:pt x="48739" y="32388"/>
                </a:lnTo>
                <a:lnTo>
                  <a:pt x="37361" y="15559"/>
                </a:lnTo>
                <a:lnTo>
                  <a:pt x="20532" y="4181"/>
                </a:lnTo>
                <a:lnTo>
                  <a:pt x="0" y="0"/>
                </a:lnTo>
              </a:path>
            </a:pathLst>
          </a:custGeom>
          <a:ln w="25298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42784" y="403860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59" h="0">
                <a:moveTo>
                  <a:pt x="21336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699305" y="347959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368" y="0"/>
                </a:moveTo>
                <a:lnTo>
                  <a:pt x="30826" y="3979"/>
                </a:lnTo>
                <a:lnTo>
                  <a:pt x="14809" y="14809"/>
                </a:lnTo>
                <a:lnTo>
                  <a:pt x="3979" y="30826"/>
                </a:lnTo>
                <a:lnTo>
                  <a:pt x="0" y="50368"/>
                </a:lnTo>
              </a:path>
            </a:pathLst>
          </a:custGeom>
          <a:ln w="25583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99510" y="3529965"/>
            <a:ext cx="0" cy="202565"/>
          </a:xfrm>
          <a:custGeom>
            <a:avLst/>
            <a:gdLst/>
            <a:ahLst/>
            <a:cxnLst/>
            <a:rect l="l" t="t" r="r" b="b"/>
            <a:pathLst>
              <a:path w="0" h="202564">
                <a:moveTo>
                  <a:pt x="0" y="0"/>
                </a:moveTo>
                <a:lnTo>
                  <a:pt x="0" y="202565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99305" y="373252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979" y="19542"/>
                </a:lnTo>
                <a:lnTo>
                  <a:pt x="14809" y="35559"/>
                </a:lnTo>
                <a:lnTo>
                  <a:pt x="30826" y="46389"/>
                </a:lnTo>
                <a:lnTo>
                  <a:pt x="50368" y="50368"/>
                </a:lnTo>
              </a:path>
            </a:pathLst>
          </a:custGeom>
          <a:ln w="25583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49675" y="3782695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 h="0">
                <a:moveTo>
                  <a:pt x="0" y="0"/>
                </a:moveTo>
                <a:lnTo>
                  <a:pt x="328295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77970" y="373252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50368"/>
                </a:moveTo>
                <a:lnTo>
                  <a:pt x="19542" y="46389"/>
                </a:lnTo>
                <a:lnTo>
                  <a:pt x="35559" y="35559"/>
                </a:lnTo>
                <a:lnTo>
                  <a:pt x="46389" y="19542"/>
                </a:lnTo>
                <a:lnTo>
                  <a:pt x="50368" y="0"/>
                </a:lnTo>
              </a:path>
            </a:pathLst>
          </a:custGeom>
          <a:ln w="25583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128135" y="3529965"/>
            <a:ext cx="0" cy="202565"/>
          </a:xfrm>
          <a:custGeom>
            <a:avLst/>
            <a:gdLst/>
            <a:ahLst/>
            <a:cxnLst/>
            <a:rect l="l" t="t" r="r" b="b"/>
            <a:pathLst>
              <a:path w="0" h="202564">
                <a:moveTo>
                  <a:pt x="0" y="202565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77970" y="347959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368" y="50368"/>
                </a:moveTo>
                <a:lnTo>
                  <a:pt x="46389" y="30826"/>
                </a:lnTo>
                <a:lnTo>
                  <a:pt x="35559" y="14809"/>
                </a:lnTo>
                <a:lnTo>
                  <a:pt x="19542" y="3979"/>
                </a:lnTo>
                <a:lnTo>
                  <a:pt x="0" y="0"/>
                </a:lnTo>
              </a:path>
            </a:pathLst>
          </a:custGeom>
          <a:ln w="25583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49675" y="3479800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 h="0">
                <a:moveTo>
                  <a:pt x="328295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128135" y="3630929"/>
            <a:ext cx="2861945" cy="585470"/>
          </a:xfrm>
          <a:custGeom>
            <a:avLst/>
            <a:gdLst/>
            <a:ahLst/>
            <a:cxnLst/>
            <a:rect l="l" t="t" r="r" b="b"/>
            <a:pathLst>
              <a:path w="2861945" h="585470">
                <a:moveTo>
                  <a:pt x="0" y="0"/>
                </a:moveTo>
                <a:lnTo>
                  <a:pt x="2861945" y="58547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66040">
              <a:lnSpc>
                <a:spcPct val="100000"/>
              </a:lnSpc>
            </a:pPr>
            <a:r>
              <a:rPr dirty="0" spc="-5"/>
              <a:t>InternalResourceViewResolver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87220"/>
            <a:ext cx="8110220" cy="1244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5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若</a:t>
            </a:r>
            <a:r>
              <a:rPr dirty="0" sz="2000">
                <a:latin typeface="宋体"/>
                <a:cs typeface="宋体"/>
              </a:rPr>
              <a:t>项</a:t>
            </a:r>
            <a:r>
              <a:rPr dirty="0" sz="2000">
                <a:latin typeface="MS Gothic"/>
                <a:cs typeface="MS Gothic"/>
              </a:rPr>
              <a:t>目中使用了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JSTL</a:t>
            </a:r>
            <a:r>
              <a:rPr dirty="0" sz="2000" spc="-5">
                <a:latin typeface="MS Gothic"/>
                <a:cs typeface="MS Gothic"/>
              </a:rPr>
              <a:t>，</a:t>
            </a:r>
            <a:r>
              <a:rPr dirty="0" sz="2000" spc="-5">
                <a:latin typeface="宋体"/>
                <a:cs typeface="宋体"/>
              </a:rPr>
              <a:t>则</a:t>
            </a:r>
            <a:r>
              <a:rPr dirty="0" sz="2000" spc="-459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会自</a:t>
            </a:r>
            <a:r>
              <a:rPr dirty="0" sz="2000">
                <a:latin typeface="宋体"/>
                <a:cs typeface="宋体"/>
              </a:rPr>
              <a:t>动</a:t>
            </a:r>
            <a:r>
              <a:rPr dirty="0" sz="2000">
                <a:latin typeface="MS Gothic"/>
                <a:cs typeface="MS Gothic"/>
              </a:rPr>
              <a:t>把</a:t>
            </a:r>
            <a:r>
              <a:rPr dirty="0" sz="2000">
                <a:latin typeface="宋体"/>
                <a:cs typeface="宋体"/>
              </a:rPr>
              <a:t>视图</a:t>
            </a:r>
            <a:r>
              <a:rPr dirty="0" sz="2000">
                <a:latin typeface="MS Gothic"/>
                <a:cs typeface="MS Gothic"/>
              </a:rPr>
              <a:t>由</a:t>
            </a:r>
            <a:endParaRPr sz="2000">
              <a:latin typeface="MS Gothic"/>
              <a:cs typeface="MS Gothic"/>
            </a:endParaRPr>
          </a:p>
          <a:p>
            <a:pPr marL="354965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InternalResourceView </a:t>
            </a:r>
            <a:r>
              <a:rPr dirty="0" sz="2000">
                <a:latin typeface="宋体"/>
                <a:cs typeface="宋体"/>
              </a:rPr>
              <a:t>转为</a:t>
            </a:r>
            <a:r>
              <a:rPr dirty="0" sz="2000" spc="-490">
                <a:latin typeface="宋体"/>
                <a:cs typeface="宋体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JstlView</a:t>
            </a:r>
            <a:endParaRPr sz="2000">
              <a:latin typeface="Arial"/>
              <a:cs typeface="Arial"/>
            </a:endParaRPr>
          </a:p>
          <a:p>
            <a:pPr marL="354965" marR="5080" indent="-342265">
              <a:lnSpc>
                <a:spcPts val="2300"/>
              </a:lnSpc>
              <a:spcBef>
                <a:spcPts val="509"/>
              </a:spcBef>
              <a:tabLst>
                <a:tab pos="35433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若使用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JSTL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fmt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标签则</a:t>
            </a:r>
            <a:r>
              <a:rPr dirty="0" sz="2000">
                <a:latin typeface="MS Gothic"/>
                <a:cs typeface="MS Gothic"/>
              </a:rPr>
              <a:t>需要在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的配置文件中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配置国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际 </a:t>
            </a:r>
            <a:r>
              <a:rPr dirty="0" sz="2000" spc="-4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化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资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源文件</a:t>
            </a:r>
            <a:endParaRPr sz="2000">
              <a:latin typeface="等线"/>
              <a:cs typeface="等线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4586985"/>
            <a:ext cx="7929245" cy="5854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290"/>
              </a:lnSpc>
              <a:tabLst>
                <a:tab pos="35433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若希望直接</a:t>
            </a:r>
            <a:r>
              <a:rPr dirty="0" sz="2000">
                <a:latin typeface="宋体"/>
                <a:cs typeface="宋体"/>
              </a:rPr>
              <a:t>响应</a:t>
            </a:r>
            <a:r>
              <a:rPr dirty="0" sz="2000">
                <a:latin typeface="MS Gothic"/>
                <a:cs typeface="MS Gothic"/>
              </a:rPr>
              <a:t>通</a:t>
            </a:r>
            <a:r>
              <a:rPr dirty="0" sz="2000">
                <a:latin typeface="宋体"/>
                <a:cs typeface="宋体"/>
              </a:rPr>
              <a:t>过</a:t>
            </a:r>
            <a:r>
              <a:rPr dirty="0" sz="2000" spc="-465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渲</a:t>
            </a:r>
            <a:r>
              <a:rPr dirty="0" sz="2000">
                <a:latin typeface="MS Gothic"/>
                <a:cs typeface="MS Gothic"/>
              </a:rPr>
              <a:t>染的</a:t>
            </a:r>
            <a:r>
              <a:rPr dirty="0" sz="2000">
                <a:latin typeface="宋体"/>
                <a:cs typeface="宋体"/>
              </a:rPr>
              <a:t>页</a:t>
            </a:r>
            <a:r>
              <a:rPr dirty="0" sz="2000">
                <a:latin typeface="MS Gothic"/>
                <a:cs typeface="MS Gothic"/>
              </a:rPr>
              <a:t>面，可以使用</a:t>
            </a:r>
            <a:r>
              <a:rPr dirty="0" sz="2000" spc="-465">
                <a:latin typeface="MS Gothic"/>
                <a:cs typeface="MS Gothic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mvc:view- </a:t>
            </a:r>
            <a:r>
              <a:rPr dirty="0" sz="2000" spc="-459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controller</a:t>
            </a:r>
            <a:r>
              <a:rPr dirty="0" sz="20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标签实现</a:t>
            </a:r>
            <a:endParaRPr sz="2000">
              <a:latin typeface="宋体"/>
              <a:cs typeface="宋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704" y="3505834"/>
            <a:ext cx="8674100" cy="90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704" y="5446395"/>
            <a:ext cx="8305800" cy="291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120900">
              <a:lnSpc>
                <a:spcPct val="100000"/>
              </a:lnSpc>
            </a:pPr>
            <a:r>
              <a:rPr dirty="0" spc="-5"/>
              <a:t>Excel</a:t>
            </a:r>
            <a:r>
              <a:rPr dirty="0" spc="-90"/>
              <a:t> </a:t>
            </a:r>
            <a:r>
              <a:rPr dirty="0">
                <a:latin typeface="宋体"/>
                <a:cs typeface="宋体"/>
              </a:rPr>
              <a:t>视图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67357"/>
            <a:ext cx="7986395" cy="3877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48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若希望使用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Excel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展示数据列表，</a:t>
            </a:r>
            <a:r>
              <a:rPr dirty="0" sz="2400">
                <a:latin typeface="宋体"/>
                <a:cs typeface="宋体"/>
              </a:rPr>
              <a:t>仅</a:t>
            </a:r>
            <a:r>
              <a:rPr dirty="0" sz="2400">
                <a:latin typeface="MS Gothic"/>
                <a:cs typeface="MS Gothic"/>
              </a:rPr>
              <a:t>需要</a:t>
            </a:r>
            <a:r>
              <a:rPr dirty="0" sz="2400">
                <a:latin typeface="宋体"/>
                <a:cs typeface="宋体"/>
              </a:rPr>
              <a:t>扩</a:t>
            </a:r>
            <a:r>
              <a:rPr dirty="0" sz="2400">
                <a:latin typeface="MS Gothic"/>
                <a:cs typeface="MS Gothic"/>
              </a:rPr>
              <a:t>展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提供的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AbstractExcelView</a:t>
            </a:r>
            <a:r>
              <a:rPr dirty="0" sz="2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或  </a:t>
            </a:r>
            <a:r>
              <a:rPr dirty="0" sz="2400">
                <a:latin typeface="Arial"/>
                <a:cs typeface="Arial"/>
              </a:rPr>
              <a:t>AbstractJExcel </a:t>
            </a:r>
            <a:r>
              <a:rPr dirty="0" sz="2400" spc="-5">
                <a:latin typeface="Arial"/>
                <a:cs typeface="Arial"/>
              </a:rPr>
              <a:t>View </a:t>
            </a:r>
            <a:r>
              <a:rPr dirty="0" sz="2400">
                <a:latin typeface="MS Gothic"/>
                <a:cs typeface="MS Gothic"/>
              </a:rPr>
              <a:t>即可。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 spc="-60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buildExcelDocument() 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方法，在方法中使用模型数据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</a:t>
            </a:r>
            <a:r>
              <a:rPr dirty="0" sz="2400">
                <a:latin typeface="宋体"/>
                <a:cs typeface="宋体"/>
              </a:rPr>
              <a:t>构</a:t>
            </a:r>
            <a:r>
              <a:rPr dirty="0" sz="2400">
                <a:latin typeface="MS Gothic"/>
                <a:cs typeface="MS Gothic"/>
              </a:rPr>
              <a:t>建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Excel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文档就可以  了。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ts val="253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AbstractExcelView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基于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POI</a:t>
            </a:r>
            <a:r>
              <a:rPr dirty="0" sz="2400" spc="-1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API</a:t>
            </a:r>
            <a:r>
              <a:rPr dirty="0" sz="2400" spc="-5">
                <a:latin typeface="MS Gothic"/>
                <a:cs typeface="MS Gothic"/>
              </a:rPr>
              <a:t>，而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615"/>
              </a:lnSpc>
            </a:pPr>
            <a:r>
              <a:rPr dirty="0" sz="2400" spc="-5">
                <a:latin typeface="Arial"/>
                <a:cs typeface="Arial"/>
              </a:rPr>
              <a:t>AbstractJExcelView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是基于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JExcelAPI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的。</a:t>
            </a:r>
            <a:endParaRPr sz="2400">
              <a:latin typeface="MS Gothic"/>
              <a:cs typeface="MS Gothic"/>
            </a:endParaRPr>
          </a:p>
          <a:p>
            <a:pPr marL="354965" marR="904240" indent="-342265">
              <a:lnSpc>
                <a:spcPts val="248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视图对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象需要配置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IOC</a:t>
            </a:r>
            <a:r>
              <a:rPr dirty="0" sz="24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容器中的一个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Bean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，使用 </a:t>
            </a:r>
            <a:r>
              <a:rPr dirty="0" sz="2400" spc="-56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BeanNameViewResolver</a:t>
            </a:r>
            <a:r>
              <a:rPr dirty="0" sz="2400" spc="-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作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为视图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解析器即可</a:t>
            </a:r>
            <a:endParaRPr sz="2400">
              <a:latin typeface="等线"/>
              <a:cs typeface="等线"/>
            </a:endParaRPr>
          </a:p>
          <a:p>
            <a:pPr marL="354965" marR="5080" indent="-342265">
              <a:lnSpc>
                <a:spcPts val="2480"/>
              </a:lnSpc>
              <a:spcBef>
                <a:spcPts val="27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若希望直接在</a:t>
            </a:r>
            <a:r>
              <a:rPr dirty="0" sz="2400">
                <a:latin typeface="宋体"/>
                <a:cs typeface="宋体"/>
              </a:rPr>
              <a:t>浏览</a:t>
            </a:r>
            <a:r>
              <a:rPr dirty="0" sz="2400">
                <a:latin typeface="MS Gothic"/>
                <a:cs typeface="MS Gothic"/>
              </a:rPr>
              <a:t>器中直接下</a:t>
            </a:r>
            <a:r>
              <a:rPr dirty="0" sz="2400">
                <a:latin typeface="宋体"/>
                <a:cs typeface="宋体"/>
              </a:rPr>
              <a:t>载</a:t>
            </a:r>
            <a:r>
              <a:rPr dirty="0" sz="2400" spc="-57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Excel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文档，</a:t>
            </a:r>
            <a:r>
              <a:rPr dirty="0" sz="2400">
                <a:latin typeface="宋体"/>
                <a:cs typeface="宋体"/>
              </a:rPr>
              <a:t>则</a:t>
            </a:r>
            <a:r>
              <a:rPr dirty="0" sz="2400">
                <a:latin typeface="MS Gothic"/>
                <a:cs typeface="MS Gothic"/>
              </a:rPr>
              <a:t>可以</a:t>
            </a:r>
            <a:r>
              <a:rPr dirty="0" sz="2400">
                <a:latin typeface="宋体"/>
                <a:cs typeface="宋体"/>
              </a:rPr>
              <a:t>设</a:t>
            </a:r>
            <a:r>
              <a:rPr dirty="0" sz="2400">
                <a:latin typeface="MS Gothic"/>
                <a:cs typeface="MS Gothic"/>
              </a:rPr>
              <a:t>置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响应头</a:t>
            </a:r>
            <a:r>
              <a:rPr dirty="0" sz="2400" spc="-540"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Content-Disposition</a:t>
            </a:r>
            <a:r>
              <a:rPr dirty="0" sz="24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>
                <a:latin typeface="宋体"/>
                <a:cs typeface="宋体"/>
              </a:rPr>
              <a:t>值为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attachment;filename=xxx.xls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关</a:t>
            </a:r>
            <a:r>
              <a:rPr dirty="0">
                <a:latin typeface="MS Gothic"/>
                <a:cs typeface="MS Gothic"/>
              </a:rPr>
              <a:t>于重定向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67357"/>
            <a:ext cx="8002905" cy="2186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20320" indent="-342265">
              <a:lnSpc>
                <a:spcPts val="248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-5">
                <a:latin typeface="Arial"/>
                <a:cs typeface="Arial"/>
              </a:rPr>
              <a:t>	</a:t>
            </a:r>
            <a:r>
              <a:rPr dirty="0" sz="2400" spc="-5">
                <a:latin typeface="MS Gothic"/>
                <a:cs typeface="MS Gothic"/>
              </a:rPr>
              <a:t>一般情况下，控制器方法返回字符串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型的</a:t>
            </a:r>
            <a:r>
              <a:rPr dirty="0" sz="2400" spc="-5">
                <a:latin typeface="宋体"/>
                <a:cs typeface="宋体"/>
              </a:rPr>
              <a:t>值</a:t>
            </a:r>
            <a:r>
              <a:rPr dirty="0" sz="2400" spc="-5">
                <a:latin typeface="MS Gothic"/>
                <a:cs typeface="MS Gothic"/>
              </a:rPr>
              <a:t>会被当成</a:t>
            </a:r>
            <a:r>
              <a:rPr dirty="0" sz="2400" spc="-5">
                <a:latin typeface="宋体"/>
                <a:cs typeface="宋体"/>
              </a:rPr>
              <a:t>逻  辑视图</a:t>
            </a:r>
            <a:r>
              <a:rPr dirty="0" sz="2400" spc="-5">
                <a:latin typeface="MS Gothic"/>
                <a:cs typeface="MS Gothic"/>
              </a:rPr>
              <a:t>名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</a:t>
            </a:r>
            <a:endParaRPr sz="2400">
              <a:latin typeface="MS Gothic"/>
              <a:cs typeface="MS Gothic"/>
            </a:endParaRPr>
          </a:p>
          <a:p>
            <a:pPr marL="354965" marR="163195" indent="-342265">
              <a:lnSpc>
                <a:spcPts val="2480"/>
              </a:lnSpc>
              <a:spcBef>
                <a:spcPts val="27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如果返回的字符串中</a:t>
            </a:r>
            <a:r>
              <a:rPr dirty="0" sz="2400">
                <a:latin typeface="宋体"/>
                <a:cs typeface="宋体"/>
              </a:rPr>
              <a:t>带</a:t>
            </a:r>
            <a:r>
              <a:rPr dirty="0" sz="2400" spc="-545"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forward:</a:t>
            </a:r>
            <a:r>
              <a:rPr dirty="0" sz="24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或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redirect: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前</a:t>
            </a:r>
            <a:r>
              <a:rPr dirty="0" sz="2400">
                <a:latin typeface="宋体"/>
                <a:cs typeface="宋体"/>
              </a:rPr>
              <a:t>缀 </a:t>
            </a:r>
            <a:r>
              <a:rPr dirty="0" sz="2400" spc="-1170">
                <a:latin typeface="宋体"/>
                <a:cs typeface="宋体"/>
              </a:rPr>
              <a:t> </a:t>
            </a:r>
            <a:r>
              <a:rPr dirty="0" sz="2400" spc="-5">
                <a:latin typeface="宋体"/>
                <a:cs typeface="宋体"/>
              </a:rPr>
              <a:t>时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Arial"/>
                <a:cs typeface="Arial"/>
              </a:rPr>
              <a:t>SpringMVC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会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他</a:t>
            </a:r>
            <a:r>
              <a:rPr dirty="0" sz="2400">
                <a:latin typeface="宋体"/>
                <a:cs typeface="宋体"/>
              </a:rPr>
              <a:t>们进</a:t>
            </a:r>
            <a:r>
              <a:rPr dirty="0" sz="2400">
                <a:latin typeface="MS Gothic"/>
                <a:cs typeface="MS Gothic"/>
              </a:rPr>
              <a:t>行特殊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理：将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forward: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和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redirect: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当成指示符，其后的字符串作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 spc="-56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URL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来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</a:t>
            </a:r>
            <a:endParaRPr sz="2400">
              <a:latin typeface="MS Gothic"/>
              <a:cs typeface="MS Gothic"/>
            </a:endParaRPr>
          </a:p>
          <a:p>
            <a:pPr lvl="1" marL="755015" indent="-285115">
              <a:lnSpc>
                <a:spcPts val="2215"/>
              </a:lnSpc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redirect:success.jsp</a:t>
            </a:r>
            <a:r>
              <a:rPr dirty="0" sz="2000" spc="-5">
                <a:latin typeface="MS Gothic"/>
                <a:cs typeface="MS Gothic"/>
              </a:rPr>
              <a:t>：会完成一个到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success.jsp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的重定向的操作</a:t>
            </a:r>
            <a:endParaRPr sz="2000">
              <a:latin typeface="MS Gothic"/>
              <a:cs typeface="MS Gothic"/>
            </a:endParaRPr>
          </a:p>
          <a:p>
            <a:pPr lvl="1" marL="755015" indent="-285115">
              <a:lnSpc>
                <a:spcPts val="2345"/>
              </a:lnSpc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forward:success.jsp</a:t>
            </a:r>
            <a:r>
              <a:rPr dirty="0" sz="2000" spc="-5">
                <a:latin typeface="MS Gothic"/>
                <a:cs typeface="MS Gothic"/>
              </a:rPr>
              <a:t>：会完成一个到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success.jsp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转发</a:t>
            </a:r>
            <a:r>
              <a:rPr dirty="0" sz="2000">
                <a:latin typeface="MS Gothic"/>
                <a:cs typeface="MS Gothic"/>
              </a:rPr>
              <a:t>操作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0589" y="4815840"/>
            <a:ext cx="4330065" cy="179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RESTful</a:t>
            </a:r>
            <a:r>
              <a:rPr dirty="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396875">
              <a:lnSpc>
                <a:spcPct val="100000"/>
              </a:lnSpc>
            </a:pPr>
            <a:r>
              <a:rPr dirty="0"/>
              <a:t>RESTful </a:t>
            </a:r>
            <a:r>
              <a:rPr dirty="0" spc="-5"/>
              <a:t>SpringMVC</a:t>
            </a:r>
            <a:r>
              <a:rPr dirty="0" spc="-90"/>
              <a:t> </a:t>
            </a:r>
            <a:r>
              <a:rPr dirty="0" spc="-5"/>
              <a:t>CRUD</a:t>
            </a:r>
          </a:p>
        </p:txBody>
      </p:sp>
      <p:sp>
        <p:nvSpPr>
          <p:cNvPr id="3" name="object 3"/>
          <p:cNvSpPr/>
          <p:nvPr/>
        </p:nvSpPr>
        <p:spPr>
          <a:xfrm>
            <a:off x="527050" y="3644900"/>
            <a:ext cx="5359400" cy="240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575" y="1943100"/>
            <a:ext cx="3143885" cy="14141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  <a:tabLst>
                <a:tab pos="3416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Arial"/>
                <a:cs typeface="Arial"/>
              </a:rPr>
              <a:t>1.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显</a:t>
            </a:r>
            <a:r>
              <a:rPr dirty="0" sz="2400">
                <a:latin typeface="MS Gothic"/>
                <a:cs typeface="MS Gothic"/>
              </a:rPr>
              <a:t>示所有</a:t>
            </a:r>
            <a:r>
              <a:rPr dirty="0" sz="2400">
                <a:latin typeface="宋体"/>
                <a:cs typeface="宋体"/>
              </a:rPr>
              <a:t>员</a:t>
            </a:r>
            <a:r>
              <a:rPr dirty="0" sz="2400">
                <a:latin typeface="MS Gothic"/>
                <a:cs typeface="MS Gothic"/>
              </a:rPr>
              <a:t>工信息</a:t>
            </a:r>
            <a:endParaRPr sz="24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5"/>
              </a:spcBef>
              <a:tabLst>
                <a:tab pos="754380" algn="l"/>
              </a:tabLst>
            </a:pP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spc="-5">
                <a:latin typeface="Arial"/>
                <a:cs typeface="Arial"/>
              </a:rPr>
              <a:t>URI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emps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solidFill>
                  <a:srgbClr val="FF0000"/>
                </a:solidFill>
                <a:latin typeface="Arial"/>
                <a:cs typeface="Arial"/>
              </a:rPr>
              <a:t>–	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求方式：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>
                <a:latin typeface="宋体"/>
                <a:cs typeface="宋体"/>
              </a:rPr>
              <a:t>显</a:t>
            </a:r>
            <a:r>
              <a:rPr dirty="0" sz="2000">
                <a:latin typeface="MS Gothic"/>
                <a:cs typeface="MS Gothic"/>
              </a:rPr>
              <a:t>示效果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3620" y="3807459"/>
            <a:ext cx="532130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396875">
              <a:lnSpc>
                <a:spcPct val="100000"/>
              </a:lnSpc>
            </a:pPr>
            <a:r>
              <a:rPr dirty="0"/>
              <a:t>RESTful </a:t>
            </a:r>
            <a:r>
              <a:rPr dirty="0" spc="-5"/>
              <a:t>SpringMVC</a:t>
            </a:r>
            <a:r>
              <a:rPr dirty="0" spc="-90"/>
              <a:t> </a:t>
            </a:r>
            <a:r>
              <a:rPr dirty="0" spc="-5"/>
              <a:t>CRUD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9079" y="2014854"/>
            <a:ext cx="3143885" cy="15633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Arial"/>
                <a:cs typeface="Arial"/>
              </a:rPr>
              <a:t>2.</a:t>
            </a:r>
            <a:r>
              <a:rPr dirty="0" sz="2400" spc="-1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添加所有</a:t>
            </a:r>
            <a:r>
              <a:rPr dirty="0" sz="2400">
                <a:latin typeface="宋体"/>
                <a:cs typeface="宋体"/>
              </a:rPr>
              <a:t>员</a:t>
            </a:r>
            <a:r>
              <a:rPr dirty="0" sz="2400">
                <a:latin typeface="MS Gothic"/>
                <a:cs typeface="MS Gothic"/>
              </a:rPr>
              <a:t>工信息</a:t>
            </a:r>
            <a:endParaRPr sz="2400">
              <a:latin typeface="MS Gothic"/>
              <a:cs typeface="MS Gothic"/>
            </a:endParaRPr>
          </a:p>
          <a:p>
            <a:pPr algn="ctr" marR="133350">
              <a:lnSpc>
                <a:spcPct val="100000"/>
              </a:lnSpc>
              <a:spcBef>
                <a:spcPts val="355"/>
              </a:spcBef>
              <a:tabLst>
                <a:tab pos="2844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>
                <a:latin typeface="宋体"/>
                <a:cs typeface="宋体"/>
              </a:rPr>
              <a:t>显</a:t>
            </a:r>
            <a:r>
              <a:rPr dirty="0" sz="2000">
                <a:latin typeface="MS Gothic"/>
                <a:cs typeface="MS Gothic"/>
              </a:rPr>
              <a:t>示添加</a:t>
            </a:r>
            <a:r>
              <a:rPr dirty="0" sz="2000">
                <a:latin typeface="宋体"/>
                <a:cs typeface="宋体"/>
              </a:rPr>
              <a:t>页</a:t>
            </a:r>
            <a:r>
              <a:rPr dirty="0" sz="2000">
                <a:latin typeface="MS Gothic"/>
                <a:cs typeface="MS Gothic"/>
              </a:rPr>
              <a:t>面：</a:t>
            </a:r>
            <a:endParaRPr sz="2000">
              <a:latin typeface="MS Gothic"/>
              <a:cs typeface="MS Gothic"/>
            </a:endParaRPr>
          </a:p>
          <a:p>
            <a:pPr marL="1155065" indent="-227965">
              <a:lnSpc>
                <a:spcPct val="100000"/>
              </a:lnSpc>
              <a:spcBef>
                <a:spcPts val="280"/>
              </a:spcBef>
              <a:buClr>
                <a:srgbClr val="0000FF"/>
              </a:buClr>
              <a:buChar char="•"/>
              <a:tabLst>
                <a:tab pos="1155065" algn="l"/>
              </a:tabLst>
            </a:pPr>
            <a:r>
              <a:rPr dirty="0" sz="1600" spc="-5">
                <a:latin typeface="Arial"/>
                <a:cs typeface="Arial"/>
              </a:rPr>
              <a:t>URI</a:t>
            </a:r>
            <a:r>
              <a:rPr dirty="0" sz="1600" spc="-5">
                <a:latin typeface="MS Gothic"/>
                <a:cs typeface="MS Gothic"/>
              </a:rPr>
              <a:t>：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emp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275"/>
              </a:spcBef>
              <a:tabLst>
                <a:tab pos="1154430" algn="l"/>
              </a:tabLst>
            </a:pP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求方式：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endParaRPr sz="16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275"/>
              </a:spcBef>
              <a:tabLst>
                <a:tab pos="1154430" algn="l"/>
              </a:tabLst>
            </a:pPr>
            <a:r>
              <a:rPr dirty="0" sz="1600" spc="-5">
                <a:latin typeface="Arial"/>
                <a:cs typeface="Arial"/>
              </a:rPr>
              <a:t>•	</a:t>
            </a:r>
            <a:r>
              <a:rPr dirty="0" sz="1600">
                <a:latin typeface="宋体"/>
                <a:cs typeface="宋体"/>
              </a:rPr>
              <a:t>显</a:t>
            </a:r>
            <a:r>
              <a:rPr dirty="0" sz="1600">
                <a:latin typeface="MS Gothic"/>
                <a:cs typeface="MS Gothic"/>
              </a:rPr>
              <a:t>示效果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7359" y="3807459"/>
            <a:ext cx="2552700" cy="1993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59787" y="610265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80972" y="0"/>
                </a:moveTo>
                <a:lnTo>
                  <a:pt x="49556" y="6397"/>
                </a:lnTo>
                <a:lnTo>
                  <a:pt x="23807" y="23807"/>
                </a:lnTo>
                <a:lnTo>
                  <a:pt x="6397" y="49556"/>
                </a:lnTo>
                <a:lnTo>
                  <a:pt x="0" y="80972"/>
                </a:lnTo>
              </a:path>
            </a:pathLst>
          </a:custGeom>
          <a:ln w="2499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60115" y="6183629"/>
            <a:ext cx="0" cy="324485"/>
          </a:xfrm>
          <a:custGeom>
            <a:avLst/>
            <a:gdLst/>
            <a:ahLst/>
            <a:cxnLst/>
            <a:rect l="l" t="t" r="r" b="b"/>
            <a:pathLst>
              <a:path w="0" h="324484">
                <a:moveTo>
                  <a:pt x="0" y="0"/>
                </a:moveTo>
                <a:lnTo>
                  <a:pt x="0" y="324485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59787" y="650811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0" y="0"/>
                </a:moveTo>
                <a:lnTo>
                  <a:pt x="6397" y="31416"/>
                </a:lnTo>
                <a:lnTo>
                  <a:pt x="23807" y="57165"/>
                </a:lnTo>
                <a:lnTo>
                  <a:pt x="49556" y="74575"/>
                </a:lnTo>
                <a:lnTo>
                  <a:pt x="80972" y="80972"/>
                </a:lnTo>
              </a:path>
            </a:pathLst>
          </a:custGeom>
          <a:ln w="2499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40760" y="6588759"/>
            <a:ext cx="5307330" cy="0"/>
          </a:xfrm>
          <a:custGeom>
            <a:avLst/>
            <a:gdLst/>
            <a:ahLst/>
            <a:cxnLst/>
            <a:rect l="l" t="t" r="r" b="b"/>
            <a:pathLst>
              <a:path w="5307330" h="0">
                <a:moveTo>
                  <a:pt x="0" y="0"/>
                </a:moveTo>
                <a:lnTo>
                  <a:pt x="530733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848090" y="6508115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0" y="80972"/>
                </a:moveTo>
                <a:lnTo>
                  <a:pt x="31416" y="74575"/>
                </a:lnTo>
                <a:lnTo>
                  <a:pt x="57165" y="57165"/>
                </a:lnTo>
                <a:lnTo>
                  <a:pt x="74575" y="31416"/>
                </a:lnTo>
                <a:lnTo>
                  <a:pt x="80972" y="0"/>
                </a:lnTo>
              </a:path>
            </a:pathLst>
          </a:custGeom>
          <a:ln w="2499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28734" y="6183629"/>
            <a:ext cx="0" cy="324485"/>
          </a:xfrm>
          <a:custGeom>
            <a:avLst/>
            <a:gdLst/>
            <a:ahLst/>
            <a:cxnLst/>
            <a:rect l="l" t="t" r="r" b="b"/>
            <a:pathLst>
              <a:path w="0" h="324484">
                <a:moveTo>
                  <a:pt x="0" y="324485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48090" y="6102657"/>
            <a:ext cx="81280" cy="81280"/>
          </a:xfrm>
          <a:custGeom>
            <a:avLst/>
            <a:gdLst/>
            <a:ahLst/>
            <a:cxnLst/>
            <a:rect l="l" t="t" r="r" b="b"/>
            <a:pathLst>
              <a:path w="81279" h="81279">
                <a:moveTo>
                  <a:pt x="80972" y="80972"/>
                </a:moveTo>
                <a:lnTo>
                  <a:pt x="74575" y="49556"/>
                </a:lnTo>
                <a:lnTo>
                  <a:pt x="57165" y="23807"/>
                </a:lnTo>
                <a:lnTo>
                  <a:pt x="31416" y="6397"/>
                </a:lnTo>
                <a:lnTo>
                  <a:pt x="0" y="0"/>
                </a:lnTo>
              </a:path>
            </a:pathLst>
          </a:custGeom>
          <a:ln w="2499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40760" y="6102985"/>
            <a:ext cx="5307330" cy="0"/>
          </a:xfrm>
          <a:custGeom>
            <a:avLst/>
            <a:gdLst/>
            <a:ahLst/>
            <a:cxnLst/>
            <a:rect l="l" t="t" r="r" b="b"/>
            <a:pathLst>
              <a:path w="5307330" h="0">
                <a:moveTo>
                  <a:pt x="530733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380104" y="2450465"/>
            <a:ext cx="2088514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97180" algn="l"/>
              </a:tabLst>
            </a:pPr>
            <a:r>
              <a:rPr dirty="0" sz="2000" spc="-5">
                <a:latin typeface="Arial"/>
                <a:cs typeface="Arial"/>
              </a:rPr>
              <a:t>–</a:t>
            </a:r>
            <a:r>
              <a:rPr dirty="0" sz="2000" spc="-5">
                <a:latin typeface="Arial"/>
                <a:cs typeface="Arial"/>
              </a:rPr>
              <a:t>	</a:t>
            </a:r>
            <a:r>
              <a:rPr dirty="0" sz="2000" spc="-5">
                <a:latin typeface="MS Gothic"/>
                <a:cs typeface="MS Gothic"/>
              </a:rPr>
              <a:t>添加</a:t>
            </a:r>
            <a:r>
              <a:rPr dirty="0" sz="2000" spc="-5">
                <a:latin typeface="宋体"/>
                <a:cs typeface="宋体"/>
              </a:rPr>
              <a:t>员</a:t>
            </a:r>
            <a:r>
              <a:rPr dirty="0" sz="2000" spc="-5">
                <a:latin typeface="MS Gothic"/>
                <a:cs typeface="MS Gothic"/>
              </a:rPr>
              <a:t>工信息：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37304" y="2790825"/>
            <a:ext cx="3660775" cy="10344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buClr>
                <a:srgbClr val="0000FF"/>
              </a:buClr>
              <a:buChar char="•"/>
              <a:tabLst>
                <a:tab pos="240665" algn="l"/>
              </a:tabLst>
            </a:pPr>
            <a:r>
              <a:rPr dirty="0" sz="1600" spc="-5">
                <a:latin typeface="Arial"/>
                <a:cs typeface="Arial"/>
              </a:rPr>
              <a:t>URI</a:t>
            </a:r>
            <a:r>
              <a:rPr dirty="0" sz="1600" spc="-5">
                <a:latin typeface="MS Gothic"/>
                <a:cs typeface="MS Gothic"/>
              </a:rPr>
              <a:t>：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emp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240029" algn="l"/>
              </a:tabLst>
            </a:pP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求方式：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POST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75"/>
              </a:lnSpc>
              <a:spcBef>
                <a:spcPts val="275"/>
              </a:spcBef>
              <a:tabLst>
                <a:tab pos="240029" algn="l"/>
              </a:tabLst>
            </a:pPr>
            <a:r>
              <a:rPr dirty="0" sz="1600" spc="-5">
                <a:latin typeface="Arial"/>
                <a:cs typeface="Arial"/>
              </a:rPr>
              <a:t>•	</a:t>
            </a:r>
            <a:r>
              <a:rPr dirty="0" sz="1600">
                <a:latin typeface="宋体"/>
                <a:cs typeface="宋体"/>
              </a:rPr>
              <a:t>显</a:t>
            </a:r>
            <a:r>
              <a:rPr dirty="0" sz="1600">
                <a:latin typeface="MS Gothic"/>
                <a:cs typeface="MS Gothic"/>
              </a:rPr>
              <a:t>示效果：完成添加，重定向到</a:t>
            </a:r>
            <a:r>
              <a:rPr dirty="0" sz="1600" spc="-415">
                <a:latin typeface="MS Gothic"/>
                <a:cs typeface="MS Gothic"/>
              </a:rPr>
              <a:t> </a:t>
            </a:r>
            <a:r>
              <a:rPr dirty="0" sz="1600">
                <a:latin typeface="Arial"/>
                <a:cs typeface="Arial"/>
              </a:rPr>
              <a:t>list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宋体"/>
                <a:cs typeface="宋体"/>
              </a:rPr>
              <a:t>页</a:t>
            </a:r>
            <a:endParaRPr sz="1600">
              <a:latin typeface="宋体"/>
              <a:cs typeface="宋体"/>
            </a:endParaRPr>
          </a:p>
          <a:p>
            <a:pPr marL="240029">
              <a:lnSpc>
                <a:spcPts val="1875"/>
              </a:lnSpc>
            </a:pPr>
            <a:r>
              <a:rPr dirty="0" sz="1600">
                <a:latin typeface="MS Gothic"/>
                <a:cs typeface="MS Gothic"/>
              </a:rPr>
              <a:t>面。</a:t>
            </a:r>
            <a:endParaRPr sz="16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396875">
              <a:lnSpc>
                <a:spcPct val="100000"/>
              </a:lnSpc>
            </a:pPr>
            <a:r>
              <a:rPr dirty="0"/>
              <a:t>RESTful </a:t>
            </a:r>
            <a:r>
              <a:rPr dirty="0" spc="-5"/>
              <a:t>SpringMVC</a:t>
            </a:r>
            <a:r>
              <a:rPr dirty="0" spc="-90"/>
              <a:t> </a:t>
            </a:r>
            <a:r>
              <a:rPr dirty="0" spc="-5"/>
              <a:t>CRUD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3989" rIns="0" bIns="0" rtlCol="0" vert="horz">
            <a:spAutoFit/>
          </a:bodyPr>
          <a:lstStyle/>
          <a:p>
            <a:pPr marL="218440">
              <a:lnSpc>
                <a:spcPct val="100000"/>
              </a:lnSpc>
              <a:tabLst>
                <a:tab pos="560070" algn="l"/>
              </a:tabLst>
            </a:pPr>
            <a:r>
              <a:rPr dirty="0" sz="2400" spc="-5"/>
              <a:t>•	</a:t>
            </a:r>
            <a:r>
              <a:rPr dirty="0" sz="2400"/>
              <a:t>3.</a:t>
            </a:r>
            <a:r>
              <a:rPr dirty="0" sz="2400" spc="-110"/>
              <a:t> </a:t>
            </a:r>
            <a:r>
              <a:rPr dirty="0" sz="2400">
                <a:latin typeface="宋体"/>
                <a:cs typeface="宋体"/>
              </a:rPr>
              <a:t>删</a:t>
            </a:r>
            <a:r>
              <a:rPr dirty="0" sz="2400">
                <a:latin typeface="MS Gothic"/>
                <a:cs typeface="MS Gothic"/>
              </a:rPr>
              <a:t>除操作</a:t>
            </a:r>
            <a:endParaRPr sz="2400">
              <a:latin typeface="MS Gothic"/>
              <a:cs typeface="MS Gothic"/>
            </a:endParaRPr>
          </a:p>
          <a:p>
            <a:pPr marL="960755" indent="-285115">
              <a:lnSpc>
                <a:spcPct val="100000"/>
              </a:lnSpc>
              <a:spcBef>
                <a:spcPts val="355"/>
              </a:spcBef>
              <a:buClr>
                <a:srgbClr val="0000FF"/>
              </a:buClr>
              <a:buChar char="–"/>
              <a:tabLst>
                <a:tab pos="960755" algn="l"/>
              </a:tabLst>
            </a:pPr>
            <a:r>
              <a:rPr dirty="0" spc="-5"/>
              <a:t>URL</a:t>
            </a:r>
            <a:r>
              <a:rPr dirty="0" spc="-5">
                <a:latin typeface="MS Gothic"/>
                <a:cs typeface="MS Gothic"/>
              </a:rPr>
              <a:t>：</a:t>
            </a:r>
            <a:r>
              <a:rPr dirty="0" spc="-5" b="1">
                <a:solidFill>
                  <a:srgbClr val="0000FF"/>
                </a:solidFill>
                <a:latin typeface="Arial"/>
                <a:cs typeface="Arial"/>
              </a:rPr>
              <a:t>emp/{id}</a:t>
            </a:r>
          </a:p>
          <a:p>
            <a:pPr marL="960755" indent="-285115">
              <a:lnSpc>
                <a:spcPct val="100000"/>
              </a:lnSpc>
              <a:spcBef>
                <a:spcPts val="350"/>
              </a:spcBef>
              <a:buClr>
                <a:srgbClr val="FF0000"/>
              </a:buClr>
              <a:buFont typeface="Arial"/>
              <a:buChar char="–"/>
              <a:tabLst>
                <a:tab pos="960755" algn="l"/>
              </a:tabLst>
            </a:pP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求方式：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DELETE</a:t>
            </a:r>
          </a:p>
          <a:p>
            <a:pPr marL="675640">
              <a:lnSpc>
                <a:spcPct val="100000"/>
              </a:lnSpc>
              <a:spcBef>
                <a:spcPts val="350"/>
              </a:spcBef>
              <a:tabLst>
                <a:tab pos="960119" algn="l"/>
              </a:tabLst>
            </a:pPr>
            <a:r>
              <a:rPr dirty="0" spc="-5"/>
              <a:t>–	</a:t>
            </a:r>
            <a:r>
              <a:rPr dirty="0">
                <a:latin typeface="宋体"/>
                <a:cs typeface="宋体"/>
              </a:rPr>
              <a:t>删</a:t>
            </a:r>
            <a:r>
              <a:rPr dirty="0">
                <a:latin typeface="MS Gothic"/>
                <a:cs typeface="MS Gothic"/>
              </a:rPr>
              <a:t>除后效果：</a:t>
            </a:r>
            <a:r>
              <a:rPr dirty="0">
                <a:latin typeface="宋体"/>
                <a:cs typeface="宋体"/>
              </a:rPr>
              <a:t>对应记录</a:t>
            </a:r>
            <a:r>
              <a:rPr dirty="0">
                <a:latin typeface="MS Gothic"/>
                <a:cs typeface="MS Gothic"/>
              </a:rPr>
              <a:t>从数据表中</a:t>
            </a:r>
            <a:r>
              <a:rPr dirty="0">
                <a:latin typeface="宋体"/>
                <a:cs typeface="宋体"/>
              </a:rPr>
              <a:t>删</a:t>
            </a:r>
            <a:r>
              <a:rPr dirty="0">
                <a:latin typeface="MS Gothic"/>
                <a:cs typeface="MS Gothic"/>
              </a:rPr>
              <a:t>除</a:t>
            </a:r>
          </a:p>
          <a:p>
            <a:pPr marL="218440">
              <a:lnSpc>
                <a:spcPct val="100000"/>
              </a:lnSpc>
              <a:spcBef>
                <a:spcPts val="365"/>
              </a:spcBef>
              <a:tabLst>
                <a:tab pos="560070" algn="l"/>
              </a:tabLst>
            </a:pPr>
            <a:r>
              <a:rPr dirty="0" sz="2400" spc="-5"/>
              <a:t>•	</a:t>
            </a:r>
            <a:r>
              <a:rPr dirty="0" sz="2400"/>
              <a:t>4. </a:t>
            </a:r>
            <a:r>
              <a:rPr dirty="0" sz="2400">
                <a:latin typeface="MS Gothic"/>
                <a:cs typeface="MS Gothic"/>
              </a:rPr>
              <a:t>修改操作：</a:t>
            </a:r>
            <a:r>
              <a:rPr dirty="0" sz="2400" b="1" i="1">
                <a:latin typeface="Arial"/>
                <a:cs typeface="Arial"/>
              </a:rPr>
              <a:t>lastName</a:t>
            </a:r>
            <a:r>
              <a:rPr dirty="0" sz="2400" spc="-145" b="1" i="1">
                <a:latin typeface="Arial"/>
                <a:cs typeface="Arial"/>
              </a:rPr>
              <a:t> </a:t>
            </a:r>
            <a:r>
              <a:rPr dirty="0" sz="2450" spc="-40" b="1" i="1">
                <a:latin typeface="Meiryo"/>
                <a:cs typeface="Meiryo"/>
              </a:rPr>
              <a:t>不可修改</a:t>
            </a:r>
            <a:r>
              <a:rPr dirty="0" sz="2400" spc="-40">
                <a:latin typeface="MS Gothic"/>
                <a:cs typeface="MS Gothic"/>
              </a:rPr>
              <a:t>！</a:t>
            </a:r>
            <a:endParaRPr sz="2400">
              <a:latin typeface="MS Gothic"/>
              <a:cs typeface="MS Gothic"/>
            </a:endParaRPr>
          </a:p>
          <a:p>
            <a:pPr marL="675640">
              <a:lnSpc>
                <a:spcPct val="100000"/>
              </a:lnSpc>
              <a:spcBef>
                <a:spcPts val="345"/>
              </a:spcBef>
              <a:tabLst>
                <a:tab pos="960119" algn="l"/>
              </a:tabLst>
            </a:pPr>
            <a:r>
              <a:rPr dirty="0" spc="-5"/>
              <a:t>–	</a:t>
            </a:r>
            <a:r>
              <a:rPr dirty="0">
                <a:latin typeface="宋体"/>
                <a:cs typeface="宋体"/>
              </a:rPr>
              <a:t>显</a:t>
            </a:r>
            <a:r>
              <a:rPr dirty="0">
                <a:latin typeface="MS Gothic"/>
                <a:cs typeface="MS Gothic"/>
              </a:rPr>
              <a:t>示修改</a:t>
            </a:r>
            <a:r>
              <a:rPr dirty="0">
                <a:latin typeface="宋体"/>
                <a:cs typeface="宋体"/>
              </a:rPr>
              <a:t>页</a:t>
            </a:r>
            <a:r>
              <a:rPr dirty="0">
                <a:latin typeface="MS Gothic"/>
                <a:cs typeface="MS Gothic"/>
              </a:rPr>
              <a:t>面：</a:t>
            </a:r>
          </a:p>
          <a:p>
            <a:pPr lvl="1" marL="1360805" indent="-227965">
              <a:lnSpc>
                <a:spcPct val="100000"/>
              </a:lnSpc>
              <a:spcBef>
                <a:spcPts val="280"/>
              </a:spcBef>
              <a:buClr>
                <a:srgbClr val="0000FF"/>
              </a:buClr>
              <a:buChar char="•"/>
              <a:tabLst>
                <a:tab pos="1360805" algn="l"/>
              </a:tabLst>
            </a:pPr>
            <a:r>
              <a:rPr dirty="0" sz="1600" spc="-5">
                <a:latin typeface="Arial"/>
                <a:cs typeface="Arial"/>
              </a:rPr>
              <a:t>URI</a:t>
            </a:r>
            <a:r>
              <a:rPr dirty="0" sz="1600" spc="-5">
                <a:latin typeface="MS Gothic"/>
                <a:cs typeface="MS Gothic"/>
              </a:rPr>
              <a:t>：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emp/{id}</a:t>
            </a:r>
            <a:endParaRPr sz="1600">
              <a:latin typeface="Arial"/>
              <a:cs typeface="Arial"/>
            </a:endParaRPr>
          </a:p>
          <a:p>
            <a:pPr marL="1132840">
              <a:lnSpc>
                <a:spcPct val="100000"/>
              </a:lnSpc>
              <a:spcBef>
                <a:spcPts val="275"/>
              </a:spcBef>
              <a:tabLst>
                <a:tab pos="1360170" algn="l"/>
              </a:tabLst>
            </a:pPr>
            <a:r>
              <a:rPr dirty="0" sz="1600" spc="-5">
                <a:solidFill>
                  <a:srgbClr val="FF0000"/>
                </a:solidFill>
              </a:rPr>
              <a:t>•	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求方式：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GET</a:t>
            </a:r>
            <a:endParaRPr sz="1600">
              <a:latin typeface="Arial"/>
              <a:cs typeface="Arial"/>
            </a:endParaRPr>
          </a:p>
          <a:p>
            <a:pPr marL="1132840">
              <a:lnSpc>
                <a:spcPct val="100000"/>
              </a:lnSpc>
              <a:spcBef>
                <a:spcPts val="305"/>
              </a:spcBef>
              <a:tabLst>
                <a:tab pos="1360170" algn="l"/>
              </a:tabLst>
            </a:pPr>
            <a:r>
              <a:rPr dirty="0" sz="1600" spc="-5"/>
              <a:t>•	</a:t>
            </a:r>
            <a:r>
              <a:rPr dirty="0" sz="1600">
                <a:latin typeface="宋体"/>
                <a:cs typeface="宋体"/>
              </a:rPr>
              <a:t>显</a:t>
            </a:r>
            <a:r>
              <a:rPr dirty="0" sz="1600">
                <a:latin typeface="MS Gothic"/>
                <a:cs typeface="MS Gothic"/>
              </a:rPr>
              <a:t>示效果：回</a:t>
            </a:r>
            <a:r>
              <a:rPr dirty="0" sz="1600">
                <a:latin typeface="宋体"/>
                <a:cs typeface="宋体"/>
              </a:rPr>
              <a:t>显</a:t>
            </a:r>
            <a:r>
              <a:rPr dirty="0" sz="1600">
                <a:latin typeface="MS Gothic"/>
                <a:cs typeface="MS Gothic"/>
              </a:rPr>
              <a:t>表</a:t>
            </a:r>
            <a:r>
              <a:rPr dirty="0" sz="1600">
                <a:latin typeface="宋体"/>
                <a:cs typeface="宋体"/>
              </a:rPr>
              <a:t>单</a:t>
            </a:r>
            <a:r>
              <a:rPr dirty="0" sz="1800">
                <a:latin typeface="MS Gothic"/>
                <a:cs typeface="MS Gothic"/>
              </a:rPr>
              <a:t>。</a:t>
            </a:r>
            <a:endParaRPr sz="1800">
              <a:latin typeface="MS Gothic"/>
              <a:cs typeface="MS Gothic"/>
            </a:endParaRPr>
          </a:p>
          <a:p>
            <a:pPr marL="675640">
              <a:lnSpc>
                <a:spcPct val="100000"/>
              </a:lnSpc>
              <a:spcBef>
                <a:spcPts val="350"/>
              </a:spcBef>
              <a:tabLst>
                <a:tab pos="960119" algn="l"/>
              </a:tabLst>
            </a:pPr>
            <a:r>
              <a:rPr dirty="0" spc="-5"/>
              <a:t>–	</a:t>
            </a:r>
            <a:r>
              <a:rPr dirty="0">
                <a:latin typeface="MS Gothic"/>
                <a:cs typeface="MS Gothic"/>
              </a:rPr>
              <a:t>修改</a:t>
            </a:r>
            <a:r>
              <a:rPr dirty="0">
                <a:latin typeface="宋体"/>
                <a:cs typeface="宋体"/>
              </a:rPr>
              <a:t>员</a:t>
            </a:r>
            <a:r>
              <a:rPr dirty="0">
                <a:latin typeface="MS Gothic"/>
                <a:cs typeface="MS Gothic"/>
              </a:rPr>
              <a:t>工信息：</a:t>
            </a:r>
          </a:p>
          <a:p>
            <a:pPr lvl="1" marL="1360805" indent="-227965">
              <a:lnSpc>
                <a:spcPct val="100000"/>
              </a:lnSpc>
              <a:spcBef>
                <a:spcPts val="280"/>
              </a:spcBef>
              <a:buClr>
                <a:srgbClr val="0000FF"/>
              </a:buClr>
              <a:buChar char="•"/>
              <a:tabLst>
                <a:tab pos="1360805" algn="l"/>
              </a:tabLst>
            </a:pPr>
            <a:r>
              <a:rPr dirty="0" sz="1600" spc="-5">
                <a:latin typeface="Arial"/>
                <a:cs typeface="Arial"/>
              </a:rPr>
              <a:t>URI</a:t>
            </a:r>
            <a:r>
              <a:rPr dirty="0" sz="1600" spc="-5">
                <a:latin typeface="MS Gothic"/>
                <a:cs typeface="MS Gothic"/>
              </a:rPr>
              <a:t>：</a:t>
            </a:r>
            <a:r>
              <a:rPr dirty="0" sz="1600" spc="-5" b="1">
                <a:solidFill>
                  <a:srgbClr val="0000FF"/>
                </a:solidFill>
                <a:latin typeface="Arial"/>
                <a:cs typeface="Arial"/>
              </a:rPr>
              <a:t>emp</a:t>
            </a:r>
            <a:endParaRPr sz="1600">
              <a:latin typeface="Arial"/>
              <a:cs typeface="Arial"/>
            </a:endParaRPr>
          </a:p>
          <a:p>
            <a:pPr marL="1132840">
              <a:lnSpc>
                <a:spcPct val="100000"/>
              </a:lnSpc>
              <a:spcBef>
                <a:spcPts val="275"/>
              </a:spcBef>
              <a:tabLst>
                <a:tab pos="1360170" algn="l"/>
              </a:tabLst>
            </a:pPr>
            <a:r>
              <a:rPr dirty="0" sz="1600" spc="-5">
                <a:solidFill>
                  <a:srgbClr val="FF0000"/>
                </a:solidFill>
              </a:rPr>
              <a:t>•	</a:t>
            </a:r>
            <a:r>
              <a:rPr dirty="0" sz="1600">
                <a:latin typeface="宋体"/>
                <a:cs typeface="宋体"/>
              </a:rPr>
              <a:t>请</a:t>
            </a:r>
            <a:r>
              <a:rPr dirty="0" sz="1600">
                <a:latin typeface="MS Gothic"/>
                <a:cs typeface="MS Gothic"/>
              </a:rPr>
              <a:t>求方式：</a:t>
            </a:r>
            <a:r>
              <a:rPr dirty="0" sz="1600" b="1">
                <a:solidFill>
                  <a:srgbClr val="FF0000"/>
                </a:solidFill>
                <a:latin typeface="Arial"/>
                <a:cs typeface="Arial"/>
              </a:rPr>
              <a:t>PUT</a:t>
            </a:r>
            <a:endParaRPr sz="1600">
              <a:latin typeface="Arial"/>
              <a:cs typeface="Arial"/>
            </a:endParaRPr>
          </a:p>
          <a:p>
            <a:pPr marL="1132840">
              <a:lnSpc>
                <a:spcPct val="100000"/>
              </a:lnSpc>
              <a:spcBef>
                <a:spcPts val="275"/>
              </a:spcBef>
              <a:tabLst>
                <a:tab pos="1360170" algn="l"/>
              </a:tabLst>
            </a:pPr>
            <a:r>
              <a:rPr dirty="0" sz="1600" spc="-5"/>
              <a:t>•	</a:t>
            </a:r>
            <a:r>
              <a:rPr dirty="0" sz="1600">
                <a:latin typeface="宋体"/>
                <a:cs typeface="宋体"/>
              </a:rPr>
              <a:t>显</a:t>
            </a:r>
            <a:r>
              <a:rPr dirty="0" sz="1600">
                <a:latin typeface="MS Gothic"/>
                <a:cs typeface="MS Gothic"/>
              </a:rPr>
              <a:t>示效果：完成修改，重定向到</a:t>
            </a:r>
            <a:r>
              <a:rPr dirty="0" sz="1600" spc="-415">
                <a:latin typeface="MS Gothic"/>
                <a:cs typeface="MS Gothic"/>
              </a:rPr>
              <a:t> </a:t>
            </a:r>
            <a:r>
              <a:rPr dirty="0" sz="1600"/>
              <a:t>list</a:t>
            </a:r>
            <a:r>
              <a:rPr dirty="0" sz="1600" spc="-60"/>
              <a:t> </a:t>
            </a:r>
            <a:r>
              <a:rPr dirty="0" sz="1600">
                <a:latin typeface="宋体"/>
                <a:cs typeface="宋体"/>
              </a:rPr>
              <a:t>页</a:t>
            </a:r>
            <a:r>
              <a:rPr dirty="0" sz="1600">
                <a:latin typeface="MS Gothic"/>
                <a:cs typeface="MS Gothic"/>
              </a:rPr>
              <a:t>面。</a:t>
            </a:r>
            <a:endParaRPr sz="16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2134" y="4105909"/>
            <a:ext cx="2374899" cy="218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396875">
              <a:lnSpc>
                <a:spcPct val="100000"/>
              </a:lnSpc>
            </a:pPr>
            <a:r>
              <a:rPr dirty="0"/>
              <a:t>RESTful </a:t>
            </a:r>
            <a:r>
              <a:rPr dirty="0" spc="-5"/>
              <a:t>SpringMVC</a:t>
            </a:r>
            <a:r>
              <a:rPr dirty="0" spc="-90"/>
              <a:t> </a:t>
            </a:r>
            <a:r>
              <a:rPr dirty="0" spc="-5"/>
              <a:t>CRUD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62479"/>
            <a:ext cx="5995670" cy="34410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841750">
              <a:lnSpc>
                <a:spcPct val="100000"/>
              </a:lnSpc>
              <a:tabLst>
                <a:tab pos="341630" algn="l"/>
              </a:tabLst>
            </a:pPr>
            <a:r>
              <a:rPr dirty="0" sz="2800" spc="-5">
                <a:latin typeface="Arial"/>
                <a:cs typeface="Arial"/>
              </a:rPr>
              <a:t>•</a:t>
            </a:r>
            <a:r>
              <a:rPr dirty="0" sz="2800" spc="-5">
                <a:latin typeface="Arial"/>
                <a:cs typeface="Arial"/>
              </a:rPr>
              <a:t>	</a:t>
            </a:r>
            <a:r>
              <a:rPr dirty="0" sz="2800" spc="-5">
                <a:latin typeface="MS Gothic"/>
                <a:cs typeface="MS Gothic"/>
              </a:rPr>
              <a:t>相</a:t>
            </a:r>
            <a:r>
              <a:rPr dirty="0" sz="2800" spc="-5">
                <a:latin typeface="宋体"/>
                <a:cs typeface="宋体"/>
              </a:rPr>
              <a:t>关</a:t>
            </a:r>
            <a:r>
              <a:rPr dirty="0" sz="2800" spc="-5">
                <a:latin typeface="MS Gothic"/>
                <a:cs typeface="MS Gothic"/>
              </a:rPr>
              <a:t>的</a:t>
            </a:r>
            <a:r>
              <a:rPr dirty="0" sz="2800" spc="-5">
                <a:latin typeface="宋体"/>
                <a:cs typeface="宋体"/>
              </a:rPr>
              <a:t>类</a:t>
            </a:r>
            <a:r>
              <a:rPr dirty="0" sz="2800" spc="-5">
                <a:latin typeface="MS Gothic"/>
                <a:cs typeface="MS Gothic"/>
              </a:rPr>
              <a:t>：</a:t>
            </a:r>
            <a:endParaRPr sz="2800">
              <a:latin typeface="MS Gothic"/>
              <a:cs typeface="MS Gothic"/>
            </a:endParaRPr>
          </a:p>
          <a:p>
            <a:pPr marL="755015" indent="-285115">
              <a:lnSpc>
                <a:spcPct val="100000"/>
              </a:lnSpc>
              <a:spcBef>
                <a:spcPts val="42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400" spc="-5">
                <a:latin typeface="宋体"/>
                <a:cs typeface="宋体"/>
              </a:rPr>
              <a:t>实</a:t>
            </a:r>
            <a:r>
              <a:rPr dirty="0" sz="2400" spc="-5">
                <a:latin typeface="MS Gothic"/>
                <a:cs typeface="MS Gothic"/>
              </a:rPr>
              <a:t>体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Arial"/>
                <a:cs typeface="Arial"/>
              </a:rPr>
              <a:t>Employee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Department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20"/>
              </a:spcBef>
              <a:buClr>
                <a:srgbClr val="FF0000"/>
              </a:buClr>
              <a:buChar char="–"/>
              <a:tabLst>
                <a:tab pos="755015" algn="l"/>
              </a:tabLst>
            </a:pPr>
            <a:r>
              <a:rPr dirty="0" sz="2400" spc="-5">
                <a:latin typeface="Arial"/>
                <a:cs typeface="Arial"/>
              </a:rPr>
              <a:t>Handler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EmployeeHandler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755015" algn="l"/>
              </a:tabLst>
            </a:pPr>
            <a:r>
              <a:rPr dirty="0" sz="2400" spc="-5">
                <a:latin typeface="Arial"/>
                <a:cs typeface="Arial"/>
              </a:rPr>
              <a:t>Dao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Arial"/>
                <a:cs typeface="Arial"/>
              </a:rPr>
              <a:t>EmployeeDao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DepartmentDao</a:t>
            </a:r>
            <a:endParaRPr sz="2400">
              <a:latin typeface="Arial"/>
              <a:cs typeface="Arial"/>
            </a:endParaRPr>
          </a:p>
          <a:p>
            <a:pPr algn="ctr" marR="3841750">
              <a:lnSpc>
                <a:spcPct val="100000"/>
              </a:lnSpc>
              <a:spcBef>
                <a:spcPts val="484"/>
              </a:spcBef>
              <a:tabLst>
                <a:tab pos="341630" algn="l"/>
              </a:tabLst>
            </a:pPr>
            <a:r>
              <a:rPr dirty="0" sz="2800" spc="-5">
                <a:latin typeface="Arial"/>
                <a:cs typeface="Arial"/>
              </a:rPr>
              <a:t>•</a:t>
            </a:r>
            <a:r>
              <a:rPr dirty="0" sz="2800" spc="-5">
                <a:latin typeface="Arial"/>
                <a:cs typeface="Arial"/>
              </a:rPr>
              <a:t>	</a:t>
            </a:r>
            <a:r>
              <a:rPr dirty="0" sz="2800" spc="-5">
                <a:latin typeface="MS Gothic"/>
                <a:cs typeface="MS Gothic"/>
              </a:rPr>
              <a:t>相</a:t>
            </a:r>
            <a:r>
              <a:rPr dirty="0" sz="2800" spc="-5">
                <a:latin typeface="宋体"/>
                <a:cs typeface="宋体"/>
              </a:rPr>
              <a:t>关</a:t>
            </a:r>
            <a:r>
              <a:rPr dirty="0" sz="2800" spc="-5">
                <a:latin typeface="MS Gothic"/>
                <a:cs typeface="MS Gothic"/>
              </a:rPr>
              <a:t>的</a:t>
            </a:r>
            <a:r>
              <a:rPr dirty="0" sz="2800" spc="-5">
                <a:latin typeface="宋体"/>
                <a:cs typeface="宋体"/>
              </a:rPr>
              <a:t>页</a:t>
            </a:r>
            <a:r>
              <a:rPr dirty="0" sz="2800" spc="-5">
                <a:latin typeface="MS Gothic"/>
                <a:cs typeface="MS Gothic"/>
              </a:rPr>
              <a:t>面</a:t>
            </a:r>
            <a:endParaRPr sz="2800">
              <a:latin typeface="MS Gothic"/>
              <a:cs typeface="MS Gothic"/>
            </a:endParaRPr>
          </a:p>
          <a:p>
            <a:pPr marL="755015" indent="-285115">
              <a:lnSpc>
                <a:spcPct val="100000"/>
              </a:lnSpc>
              <a:spcBef>
                <a:spcPts val="42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list.jsp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input.jsp</a:t>
            </a:r>
            <a:endParaRPr sz="24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edit.jsp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20559" y="3284854"/>
            <a:ext cx="1917700" cy="314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359" y="269049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7359" y="267208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67359" y="265176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7359" y="263271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7359" y="261238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7359" y="259397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7359" y="257365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7359" y="2555239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7359" y="253492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7359" y="251587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7359" y="249618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7359" y="247713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7359" y="2456814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7359" y="243840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7359" y="241935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67359" y="2399664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7359" y="2380614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7359" y="236029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7359" y="234188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7359" y="232156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67359" y="230314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67359" y="228282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7359" y="22637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7359" y="2244089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7359" y="2225039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7359" y="220472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19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67359" y="218058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7359" y="21558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7359" y="213169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7359" y="210693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7359" y="20821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67359" y="20580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7359" y="203327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7359" y="200913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7359" y="19843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7359" y="1958339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67359" y="193421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7359" y="190944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7359" y="188531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7359" y="18605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7359" y="18357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67359" y="181165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7359" y="178688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67359" y="17627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67359" y="173672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67359" y="171196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7359" y="168783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67359" y="166306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7359" y="16389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7359" y="161416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67359" y="158940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67359" y="15652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67359" y="15405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7359" y="151638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67359" y="1490344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67359" y="146558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67359" y="144145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67359" y="14166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7359" y="139255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7359" y="13677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67359" y="134302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7359" y="131889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7359" y="129413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5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67359" y="1268094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4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67359" y="1268730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80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75740" y="198882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 h="0">
                <a:moveTo>
                  <a:pt x="0" y="0"/>
                </a:moveTo>
                <a:lnTo>
                  <a:pt x="3600450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990465" y="1931670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5181600" y="1833879"/>
            <a:ext cx="824230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update()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760856" y="6014402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 h="0">
                <a:moveTo>
                  <a:pt x="0" y="0"/>
                </a:moveTo>
                <a:lnTo>
                  <a:pt x="437829" y="0"/>
                </a:lnTo>
              </a:path>
            </a:pathLst>
          </a:custGeom>
          <a:ln w="14604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683068" y="5999479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1524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630680" y="5984557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 h="0">
                <a:moveTo>
                  <a:pt x="0" y="0"/>
                </a:moveTo>
                <a:lnTo>
                  <a:pt x="698497" y="0"/>
                </a:lnTo>
              </a:path>
            </a:pathLst>
          </a:custGeom>
          <a:ln w="14605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592897" y="5969317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4" h="0">
                <a:moveTo>
                  <a:pt x="0" y="0"/>
                </a:moveTo>
                <a:lnTo>
                  <a:pt x="774064" y="0"/>
                </a:lnTo>
              </a:path>
            </a:pathLst>
          </a:custGeom>
          <a:ln w="1587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569085" y="5954077"/>
            <a:ext cx="821690" cy="0"/>
          </a:xfrm>
          <a:custGeom>
            <a:avLst/>
            <a:gdLst/>
            <a:ahLst/>
            <a:cxnLst/>
            <a:rect l="l" t="t" r="r" b="b"/>
            <a:pathLst>
              <a:path w="821689" h="0">
                <a:moveTo>
                  <a:pt x="0" y="0"/>
                </a:moveTo>
                <a:lnTo>
                  <a:pt x="821689" y="0"/>
                </a:lnTo>
              </a:path>
            </a:pathLst>
          </a:custGeom>
          <a:ln w="14605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53845" y="5930900"/>
            <a:ext cx="852169" cy="15875"/>
          </a:xfrm>
          <a:custGeom>
            <a:avLst/>
            <a:gdLst/>
            <a:ahLst/>
            <a:cxnLst/>
            <a:rect l="l" t="t" r="r" b="b"/>
            <a:pathLst>
              <a:path w="852169" h="15875">
                <a:moveTo>
                  <a:pt x="0" y="15875"/>
                </a:moveTo>
                <a:lnTo>
                  <a:pt x="852169" y="15875"/>
                </a:lnTo>
                <a:lnTo>
                  <a:pt x="852169" y="0"/>
                </a:lnTo>
                <a:lnTo>
                  <a:pt x="0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D3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48764" y="5916295"/>
            <a:ext cx="862330" cy="14604"/>
          </a:xfrm>
          <a:custGeom>
            <a:avLst/>
            <a:gdLst/>
            <a:ahLst/>
            <a:cxnLst/>
            <a:rect l="l" t="t" r="r" b="b"/>
            <a:pathLst>
              <a:path w="862330" h="14604">
                <a:moveTo>
                  <a:pt x="0" y="14605"/>
                </a:moveTo>
                <a:lnTo>
                  <a:pt x="862329" y="14605"/>
                </a:lnTo>
                <a:lnTo>
                  <a:pt x="862329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3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548123" y="5907404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11429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48129" y="5913754"/>
            <a:ext cx="863600" cy="0"/>
          </a:xfrm>
          <a:custGeom>
            <a:avLst/>
            <a:gdLst/>
            <a:ahLst/>
            <a:cxnLst/>
            <a:rect l="l" t="t" r="r" b="b"/>
            <a:pathLst>
              <a:path w="863600" h="0">
                <a:moveTo>
                  <a:pt x="0" y="0"/>
                </a:moveTo>
                <a:lnTo>
                  <a:pt x="86359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548764" y="5915659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548103" y="5886450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6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548087" y="5870575"/>
            <a:ext cx="864235" cy="15875"/>
          </a:xfrm>
          <a:custGeom>
            <a:avLst/>
            <a:gdLst/>
            <a:ahLst/>
            <a:cxnLst/>
            <a:rect l="l" t="t" r="r" b="b"/>
            <a:pathLst>
              <a:path w="864235" h="15875">
                <a:moveTo>
                  <a:pt x="0" y="15875"/>
                </a:moveTo>
                <a:lnTo>
                  <a:pt x="863615" y="15875"/>
                </a:lnTo>
                <a:lnTo>
                  <a:pt x="863615" y="0"/>
                </a:lnTo>
                <a:lnTo>
                  <a:pt x="0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D6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548073" y="5855970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7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548057" y="5840095"/>
            <a:ext cx="864235" cy="15875"/>
          </a:xfrm>
          <a:custGeom>
            <a:avLst/>
            <a:gdLst/>
            <a:ahLst/>
            <a:cxnLst/>
            <a:rect l="l" t="t" r="r" b="b"/>
            <a:pathLst>
              <a:path w="864235" h="15875">
                <a:moveTo>
                  <a:pt x="0" y="15875"/>
                </a:moveTo>
                <a:lnTo>
                  <a:pt x="863615" y="15875"/>
                </a:lnTo>
                <a:lnTo>
                  <a:pt x="863615" y="0"/>
                </a:lnTo>
                <a:lnTo>
                  <a:pt x="0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D7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548043" y="5825490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8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548028" y="5810250"/>
            <a:ext cx="864235" cy="15240"/>
          </a:xfrm>
          <a:custGeom>
            <a:avLst/>
            <a:gdLst/>
            <a:ahLst/>
            <a:cxnLst/>
            <a:rect l="l" t="t" r="r" b="b"/>
            <a:pathLst>
              <a:path w="864235" h="15239">
                <a:moveTo>
                  <a:pt x="0" y="15240"/>
                </a:moveTo>
                <a:lnTo>
                  <a:pt x="863614" y="15240"/>
                </a:lnTo>
                <a:lnTo>
                  <a:pt x="863614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FD8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548014" y="5795645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8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547998" y="5779770"/>
            <a:ext cx="864235" cy="15875"/>
          </a:xfrm>
          <a:custGeom>
            <a:avLst/>
            <a:gdLst/>
            <a:ahLst/>
            <a:cxnLst/>
            <a:rect l="l" t="t" r="r" b="b"/>
            <a:pathLst>
              <a:path w="864235" h="15875">
                <a:moveTo>
                  <a:pt x="0" y="15875"/>
                </a:moveTo>
                <a:lnTo>
                  <a:pt x="863615" y="15875"/>
                </a:lnTo>
                <a:lnTo>
                  <a:pt x="863615" y="0"/>
                </a:lnTo>
                <a:lnTo>
                  <a:pt x="0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D9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547984" y="5765165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A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547968" y="5749290"/>
            <a:ext cx="864235" cy="15875"/>
          </a:xfrm>
          <a:custGeom>
            <a:avLst/>
            <a:gdLst/>
            <a:ahLst/>
            <a:cxnLst/>
            <a:rect l="l" t="t" r="r" b="b"/>
            <a:pathLst>
              <a:path w="864235" h="15875">
                <a:moveTo>
                  <a:pt x="0" y="15875"/>
                </a:moveTo>
                <a:lnTo>
                  <a:pt x="863615" y="15875"/>
                </a:lnTo>
                <a:lnTo>
                  <a:pt x="863615" y="0"/>
                </a:lnTo>
                <a:lnTo>
                  <a:pt x="0" y="0"/>
                </a:lnTo>
                <a:lnTo>
                  <a:pt x="0" y="15875"/>
                </a:lnTo>
                <a:close/>
              </a:path>
            </a:pathLst>
          </a:custGeom>
          <a:solidFill>
            <a:srgbClr val="FFDA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547954" y="5734685"/>
            <a:ext cx="864235" cy="14604"/>
          </a:xfrm>
          <a:custGeom>
            <a:avLst/>
            <a:gdLst/>
            <a:ahLst/>
            <a:cxnLst/>
            <a:rect l="l" t="t" r="r" b="b"/>
            <a:pathLst>
              <a:path w="864235" h="14604">
                <a:moveTo>
                  <a:pt x="0" y="14605"/>
                </a:moveTo>
                <a:lnTo>
                  <a:pt x="863614" y="14605"/>
                </a:lnTo>
                <a:lnTo>
                  <a:pt x="863614" y="0"/>
                </a:lnTo>
                <a:lnTo>
                  <a:pt x="0" y="0"/>
                </a:lnTo>
                <a:lnTo>
                  <a:pt x="0" y="14605"/>
                </a:lnTo>
                <a:close/>
              </a:path>
            </a:pathLst>
          </a:custGeom>
          <a:solidFill>
            <a:srgbClr val="FFD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547939" y="5719445"/>
            <a:ext cx="864235" cy="15240"/>
          </a:xfrm>
          <a:custGeom>
            <a:avLst/>
            <a:gdLst/>
            <a:ahLst/>
            <a:cxnLst/>
            <a:rect l="l" t="t" r="r" b="b"/>
            <a:pathLst>
              <a:path w="864235" h="15239">
                <a:moveTo>
                  <a:pt x="0" y="15240"/>
                </a:moveTo>
                <a:lnTo>
                  <a:pt x="863614" y="15240"/>
                </a:lnTo>
                <a:lnTo>
                  <a:pt x="863614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547919" y="569912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DDC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547900" y="5679440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DD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547880" y="5659754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547860" y="563943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547841" y="561911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DF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547821" y="559879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DF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547801" y="5579110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0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547782" y="5559425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0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547763" y="5539740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547742" y="5518785"/>
            <a:ext cx="864235" cy="20955"/>
          </a:xfrm>
          <a:custGeom>
            <a:avLst/>
            <a:gdLst/>
            <a:ahLst/>
            <a:cxnLst/>
            <a:rect l="l" t="t" r="r" b="b"/>
            <a:pathLst>
              <a:path w="864235" h="20954">
                <a:moveTo>
                  <a:pt x="0" y="20955"/>
                </a:moveTo>
                <a:lnTo>
                  <a:pt x="863620" y="20955"/>
                </a:lnTo>
                <a:lnTo>
                  <a:pt x="863620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FFE3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547722" y="549846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E4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547703" y="5478779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4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547684" y="5459095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5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547663" y="5438140"/>
            <a:ext cx="864235" cy="20955"/>
          </a:xfrm>
          <a:custGeom>
            <a:avLst/>
            <a:gdLst/>
            <a:ahLst/>
            <a:cxnLst/>
            <a:rect l="l" t="t" r="r" b="b"/>
            <a:pathLst>
              <a:path w="864235" h="20954">
                <a:moveTo>
                  <a:pt x="0" y="20955"/>
                </a:moveTo>
                <a:lnTo>
                  <a:pt x="863620" y="20955"/>
                </a:lnTo>
                <a:lnTo>
                  <a:pt x="863620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FFE5D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547644" y="5418454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5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547624" y="5398135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E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547605" y="5378450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547585" y="5358765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7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1547565" y="5337810"/>
            <a:ext cx="864235" cy="20955"/>
          </a:xfrm>
          <a:custGeom>
            <a:avLst/>
            <a:gdLst/>
            <a:ahLst/>
            <a:cxnLst/>
            <a:rect l="l" t="t" r="r" b="b"/>
            <a:pathLst>
              <a:path w="864235" h="20954">
                <a:moveTo>
                  <a:pt x="0" y="20955"/>
                </a:moveTo>
                <a:lnTo>
                  <a:pt x="863620" y="20955"/>
                </a:lnTo>
                <a:lnTo>
                  <a:pt x="863620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FFE9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547545" y="5318125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A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1547526" y="5298440"/>
            <a:ext cx="864235" cy="19685"/>
          </a:xfrm>
          <a:custGeom>
            <a:avLst/>
            <a:gdLst/>
            <a:ahLst/>
            <a:cxnLst/>
            <a:rect l="l" t="t" r="r" b="b"/>
            <a:pathLst>
              <a:path w="864235" h="19685">
                <a:moveTo>
                  <a:pt x="0" y="19685"/>
                </a:moveTo>
                <a:lnTo>
                  <a:pt x="863619" y="19685"/>
                </a:lnTo>
                <a:lnTo>
                  <a:pt x="863619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B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547506" y="5278120"/>
            <a:ext cx="864235" cy="20320"/>
          </a:xfrm>
          <a:custGeom>
            <a:avLst/>
            <a:gdLst/>
            <a:ahLst/>
            <a:cxnLst/>
            <a:rect l="l" t="t" r="r" b="b"/>
            <a:pathLst>
              <a:path w="864235" h="20320">
                <a:moveTo>
                  <a:pt x="0" y="20320"/>
                </a:moveTo>
                <a:lnTo>
                  <a:pt x="863619" y="20320"/>
                </a:lnTo>
                <a:lnTo>
                  <a:pt x="863619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FFEB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547494" y="5258435"/>
            <a:ext cx="863600" cy="19685"/>
          </a:xfrm>
          <a:custGeom>
            <a:avLst/>
            <a:gdLst/>
            <a:ahLst/>
            <a:cxnLst/>
            <a:rect l="l" t="t" r="r" b="b"/>
            <a:pathLst>
              <a:path w="863600" h="19685">
                <a:moveTo>
                  <a:pt x="0" y="19685"/>
                </a:moveTo>
                <a:lnTo>
                  <a:pt x="863611" y="19685"/>
                </a:lnTo>
                <a:lnTo>
                  <a:pt x="863611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FFEB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548891" y="5237479"/>
            <a:ext cx="861060" cy="20955"/>
          </a:xfrm>
          <a:custGeom>
            <a:avLst/>
            <a:gdLst/>
            <a:ahLst/>
            <a:cxnLst/>
            <a:rect l="l" t="t" r="r" b="b"/>
            <a:pathLst>
              <a:path w="861060" h="20954">
                <a:moveTo>
                  <a:pt x="0" y="20955"/>
                </a:moveTo>
                <a:lnTo>
                  <a:pt x="860806" y="20955"/>
                </a:lnTo>
                <a:lnTo>
                  <a:pt x="860806" y="0"/>
                </a:lnTo>
                <a:lnTo>
                  <a:pt x="0" y="0"/>
                </a:lnTo>
                <a:lnTo>
                  <a:pt x="0" y="20955"/>
                </a:lnTo>
                <a:close/>
              </a:path>
            </a:pathLst>
          </a:custGeom>
          <a:solidFill>
            <a:srgbClr val="FFECE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563369" y="5227637"/>
            <a:ext cx="831850" cy="0"/>
          </a:xfrm>
          <a:custGeom>
            <a:avLst/>
            <a:gdLst/>
            <a:ahLst/>
            <a:cxnLst/>
            <a:rect l="l" t="t" r="r" b="b"/>
            <a:pathLst>
              <a:path w="831850" h="0">
                <a:moveTo>
                  <a:pt x="0" y="0"/>
                </a:moveTo>
                <a:lnTo>
                  <a:pt x="831850" y="0"/>
                </a:lnTo>
              </a:path>
            </a:pathLst>
          </a:custGeom>
          <a:ln w="19685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593214" y="5207952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 h="0">
                <a:moveTo>
                  <a:pt x="0" y="0"/>
                </a:moveTo>
                <a:lnTo>
                  <a:pt x="772160" y="0"/>
                </a:lnTo>
              </a:path>
            </a:pathLst>
          </a:custGeom>
          <a:ln w="1968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645284" y="5187950"/>
            <a:ext cx="668020" cy="0"/>
          </a:xfrm>
          <a:custGeom>
            <a:avLst/>
            <a:gdLst/>
            <a:ahLst/>
            <a:cxnLst/>
            <a:rect l="l" t="t" r="r" b="b"/>
            <a:pathLst>
              <a:path w="668019" h="0">
                <a:moveTo>
                  <a:pt x="0" y="0"/>
                </a:moveTo>
                <a:lnTo>
                  <a:pt x="668020" y="0"/>
                </a:lnTo>
              </a:path>
            </a:pathLst>
          </a:custGeom>
          <a:ln w="20320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728786" y="5167947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4" h="0">
                <a:moveTo>
                  <a:pt x="0" y="0"/>
                </a:moveTo>
                <a:lnTo>
                  <a:pt x="501017" y="0"/>
                </a:lnTo>
              </a:path>
            </a:pathLst>
          </a:custGeom>
          <a:ln w="1968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878966" y="5370512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656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897379" y="5371464"/>
            <a:ext cx="163830" cy="0"/>
          </a:xfrm>
          <a:custGeom>
            <a:avLst/>
            <a:gdLst/>
            <a:ahLst/>
            <a:cxnLst/>
            <a:rect l="l" t="t" r="r" b="b"/>
            <a:pathLst>
              <a:path w="163830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927224" y="5372734"/>
            <a:ext cx="104139" cy="0"/>
          </a:xfrm>
          <a:custGeom>
            <a:avLst/>
            <a:gdLst/>
            <a:ahLst/>
            <a:cxnLst/>
            <a:rect l="l" t="t" r="r" b="b"/>
            <a:pathLst>
              <a:path w="104139" h="0">
                <a:moveTo>
                  <a:pt x="0" y="0"/>
                </a:moveTo>
                <a:lnTo>
                  <a:pt x="104139" y="0"/>
                </a:lnTo>
              </a:path>
            </a:pathLst>
          </a:custGeom>
          <a:ln w="3175">
            <a:solidFill>
              <a:srgbClr val="FFD1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827611" y="5368290"/>
            <a:ext cx="303530" cy="0"/>
          </a:xfrm>
          <a:custGeom>
            <a:avLst/>
            <a:gdLst/>
            <a:ahLst/>
            <a:cxnLst/>
            <a:rect l="l" t="t" r="r" b="b"/>
            <a:pathLst>
              <a:path w="303530" h="0">
                <a:moveTo>
                  <a:pt x="0" y="0"/>
                </a:moveTo>
                <a:lnTo>
                  <a:pt x="303366" y="0"/>
                </a:lnTo>
              </a:path>
            </a:pathLst>
          </a:custGeom>
          <a:ln w="3810">
            <a:solidFill>
              <a:srgbClr val="FFD1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793558" y="5364479"/>
            <a:ext cx="371475" cy="0"/>
          </a:xfrm>
          <a:custGeom>
            <a:avLst/>
            <a:gdLst/>
            <a:ahLst/>
            <a:cxnLst/>
            <a:rect l="l" t="t" r="r" b="b"/>
            <a:pathLst>
              <a:path w="371475" h="0">
                <a:moveTo>
                  <a:pt x="0" y="0"/>
                </a:moveTo>
                <a:lnTo>
                  <a:pt x="371472" y="0"/>
                </a:lnTo>
              </a:path>
            </a:pathLst>
          </a:custGeom>
          <a:ln w="3810">
            <a:solidFill>
              <a:srgbClr val="FFD2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60221" y="5359082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 h="0">
                <a:moveTo>
                  <a:pt x="0" y="0"/>
                </a:moveTo>
                <a:lnTo>
                  <a:pt x="437829" y="0"/>
                </a:lnTo>
              </a:path>
            </a:pathLst>
          </a:custGeom>
          <a:ln w="317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773555" y="5360034"/>
            <a:ext cx="411480" cy="0"/>
          </a:xfrm>
          <a:custGeom>
            <a:avLst/>
            <a:gdLst/>
            <a:ahLst/>
            <a:cxnLst/>
            <a:rect l="l" t="t" r="r" b="b"/>
            <a:pathLst>
              <a:path w="411480" h="0">
                <a:moveTo>
                  <a:pt x="0" y="0"/>
                </a:moveTo>
                <a:lnTo>
                  <a:pt x="411478" y="0"/>
                </a:lnTo>
              </a:path>
            </a:pathLst>
          </a:custGeom>
          <a:ln w="317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780223" y="5361304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8142" y="0"/>
                </a:lnTo>
              </a:path>
            </a:pathLst>
          </a:custGeom>
          <a:ln w="317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790064" y="5362257"/>
            <a:ext cx="378460" cy="0"/>
          </a:xfrm>
          <a:custGeom>
            <a:avLst/>
            <a:gdLst/>
            <a:ahLst/>
            <a:cxnLst/>
            <a:rect l="l" t="t" r="r" b="b"/>
            <a:pathLst>
              <a:path w="378460" h="0">
                <a:moveTo>
                  <a:pt x="0" y="0"/>
                </a:moveTo>
                <a:lnTo>
                  <a:pt x="378459" y="0"/>
                </a:lnTo>
              </a:path>
            </a:pathLst>
          </a:custGeom>
          <a:ln w="3175">
            <a:solidFill>
              <a:srgbClr val="FFD2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41171" y="5356860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 h="0">
                <a:moveTo>
                  <a:pt x="0" y="0"/>
                </a:moveTo>
                <a:lnTo>
                  <a:pt x="476247" y="0"/>
                </a:lnTo>
              </a:path>
            </a:pathLst>
          </a:custGeom>
          <a:ln w="3810">
            <a:solidFill>
              <a:srgbClr val="FFD2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722755" y="5352415"/>
            <a:ext cx="513080" cy="0"/>
          </a:xfrm>
          <a:custGeom>
            <a:avLst/>
            <a:gdLst/>
            <a:ahLst/>
            <a:cxnLst/>
            <a:rect l="l" t="t" r="r" b="b"/>
            <a:pathLst>
              <a:path w="513080" h="0">
                <a:moveTo>
                  <a:pt x="0" y="0"/>
                </a:moveTo>
                <a:lnTo>
                  <a:pt x="513078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728788" y="5353684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4" h="0">
                <a:moveTo>
                  <a:pt x="0" y="0"/>
                </a:moveTo>
                <a:lnTo>
                  <a:pt x="501013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737994" y="5354637"/>
            <a:ext cx="482600" cy="0"/>
          </a:xfrm>
          <a:custGeom>
            <a:avLst/>
            <a:gdLst/>
            <a:ahLst/>
            <a:cxnLst/>
            <a:rect l="l" t="t" r="r" b="b"/>
            <a:pathLst>
              <a:path w="482600" h="0">
                <a:moveTo>
                  <a:pt x="0" y="0"/>
                </a:moveTo>
                <a:lnTo>
                  <a:pt x="482599" y="0"/>
                </a:lnTo>
              </a:path>
            </a:pathLst>
          </a:custGeom>
          <a:ln w="3175">
            <a:solidFill>
              <a:srgbClr val="FFD3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698943" y="5349240"/>
            <a:ext cx="560705" cy="0"/>
          </a:xfrm>
          <a:custGeom>
            <a:avLst/>
            <a:gdLst/>
            <a:ahLst/>
            <a:cxnLst/>
            <a:rect l="l" t="t" r="r" b="b"/>
            <a:pathLst>
              <a:path w="560705" h="0">
                <a:moveTo>
                  <a:pt x="0" y="0"/>
                </a:moveTo>
                <a:lnTo>
                  <a:pt x="560702" y="0"/>
                </a:lnTo>
              </a:path>
            </a:pathLst>
          </a:custGeom>
          <a:ln w="3810">
            <a:solidFill>
              <a:srgbClr val="FFD3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682433" y="5345429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3810">
            <a:solidFill>
              <a:srgbClr val="FFD4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671638" y="5340984"/>
            <a:ext cx="615315" cy="0"/>
          </a:xfrm>
          <a:custGeom>
            <a:avLst/>
            <a:gdLst/>
            <a:ahLst/>
            <a:cxnLst/>
            <a:rect l="l" t="t" r="r" b="b"/>
            <a:pathLst>
              <a:path w="615314" h="0">
                <a:moveTo>
                  <a:pt x="0" y="0"/>
                </a:moveTo>
                <a:lnTo>
                  <a:pt x="615313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677035" y="5342254"/>
            <a:ext cx="604520" cy="0"/>
          </a:xfrm>
          <a:custGeom>
            <a:avLst/>
            <a:gdLst/>
            <a:ahLst/>
            <a:cxnLst/>
            <a:rect l="l" t="t" r="r" b="b"/>
            <a:pathLst>
              <a:path w="604519" h="0">
                <a:moveTo>
                  <a:pt x="0" y="0"/>
                </a:moveTo>
                <a:lnTo>
                  <a:pt x="604518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682433" y="534352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2" y="0"/>
                </a:lnTo>
              </a:path>
            </a:pathLst>
          </a:custGeom>
          <a:ln w="3175">
            <a:solidFill>
              <a:srgbClr val="FFD6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651318" y="5337810"/>
            <a:ext cx="655955" cy="0"/>
          </a:xfrm>
          <a:custGeom>
            <a:avLst/>
            <a:gdLst/>
            <a:ahLst/>
            <a:cxnLst/>
            <a:rect l="l" t="t" r="r" b="b"/>
            <a:pathLst>
              <a:path w="655955" h="0">
                <a:moveTo>
                  <a:pt x="0" y="0"/>
                </a:moveTo>
                <a:lnTo>
                  <a:pt x="655953" y="0"/>
                </a:lnTo>
              </a:path>
            </a:pathLst>
          </a:custGeom>
          <a:ln w="3810">
            <a:solidFill>
              <a:srgbClr val="FFD6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641793" y="5334000"/>
            <a:ext cx="675005" cy="0"/>
          </a:xfrm>
          <a:custGeom>
            <a:avLst/>
            <a:gdLst/>
            <a:ahLst/>
            <a:cxnLst/>
            <a:rect l="l" t="t" r="r" b="b"/>
            <a:pathLst>
              <a:path w="675005" h="0">
                <a:moveTo>
                  <a:pt x="0" y="0"/>
                </a:moveTo>
                <a:lnTo>
                  <a:pt x="675003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627823" y="5330190"/>
            <a:ext cx="702945" cy="0"/>
          </a:xfrm>
          <a:custGeom>
            <a:avLst/>
            <a:gdLst/>
            <a:ahLst/>
            <a:cxnLst/>
            <a:rect l="l" t="t" r="r" b="b"/>
            <a:pathLst>
              <a:path w="702944" h="0">
                <a:moveTo>
                  <a:pt x="0" y="0"/>
                </a:moveTo>
                <a:lnTo>
                  <a:pt x="702943" y="0"/>
                </a:lnTo>
              </a:path>
            </a:pathLst>
          </a:custGeom>
          <a:ln w="3810">
            <a:solidFill>
              <a:srgbClr val="FFD7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618456" y="5326379"/>
            <a:ext cx="721995" cy="0"/>
          </a:xfrm>
          <a:custGeom>
            <a:avLst/>
            <a:gdLst/>
            <a:ahLst/>
            <a:cxnLst/>
            <a:rect l="l" t="t" r="r" b="b"/>
            <a:pathLst>
              <a:path w="721994" h="0">
                <a:moveTo>
                  <a:pt x="0" y="0"/>
                </a:moveTo>
                <a:lnTo>
                  <a:pt x="721676" y="0"/>
                </a:lnTo>
              </a:path>
            </a:pathLst>
          </a:custGeom>
          <a:ln w="3810">
            <a:solidFill>
              <a:srgbClr val="FFD8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607820" y="5322570"/>
            <a:ext cx="742950" cy="0"/>
          </a:xfrm>
          <a:custGeom>
            <a:avLst/>
            <a:gdLst/>
            <a:ahLst/>
            <a:cxnLst/>
            <a:rect l="l" t="t" r="r" b="b"/>
            <a:pathLst>
              <a:path w="742950" h="0">
                <a:moveTo>
                  <a:pt x="0" y="0"/>
                </a:moveTo>
                <a:lnTo>
                  <a:pt x="742948" y="0"/>
                </a:lnTo>
              </a:path>
            </a:pathLst>
          </a:custGeom>
          <a:ln w="3810">
            <a:solidFill>
              <a:srgbClr val="FFD8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599565" y="5318760"/>
            <a:ext cx="759460" cy="0"/>
          </a:xfrm>
          <a:custGeom>
            <a:avLst/>
            <a:gdLst/>
            <a:ahLst/>
            <a:cxnLst/>
            <a:rect l="l" t="t" r="r" b="b"/>
            <a:pathLst>
              <a:path w="759460" h="0">
                <a:moveTo>
                  <a:pt x="0" y="0"/>
                </a:moveTo>
                <a:lnTo>
                  <a:pt x="759458" y="0"/>
                </a:lnTo>
              </a:path>
            </a:pathLst>
          </a:custGeom>
          <a:ln w="3810">
            <a:solidFill>
              <a:srgbClr val="FFD8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592262" y="5314950"/>
            <a:ext cx="774065" cy="0"/>
          </a:xfrm>
          <a:custGeom>
            <a:avLst/>
            <a:gdLst/>
            <a:ahLst/>
            <a:cxnLst/>
            <a:rect l="l" t="t" r="r" b="b"/>
            <a:pathLst>
              <a:path w="774064" h="0">
                <a:moveTo>
                  <a:pt x="0" y="0"/>
                </a:moveTo>
                <a:lnTo>
                  <a:pt x="774064" y="0"/>
                </a:lnTo>
              </a:path>
            </a:pathLst>
          </a:custGeom>
          <a:ln w="3810">
            <a:solidFill>
              <a:srgbClr val="FFD9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584325" y="5311140"/>
            <a:ext cx="789940" cy="0"/>
          </a:xfrm>
          <a:custGeom>
            <a:avLst/>
            <a:gdLst/>
            <a:ahLst/>
            <a:cxnLst/>
            <a:rect l="l" t="t" r="r" b="b"/>
            <a:pathLst>
              <a:path w="789939" h="0">
                <a:moveTo>
                  <a:pt x="0" y="0"/>
                </a:moveTo>
                <a:lnTo>
                  <a:pt x="789939" y="0"/>
                </a:lnTo>
              </a:path>
            </a:pathLst>
          </a:custGeom>
          <a:ln w="3810">
            <a:solidFill>
              <a:srgbClr val="FFD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578610" y="5307329"/>
            <a:ext cx="801370" cy="0"/>
          </a:xfrm>
          <a:custGeom>
            <a:avLst/>
            <a:gdLst/>
            <a:ahLst/>
            <a:cxnLst/>
            <a:rect l="l" t="t" r="r" b="b"/>
            <a:pathLst>
              <a:path w="801369" h="0">
                <a:moveTo>
                  <a:pt x="0" y="0"/>
                </a:moveTo>
                <a:lnTo>
                  <a:pt x="801369" y="0"/>
                </a:lnTo>
              </a:path>
            </a:pathLst>
          </a:custGeom>
          <a:ln w="3810">
            <a:solidFill>
              <a:srgbClr val="FFD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573212" y="5303520"/>
            <a:ext cx="812165" cy="0"/>
          </a:xfrm>
          <a:custGeom>
            <a:avLst/>
            <a:gdLst/>
            <a:ahLst/>
            <a:cxnLst/>
            <a:rect l="l" t="t" r="r" b="b"/>
            <a:pathLst>
              <a:path w="812164" h="0">
                <a:moveTo>
                  <a:pt x="0" y="0"/>
                </a:moveTo>
                <a:lnTo>
                  <a:pt x="812164" y="0"/>
                </a:lnTo>
              </a:path>
            </a:pathLst>
          </a:custGeom>
          <a:ln w="3810">
            <a:solidFill>
              <a:srgbClr val="FFD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567497" y="5299710"/>
            <a:ext cx="823594" cy="0"/>
          </a:xfrm>
          <a:custGeom>
            <a:avLst/>
            <a:gdLst/>
            <a:ahLst/>
            <a:cxnLst/>
            <a:rect l="l" t="t" r="r" b="b"/>
            <a:pathLst>
              <a:path w="823594" h="0">
                <a:moveTo>
                  <a:pt x="0" y="0"/>
                </a:moveTo>
                <a:lnTo>
                  <a:pt x="823594" y="0"/>
                </a:lnTo>
              </a:path>
            </a:pathLst>
          </a:custGeom>
          <a:ln w="381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561782" y="5295265"/>
            <a:ext cx="835025" cy="0"/>
          </a:xfrm>
          <a:custGeom>
            <a:avLst/>
            <a:gdLst/>
            <a:ahLst/>
            <a:cxnLst/>
            <a:rect l="l" t="t" r="r" b="b"/>
            <a:pathLst>
              <a:path w="835025" h="0">
                <a:moveTo>
                  <a:pt x="0" y="0"/>
                </a:moveTo>
                <a:lnTo>
                  <a:pt x="835024" y="0"/>
                </a:lnTo>
              </a:path>
            </a:pathLst>
          </a:custGeom>
          <a:ln w="5080">
            <a:solidFill>
              <a:srgbClr val="FFDD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556596" y="5290185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 h="0">
                <a:moveTo>
                  <a:pt x="0" y="0"/>
                </a:moveTo>
                <a:lnTo>
                  <a:pt x="845396" y="0"/>
                </a:lnTo>
              </a:path>
            </a:pathLst>
          </a:custGeom>
          <a:ln w="5080">
            <a:solidFill>
              <a:srgbClr val="FFDD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553633" y="5285422"/>
            <a:ext cx="851535" cy="0"/>
          </a:xfrm>
          <a:custGeom>
            <a:avLst/>
            <a:gdLst/>
            <a:ahLst/>
            <a:cxnLst/>
            <a:rect l="l" t="t" r="r" b="b"/>
            <a:pathLst>
              <a:path w="851535" h="0">
                <a:moveTo>
                  <a:pt x="0" y="0"/>
                </a:moveTo>
                <a:lnTo>
                  <a:pt x="851322" y="0"/>
                </a:lnTo>
              </a:path>
            </a:pathLst>
          </a:custGeom>
          <a:ln w="4445">
            <a:solidFill>
              <a:srgbClr val="FFDE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551304" y="5280660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79" y="0"/>
                </a:lnTo>
              </a:path>
            </a:pathLst>
          </a:custGeom>
          <a:ln w="5080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548891" y="5275579"/>
            <a:ext cx="861060" cy="0"/>
          </a:xfrm>
          <a:custGeom>
            <a:avLst/>
            <a:gdLst/>
            <a:ahLst/>
            <a:cxnLst/>
            <a:rect l="l" t="t" r="r" b="b"/>
            <a:pathLst>
              <a:path w="861060" h="0">
                <a:moveTo>
                  <a:pt x="0" y="0"/>
                </a:moveTo>
                <a:lnTo>
                  <a:pt x="860805" y="0"/>
                </a:lnTo>
              </a:path>
            </a:pathLst>
          </a:custGeom>
          <a:ln w="5079">
            <a:solidFill>
              <a:srgbClr val="FFDF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548129" y="5269229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548510" y="5271770"/>
            <a:ext cx="861694" cy="0"/>
          </a:xfrm>
          <a:custGeom>
            <a:avLst/>
            <a:gdLst/>
            <a:ahLst/>
            <a:cxnLst/>
            <a:rect l="l" t="t" r="r" b="b"/>
            <a:pathLst>
              <a:path w="861694" h="0">
                <a:moveTo>
                  <a:pt x="0" y="0"/>
                </a:moveTo>
                <a:lnTo>
                  <a:pt x="861567" y="0"/>
                </a:lnTo>
              </a:path>
            </a:pathLst>
          </a:custGeom>
          <a:ln w="3175">
            <a:solidFill>
              <a:srgbClr val="FFDF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548129" y="5263515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547812" y="5264784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4" y="0"/>
                </a:lnTo>
              </a:path>
            </a:pathLst>
          </a:custGeom>
          <a:ln w="3175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547812" y="5266054"/>
            <a:ext cx="862965" cy="0"/>
          </a:xfrm>
          <a:custGeom>
            <a:avLst/>
            <a:gdLst/>
            <a:ahLst/>
            <a:cxnLst/>
            <a:rect l="l" t="t" r="r" b="b"/>
            <a:pathLst>
              <a:path w="862964" h="0">
                <a:moveTo>
                  <a:pt x="0" y="0"/>
                </a:moveTo>
                <a:lnTo>
                  <a:pt x="862964" y="0"/>
                </a:lnTo>
              </a:path>
            </a:pathLst>
          </a:custGeom>
          <a:ln w="3175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548129" y="5267325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FFE0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548606" y="5259070"/>
            <a:ext cx="861694" cy="0"/>
          </a:xfrm>
          <a:custGeom>
            <a:avLst/>
            <a:gdLst/>
            <a:ahLst/>
            <a:cxnLst/>
            <a:rect l="l" t="t" r="r" b="b"/>
            <a:pathLst>
              <a:path w="861694" h="0">
                <a:moveTo>
                  <a:pt x="0" y="0"/>
                </a:moveTo>
                <a:lnTo>
                  <a:pt x="861377" y="0"/>
                </a:lnTo>
              </a:path>
            </a:pathLst>
          </a:custGeom>
          <a:ln w="317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548129" y="5261609"/>
            <a:ext cx="862330" cy="0"/>
          </a:xfrm>
          <a:custGeom>
            <a:avLst/>
            <a:gdLst/>
            <a:ahLst/>
            <a:cxnLst/>
            <a:rect l="l" t="t" r="r" b="b"/>
            <a:pathLst>
              <a:path w="862330" h="0">
                <a:moveTo>
                  <a:pt x="0" y="0"/>
                </a:moveTo>
                <a:lnTo>
                  <a:pt x="862329" y="0"/>
                </a:lnTo>
              </a:path>
            </a:pathLst>
          </a:custGeom>
          <a:ln w="3175">
            <a:solidFill>
              <a:srgbClr val="FFE0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550669" y="5253990"/>
            <a:ext cx="857250" cy="0"/>
          </a:xfrm>
          <a:custGeom>
            <a:avLst/>
            <a:gdLst/>
            <a:ahLst/>
            <a:cxnLst/>
            <a:rect l="l" t="t" r="r" b="b"/>
            <a:pathLst>
              <a:path w="857250" h="0">
                <a:moveTo>
                  <a:pt x="0" y="0"/>
                </a:moveTo>
                <a:lnTo>
                  <a:pt x="857250" y="0"/>
                </a:lnTo>
              </a:path>
            </a:pathLst>
          </a:custGeom>
          <a:ln w="3175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549558" y="5256529"/>
            <a:ext cx="859790" cy="0"/>
          </a:xfrm>
          <a:custGeom>
            <a:avLst/>
            <a:gdLst/>
            <a:ahLst/>
            <a:cxnLst/>
            <a:rect l="l" t="t" r="r" b="b"/>
            <a:pathLst>
              <a:path w="859789" h="0">
                <a:moveTo>
                  <a:pt x="0" y="0"/>
                </a:moveTo>
                <a:lnTo>
                  <a:pt x="859472" y="0"/>
                </a:lnTo>
              </a:path>
            </a:pathLst>
          </a:custGeom>
          <a:ln w="3175">
            <a:solidFill>
              <a:srgbClr val="FFE1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551304" y="5250179"/>
            <a:ext cx="855980" cy="0"/>
          </a:xfrm>
          <a:custGeom>
            <a:avLst/>
            <a:gdLst/>
            <a:ahLst/>
            <a:cxnLst/>
            <a:rect l="l" t="t" r="r" b="b"/>
            <a:pathLst>
              <a:path w="855980" h="0">
                <a:moveTo>
                  <a:pt x="0" y="0"/>
                </a:moveTo>
                <a:lnTo>
                  <a:pt x="855980" y="0"/>
                </a:lnTo>
              </a:path>
            </a:pathLst>
          </a:custGeom>
          <a:ln w="5080">
            <a:solidFill>
              <a:srgbClr val="FFE3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554479" y="5245100"/>
            <a:ext cx="849630" cy="0"/>
          </a:xfrm>
          <a:custGeom>
            <a:avLst/>
            <a:gdLst/>
            <a:ahLst/>
            <a:cxnLst/>
            <a:rect l="l" t="t" r="r" b="b"/>
            <a:pathLst>
              <a:path w="849630" h="0">
                <a:moveTo>
                  <a:pt x="0" y="0"/>
                </a:moveTo>
                <a:lnTo>
                  <a:pt x="849630" y="0"/>
                </a:lnTo>
              </a:path>
            </a:pathLst>
          </a:custGeom>
          <a:ln w="5080">
            <a:solidFill>
              <a:srgbClr val="FFE4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558289" y="5240020"/>
            <a:ext cx="842010" cy="0"/>
          </a:xfrm>
          <a:custGeom>
            <a:avLst/>
            <a:gdLst/>
            <a:ahLst/>
            <a:cxnLst/>
            <a:rect l="l" t="t" r="r" b="b"/>
            <a:pathLst>
              <a:path w="842010" h="0">
                <a:moveTo>
                  <a:pt x="0" y="0"/>
                </a:moveTo>
                <a:lnTo>
                  <a:pt x="842010" y="0"/>
                </a:lnTo>
              </a:path>
            </a:pathLst>
          </a:custGeom>
          <a:ln w="5080">
            <a:solidFill>
              <a:srgbClr val="FFE4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564004" y="5235257"/>
            <a:ext cx="830580" cy="0"/>
          </a:xfrm>
          <a:custGeom>
            <a:avLst/>
            <a:gdLst/>
            <a:ahLst/>
            <a:cxnLst/>
            <a:rect l="l" t="t" r="r" b="b"/>
            <a:pathLst>
              <a:path w="830580" h="0">
                <a:moveTo>
                  <a:pt x="0" y="0"/>
                </a:moveTo>
                <a:lnTo>
                  <a:pt x="830580" y="0"/>
                </a:lnTo>
              </a:path>
            </a:pathLst>
          </a:custGeom>
          <a:ln w="4445">
            <a:solidFill>
              <a:srgbClr val="FFE5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568830" y="5230177"/>
            <a:ext cx="821055" cy="0"/>
          </a:xfrm>
          <a:custGeom>
            <a:avLst/>
            <a:gdLst/>
            <a:ahLst/>
            <a:cxnLst/>
            <a:rect l="l" t="t" r="r" b="b"/>
            <a:pathLst>
              <a:path w="821055" h="0">
                <a:moveTo>
                  <a:pt x="0" y="0"/>
                </a:moveTo>
                <a:lnTo>
                  <a:pt x="820928" y="0"/>
                </a:lnTo>
              </a:path>
            </a:pathLst>
          </a:custGeom>
          <a:ln w="5715">
            <a:solidFill>
              <a:srgbClr val="FFE5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576704" y="5224779"/>
            <a:ext cx="805180" cy="0"/>
          </a:xfrm>
          <a:custGeom>
            <a:avLst/>
            <a:gdLst/>
            <a:ahLst/>
            <a:cxnLst/>
            <a:rect l="l" t="t" r="r" b="b"/>
            <a:pathLst>
              <a:path w="805180" h="0">
                <a:moveTo>
                  <a:pt x="0" y="0"/>
                </a:moveTo>
                <a:lnTo>
                  <a:pt x="805180" y="0"/>
                </a:lnTo>
              </a:path>
            </a:pathLst>
          </a:custGeom>
          <a:ln w="5080">
            <a:solidFill>
              <a:srgbClr val="FFE5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584959" y="5220017"/>
            <a:ext cx="788670" cy="0"/>
          </a:xfrm>
          <a:custGeom>
            <a:avLst/>
            <a:gdLst/>
            <a:ahLst/>
            <a:cxnLst/>
            <a:rect l="l" t="t" r="r" b="b"/>
            <a:pathLst>
              <a:path w="788669" h="0">
                <a:moveTo>
                  <a:pt x="0" y="0"/>
                </a:moveTo>
                <a:lnTo>
                  <a:pt x="788669" y="0"/>
                </a:lnTo>
              </a:path>
            </a:pathLst>
          </a:custGeom>
          <a:ln w="4444">
            <a:solidFill>
              <a:srgbClr val="FFE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593214" y="5215254"/>
            <a:ext cx="772160" cy="0"/>
          </a:xfrm>
          <a:custGeom>
            <a:avLst/>
            <a:gdLst/>
            <a:ahLst/>
            <a:cxnLst/>
            <a:rect l="l" t="t" r="r" b="b"/>
            <a:pathLst>
              <a:path w="772160" h="0">
                <a:moveTo>
                  <a:pt x="0" y="0"/>
                </a:moveTo>
                <a:lnTo>
                  <a:pt x="772161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604644" y="5210175"/>
            <a:ext cx="749935" cy="0"/>
          </a:xfrm>
          <a:custGeom>
            <a:avLst/>
            <a:gdLst/>
            <a:ahLst/>
            <a:cxnLst/>
            <a:rect l="l" t="t" r="r" b="b"/>
            <a:pathLst>
              <a:path w="749935" h="0">
                <a:moveTo>
                  <a:pt x="0" y="0"/>
                </a:moveTo>
                <a:lnTo>
                  <a:pt x="749936" y="0"/>
                </a:lnTo>
              </a:path>
            </a:pathLst>
          </a:custGeom>
          <a:ln w="5080">
            <a:solidFill>
              <a:srgbClr val="FFE7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615439" y="5205095"/>
            <a:ext cx="727710" cy="0"/>
          </a:xfrm>
          <a:custGeom>
            <a:avLst/>
            <a:gdLst/>
            <a:ahLst/>
            <a:cxnLst/>
            <a:rect l="l" t="t" r="r" b="b"/>
            <a:pathLst>
              <a:path w="727710" h="0">
                <a:moveTo>
                  <a:pt x="0" y="0"/>
                </a:moveTo>
                <a:lnTo>
                  <a:pt x="727711" y="0"/>
                </a:lnTo>
              </a:path>
            </a:pathLst>
          </a:custGeom>
          <a:ln w="5080">
            <a:solidFill>
              <a:srgbClr val="FFE9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631155" y="5200015"/>
            <a:ext cx="696595" cy="0"/>
          </a:xfrm>
          <a:custGeom>
            <a:avLst/>
            <a:gdLst/>
            <a:ahLst/>
            <a:cxnLst/>
            <a:rect l="l" t="t" r="r" b="b"/>
            <a:pathLst>
              <a:path w="696594" h="0">
                <a:moveTo>
                  <a:pt x="0" y="0"/>
                </a:moveTo>
                <a:lnTo>
                  <a:pt x="696278" y="0"/>
                </a:lnTo>
              </a:path>
            </a:pathLst>
          </a:custGeom>
          <a:ln w="5080">
            <a:solidFill>
              <a:srgbClr val="FFEA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646553" y="5194935"/>
            <a:ext cx="665480" cy="0"/>
          </a:xfrm>
          <a:custGeom>
            <a:avLst/>
            <a:gdLst/>
            <a:ahLst/>
            <a:cxnLst/>
            <a:rect l="l" t="t" r="r" b="b"/>
            <a:pathLst>
              <a:path w="665480" h="0">
                <a:moveTo>
                  <a:pt x="0" y="0"/>
                </a:moveTo>
                <a:lnTo>
                  <a:pt x="665481" y="0"/>
                </a:lnTo>
              </a:path>
            </a:pathLst>
          </a:custGeom>
          <a:ln w="5080">
            <a:solidFill>
              <a:srgbClr val="FFEB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664969" y="5189854"/>
            <a:ext cx="628650" cy="0"/>
          </a:xfrm>
          <a:custGeom>
            <a:avLst/>
            <a:gdLst/>
            <a:ahLst/>
            <a:cxnLst/>
            <a:rect l="l" t="t" r="r" b="b"/>
            <a:pathLst>
              <a:path w="628650" h="0">
                <a:moveTo>
                  <a:pt x="0" y="0"/>
                </a:moveTo>
                <a:lnTo>
                  <a:pt x="628650" y="0"/>
                </a:lnTo>
              </a:path>
            </a:pathLst>
          </a:custGeom>
          <a:ln w="5080">
            <a:solidFill>
              <a:srgbClr val="FFE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682431" y="5184775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 h="0">
                <a:moveTo>
                  <a:pt x="0" y="0"/>
                </a:moveTo>
                <a:lnTo>
                  <a:pt x="593727" y="0"/>
                </a:lnTo>
              </a:path>
            </a:pathLst>
          </a:custGeom>
          <a:ln w="5080">
            <a:solidFill>
              <a:srgbClr val="FFEB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728786" y="5178425"/>
            <a:ext cx="501015" cy="0"/>
          </a:xfrm>
          <a:custGeom>
            <a:avLst/>
            <a:gdLst/>
            <a:ahLst/>
            <a:cxnLst/>
            <a:rect l="l" t="t" r="r" b="b"/>
            <a:pathLst>
              <a:path w="501014" h="0">
                <a:moveTo>
                  <a:pt x="0" y="0"/>
                </a:moveTo>
                <a:lnTo>
                  <a:pt x="501016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722753" y="5179695"/>
            <a:ext cx="513080" cy="0"/>
          </a:xfrm>
          <a:custGeom>
            <a:avLst/>
            <a:gdLst/>
            <a:ahLst/>
            <a:cxnLst/>
            <a:rect l="l" t="t" r="r" b="b"/>
            <a:pathLst>
              <a:path w="513080" h="0">
                <a:moveTo>
                  <a:pt x="0" y="0"/>
                </a:moveTo>
                <a:lnTo>
                  <a:pt x="513081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716721" y="5180965"/>
            <a:ext cx="525145" cy="0"/>
          </a:xfrm>
          <a:custGeom>
            <a:avLst/>
            <a:gdLst/>
            <a:ahLst/>
            <a:cxnLst/>
            <a:rect l="l" t="t" r="r" b="b"/>
            <a:pathLst>
              <a:path w="525144" h="0">
                <a:moveTo>
                  <a:pt x="0" y="0"/>
                </a:moveTo>
                <a:lnTo>
                  <a:pt x="525146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704973" y="5181917"/>
            <a:ext cx="548640" cy="0"/>
          </a:xfrm>
          <a:custGeom>
            <a:avLst/>
            <a:gdLst/>
            <a:ahLst/>
            <a:cxnLst/>
            <a:rect l="l" t="t" r="r" b="b"/>
            <a:pathLst>
              <a:path w="548639" h="0">
                <a:moveTo>
                  <a:pt x="0" y="0"/>
                </a:moveTo>
                <a:lnTo>
                  <a:pt x="548642" y="0"/>
                </a:lnTo>
              </a:path>
            </a:pathLst>
          </a:custGeom>
          <a:ln w="3175">
            <a:solidFill>
              <a:srgbClr val="FFEC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734818" y="5174615"/>
            <a:ext cx="488950" cy="0"/>
          </a:xfrm>
          <a:custGeom>
            <a:avLst/>
            <a:gdLst/>
            <a:ahLst/>
            <a:cxnLst/>
            <a:rect l="l" t="t" r="r" b="b"/>
            <a:pathLst>
              <a:path w="488950" h="0">
                <a:moveTo>
                  <a:pt x="0" y="0"/>
                </a:moveTo>
                <a:lnTo>
                  <a:pt x="488952" y="0"/>
                </a:lnTo>
              </a:path>
            </a:pathLst>
          </a:custGeom>
          <a:ln w="5080">
            <a:solidFill>
              <a:srgbClr val="FFE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767203" y="5169852"/>
            <a:ext cx="424180" cy="0"/>
          </a:xfrm>
          <a:custGeom>
            <a:avLst/>
            <a:gdLst/>
            <a:ahLst/>
            <a:cxnLst/>
            <a:rect l="l" t="t" r="r" b="b"/>
            <a:pathLst>
              <a:path w="424180" h="0">
                <a:moveTo>
                  <a:pt x="0" y="0"/>
                </a:moveTo>
                <a:lnTo>
                  <a:pt x="424182" y="0"/>
                </a:lnTo>
              </a:path>
            </a:pathLst>
          </a:custGeom>
          <a:ln w="4445">
            <a:solidFill>
              <a:srgbClr val="F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797049" y="5165089"/>
            <a:ext cx="364490" cy="0"/>
          </a:xfrm>
          <a:custGeom>
            <a:avLst/>
            <a:gdLst/>
            <a:ahLst/>
            <a:cxnLst/>
            <a:rect l="l" t="t" r="r" b="b"/>
            <a:pathLst>
              <a:path w="364489" h="0">
                <a:moveTo>
                  <a:pt x="0" y="0"/>
                </a:moveTo>
                <a:lnTo>
                  <a:pt x="364489" y="0"/>
                </a:lnTo>
              </a:path>
            </a:pathLst>
          </a:custGeom>
          <a:ln w="5079">
            <a:solidFill>
              <a:srgbClr val="FFEE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972309" y="5158104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 h="0">
                <a:moveTo>
                  <a:pt x="0" y="0"/>
                </a:moveTo>
                <a:lnTo>
                  <a:pt x="1396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911984" y="5159375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 h="0">
                <a:moveTo>
                  <a:pt x="0" y="0"/>
                </a:moveTo>
                <a:lnTo>
                  <a:pt x="13461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882774" y="5160644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860549" y="5161914"/>
            <a:ext cx="237490" cy="0"/>
          </a:xfrm>
          <a:custGeom>
            <a:avLst/>
            <a:gdLst/>
            <a:ahLst/>
            <a:cxnLst/>
            <a:rect l="l" t="t" r="r" b="b"/>
            <a:pathLst>
              <a:path w="237489" h="0">
                <a:moveTo>
                  <a:pt x="0" y="0"/>
                </a:moveTo>
                <a:lnTo>
                  <a:pt x="237489" y="0"/>
                </a:lnTo>
              </a:path>
            </a:pathLst>
          </a:custGeom>
          <a:ln w="3175">
            <a:solidFill>
              <a:srgbClr val="FFF0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547494" y="5157470"/>
            <a:ext cx="864235" cy="864235"/>
          </a:xfrm>
          <a:custGeom>
            <a:avLst/>
            <a:gdLst/>
            <a:ahLst/>
            <a:cxnLst/>
            <a:rect l="l" t="t" r="r" b="b"/>
            <a:pathLst>
              <a:path w="864235" h="864235">
                <a:moveTo>
                  <a:pt x="864235" y="107950"/>
                </a:moveTo>
                <a:lnTo>
                  <a:pt x="863600" y="109220"/>
                </a:lnTo>
                <a:lnTo>
                  <a:pt x="863600" y="111125"/>
                </a:lnTo>
                <a:lnTo>
                  <a:pt x="863600" y="113030"/>
                </a:lnTo>
                <a:lnTo>
                  <a:pt x="862965" y="114935"/>
                </a:lnTo>
                <a:lnTo>
                  <a:pt x="862330" y="116840"/>
                </a:lnTo>
                <a:lnTo>
                  <a:pt x="861695" y="118745"/>
                </a:lnTo>
                <a:lnTo>
                  <a:pt x="860425" y="120650"/>
                </a:lnTo>
                <a:lnTo>
                  <a:pt x="859790" y="122555"/>
                </a:lnTo>
                <a:lnTo>
                  <a:pt x="858520" y="124460"/>
                </a:lnTo>
                <a:lnTo>
                  <a:pt x="857250" y="126365"/>
                </a:lnTo>
                <a:lnTo>
                  <a:pt x="855980" y="128270"/>
                </a:lnTo>
                <a:lnTo>
                  <a:pt x="854710" y="130175"/>
                </a:lnTo>
                <a:lnTo>
                  <a:pt x="852805" y="132080"/>
                </a:lnTo>
                <a:lnTo>
                  <a:pt x="850900" y="133985"/>
                </a:lnTo>
                <a:lnTo>
                  <a:pt x="848995" y="135255"/>
                </a:lnTo>
                <a:lnTo>
                  <a:pt x="847090" y="137160"/>
                </a:lnTo>
                <a:lnTo>
                  <a:pt x="845185" y="139065"/>
                </a:lnTo>
                <a:lnTo>
                  <a:pt x="842645" y="140970"/>
                </a:lnTo>
                <a:lnTo>
                  <a:pt x="840105" y="142875"/>
                </a:lnTo>
                <a:lnTo>
                  <a:pt x="837565" y="144780"/>
                </a:lnTo>
                <a:lnTo>
                  <a:pt x="835025" y="146050"/>
                </a:lnTo>
                <a:lnTo>
                  <a:pt x="832485" y="147955"/>
                </a:lnTo>
                <a:lnTo>
                  <a:pt x="829310" y="149860"/>
                </a:lnTo>
                <a:lnTo>
                  <a:pt x="826770" y="151765"/>
                </a:lnTo>
                <a:lnTo>
                  <a:pt x="823595" y="153035"/>
                </a:lnTo>
                <a:lnTo>
                  <a:pt x="820420" y="154940"/>
                </a:lnTo>
                <a:lnTo>
                  <a:pt x="816610" y="156845"/>
                </a:lnTo>
                <a:lnTo>
                  <a:pt x="813435" y="158115"/>
                </a:lnTo>
                <a:lnTo>
                  <a:pt x="809625" y="160020"/>
                </a:lnTo>
                <a:lnTo>
                  <a:pt x="805815" y="161925"/>
                </a:lnTo>
                <a:lnTo>
                  <a:pt x="802005" y="163195"/>
                </a:lnTo>
                <a:lnTo>
                  <a:pt x="798195" y="165100"/>
                </a:lnTo>
                <a:lnTo>
                  <a:pt x="794385" y="166370"/>
                </a:lnTo>
                <a:lnTo>
                  <a:pt x="789940" y="168275"/>
                </a:lnTo>
                <a:lnTo>
                  <a:pt x="786130" y="169545"/>
                </a:lnTo>
                <a:lnTo>
                  <a:pt x="781685" y="170815"/>
                </a:lnTo>
                <a:lnTo>
                  <a:pt x="777240" y="172720"/>
                </a:lnTo>
                <a:lnTo>
                  <a:pt x="772160" y="173990"/>
                </a:lnTo>
                <a:lnTo>
                  <a:pt x="767715" y="175260"/>
                </a:lnTo>
                <a:lnTo>
                  <a:pt x="762635" y="177165"/>
                </a:lnTo>
                <a:lnTo>
                  <a:pt x="758190" y="178435"/>
                </a:lnTo>
                <a:lnTo>
                  <a:pt x="753110" y="179705"/>
                </a:lnTo>
                <a:lnTo>
                  <a:pt x="748030" y="180975"/>
                </a:lnTo>
                <a:lnTo>
                  <a:pt x="742950" y="182880"/>
                </a:lnTo>
                <a:lnTo>
                  <a:pt x="737235" y="184150"/>
                </a:lnTo>
                <a:lnTo>
                  <a:pt x="732155" y="185420"/>
                </a:lnTo>
                <a:lnTo>
                  <a:pt x="726440" y="186690"/>
                </a:lnTo>
                <a:lnTo>
                  <a:pt x="721360" y="187960"/>
                </a:lnTo>
                <a:lnTo>
                  <a:pt x="715645" y="189230"/>
                </a:lnTo>
                <a:lnTo>
                  <a:pt x="709930" y="190500"/>
                </a:lnTo>
                <a:lnTo>
                  <a:pt x="703580" y="191770"/>
                </a:lnTo>
                <a:lnTo>
                  <a:pt x="697865" y="192405"/>
                </a:lnTo>
                <a:lnTo>
                  <a:pt x="692150" y="193675"/>
                </a:lnTo>
                <a:lnTo>
                  <a:pt x="685800" y="194945"/>
                </a:lnTo>
                <a:lnTo>
                  <a:pt x="680085" y="196215"/>
                </a:lnTo>
                <a:lnTo>
                  <a:pt x="673735" y="196850"/>
                </a:lnTo>
                <a:lnTo>
                  <a:pt x="667385" y="198120"/>
                </a:lnTo>
                <a:lnTo>
                  <a:pt x="661035" y="199390"/>
                </a:lnTo>
                <a:lnTo>
                  <a:pt x="654685" y="200025"/>
                </a:lnTo>
                <a:lnTo>
                  <a:pt x="647700" y="201295"/>
                </a:lnTo>
                <a:lnTo>
                  <a:pt x="641350" y="201930"/>
                </a:lnTo>
                <a:lnTo>
                  <a:pt x="635000" y="203200"/>
                </a:lnTo>
                <a:lnTo>
                  <a:pt x="628015" y="203835"/>
                </a:lnTo>
                <a:lnTo>
                  <a:pt x="621665" y="204470"/>
                </a:lnTo>
                <a:lnTo>
                  <a:pt x="614680" y="205740"/>
                </a:lnTo>
                <a:lnTo>
                  <a:pt x="607695" y="206375"/>
                </a:lnTo>
                <a:lnTo>
                  <a:pt x="565785" y="210185"/>
                </a:lnTo>
                <a:lnTo>
                  <a:pt x="558165" y="210820"/>
                </a:lnTo>
                <a:lnTo>
                  <a:pt x="551180" y="211455"/>
                </a:lnTo>
                <a:lnTo>
                  <a:pt x="543560" y="212090"/>
                </a:lnTo>
                <a:lnTo>
                  <a:pt x="536575" y="212090"/>
                </a:lnTo>
                <a:lnTo>
                  <a:pt x="528955" y="212725"/>
                </a:lnTo>
                <a:lnTo>
                  <a:pt x="521970" y="213360"/>
                </a:lnTo>
                <a:lnTo>
                  <a:pt x="514350" y="213360"/>
                </a:lnTo>
                <a:lnTo>
                  <a:pt x="507365" y="213995"/>
                </a:lnTo>
                <a:lnTo>
                  <a:pt x="499745" y="213995"/>
                </a:lnTo>
                <a:lnTo>
                  <a:pt x="492125" y="214630"/>
                </a:lnTo>
                <a:lnTo>
                  <a:pt x="484505" y="214630"/>
                </a:lnTo>
                <a:lnTo>
                  <a:pt x="477520" y="215265"/>
                </a:lnTo>
                <a:lnTo>
                  <a:pt x="469900" y="215265"/>
                </a:lnTo>
                <a:lnTo>
                  <a:pt x="462280" y="215265"/>
                </a:lnTo>
                <a:lnTo>
                  <a:pt x="454660" y="215265"/>
                </a:lnTo>
                <a:lnTo>
                  <a:pt x="447040" y="215265"/>
                </a:lnTo>
                <a:lnTo>
                  <a:pt x="439420" y="215265"/>
                </a:lnTo>
                <a:lnTo>
                  <a:pt x="432435" y="215900"/>
                </a:lnTo>
                <a:lnTo>
                  <a:pt x="425450" y="215265"/>
                </a:lnTo>
                <a:lnTo>
                  <a:pt x="417830" y="215265"/>
                </a:lnTo>
                <a:lnTo>
                  <a:pt x="410210" y="215265"/>
                </a:lnTo>
                <a:lnTo>
                  <a:pt x="402590" y="215265"/>
                </a:lnTo>
                <a:lnTo>
                  <a:pt x="394970" y="215265"/>
                </a:lnTo>
                <a:lnTo>
                  <a:pt x="387350" y="215265"/>
                </a:lnTo>
                <a:lnTo>
                  <a:pt x="380365" y="214630"/>
                </a:lnTo>
                <a:lnTo>
                  <a:pt x="372745" y="214630"/>
                </a:lnTo>
                <a:lnTo>
                  <a:pt x="365125" y="213995"/>
                </a:lnTo>
                <a:lnTo>
                  <a:pt x="357505" y="213995"/>
                </a:lnTo>
                <a:lnTo>
                  <a:pt x="350520" y="213360"/>
                </a:lnTo>
                <a:lnTo>
                  <a:pt x="342900" y="213360"/>
                </a:lnTo>
                <a:lnTo>
                  <a:pt x="335915" y="212725"/>
                </a:lnTo>
                <a:lnTo>
                  <a:pt x="328295" y="212090"/>
                </a:lnTo>
                <a:lnTo>
                  <a:pt x="321310" y="212090"/>
                </a:lnTo>
                <a:lnTo>
                  <a:pt x="313690" y="211455"/>
                </a:lnTo>
                <a:lnTo>
                  <a:pt x="306705" y="210820"/>
                </a:lnTo>
                <a:lnTo>
                  <a:pt x="299085" y="210185"/>
                </a:lnTo>
                <a:lnTo>
                  <a:pt x="292100" y="209550"/>
                </a:lnTo>
                <a:lnTo>
                  <a:pt x="250190" y="205740"/>
                </a:lnTo>
                <a:lnTo>
                  <a:pt x="243205" y="204470"/>
                </a:lnTo>
                <a:lnTo>
                  <a:pt x="236855" y="203835"/>
                </a:lnTo>
                <a:lnTo>
                  <a:pt x="229870" y="203200"/>
                </a:lnTo>
                <a:lnTo>
                  <a:pt x="223520" y="201930"/>
                </a:lnTo>
                <a:lnTo>
                  <a:pt x="216535" y="201295"/>
                </a:lnTo>
                <a:lnTo>
                  <a:pt x="210185" y="200025"/>
                </a:lnTo>
                <a:lnTo>
                  <a:pt x="203835" y="199390"/>
                </a:lnTo>
                <a:lnTo>
                  <a:pt x="197485" y="198120"/>
                </a:lnTo>
                <a:lnTo>
                  <a:pt x="191135" y="196850"/>
                </a:lnTo>
                <a:lnTo>
                  <a:pt x="184785" y="196215"/>
                </a:lnTo>
                <a:lnTo>
                  <a:pt x="179070" y="194945"/>
                </a:lnTo>
                <a:lnTo>
                  <a:pt x="172720" y="193675"/>
                </a:lnTo>
                <a:lnTo>
                  <a:pt x="167005" y="192405"/>
                </a:lnTo>
                <a:lnTo>
                  <a:pt x="161290" y="191770"/>
                </a:lnTo>
                <a:lnTo>
                  <a:pt x="154940" y="190500"/>
                </a:lnTo>
                <a:lnTo>
                  <a:pt x="149225" y="189230"/>
                </a:lnTo>
                <a:lnTo>
                  <a:pt x="143510" y="187960"/>
                </a:lnTo>
                <a:lnTo>
                  <a:pt x="138430" y="186690"/>
                </a:lnTo>
                <a:lnTo>
                  <a:pt x="132715" y="185420"/>
                </a:lnTo>
                <a:lnTo>
                  <a:pt x="127635" y="184150"/>
                </a:lnTo>
                <a:lnTo>
                  <a:pt x="121920" y="182880"/>
                </a:lnTo>
                <a:lnTo>
                  <a:pt x="116840" y="180975"/>
                </a:lnTo>
                <a:lnTo>
                  <a:pt x="111760" y="179705"/>
                </a:lnTo>
                <a:lnTo>
                  <a:pt x="106680" y="178435"/>
                </a:lnTo>
                <a:lnTo>
                  <a:pt x="102235" y="177165"/>
                </a:lnTo>
                <a:lnTo>
                  <a:pt x="97155" y="175260"/>
                </a:lnTo>
                <a:lnTo>
                  <a:pt x="92710" y="173990"/>
                </a:lnTo>
                <a:lnTo>
                  <a:pt x="87630" y="172720"/>
                </a:lnTo>
                <a:lnTo>
                  <a:pt x="83185" y="170815"/>
                </a:lnTo>
                <a:lnTo>
                  <a:pt x="78740" y="169545"/>
                </a:lnTo>
                <a:lnTo>
                  <a:pt x="74930" y="168275"/>
                </a:lnTo>
                <a:lnTo>
                  <a:pt x="70485" y="166370"/>
                </a:lnTo>
                <a:lnTo>
                  <a:pt x="66675" y="165100"/>
                </a:lnTo>
                <a:lnTo>
                  <a:pt x="62865" y="163195"/>
                </a:lnTo>
                <a:lnTo>
                  <a:pt x="59055" y="161925"/>
                </a:lnTo>
                <a:lnTo>
                  <a:pt x="55245" y="160020"/>
                </a:lnTo>
                <a:lnTo>
                  <a:pt x="51435" y="158115"/>
                </a:lnTo>
                <a:lnTo>
                  <a:pt x="48260" y="156845"/>
                </a:lnTo>
                <a:lnTo>
                  <a:pt x="44450" y="154940"/>
                </a:lnTo>
                <a:lnTo>
                  <a:pt x="41275" y="153035"/>
                </a:lnTo>
                <a:lnTo>
                  <a:pt x="38100" y="151765"/>
                </a:lnTo>
                <a:lnTo>
                  <a:pt x="35560" y="149860"/>
                </a:lnTo>
                <a:lnTo>
                  <a:pt x="32385" y="147955"/>
                </a:lnTo>
                <a:lnTo>
                  <a:pt x="29845" y="146050"/>
                </a:lnTo>
                <a:lnTo>
                  <a:pt x="27305" y="144780"/>
                </a:lnTo>
                <a:lnTo>
                  <a:pt x="24765" y="142875"/>
                </a:lnTo>
                <a:lnTo>
                  <a:pt x="22225" y="140970"/>
                </a:lnTo>
                <a:lnTo>
                  <a:pt x="19685" y="139065"/>
                </a:lnTo>
                <a:lnTo>
                  <a:pt x="17780" y="137160"/>
                </a:lnTo>
                <a:lnTo>
                  <a:pt x="15875" y="135255"/>
                </a:lnTo>
                <a:lnTo>
                  <a:pt x="13970" y="133985"/>
                </a:lnTo>
                <a:lnTo>
                  <a:pt x="12065" y="132080"/>
                </a:lnTo>
                <a:lnTo>
                  <a:pt x="10160" y="130175"/>
                </a:lnTo>
                <a:lnTo>
                  <a:pt x="8890" y="128270"/>
                </a:lnTo>
                <a:lnTo>
                  <a:pt x="7620" y="126365"/>
                </a:lnTo>
                <a:lnTo>
                  <a:pt x="6350" y="124460"/>
                </a:lnTo>
                <a:lnTo>
                  <a:pt x="5080" y="122555"/>
                </a:lnTo>
                <a:lnTo>
                  <a:pt x="4445" y="120650"/>
                </a:lnTo>
                <a:lnTo>
                  <a:pt x="3175" y="118745"/>
                </a:lnTo>
                <a:lnTo>
                  <a:pt x="2540" y="116840"/>
                </a:lnTo>
                <a:lnTo>
                  <a:pt x="1905" y="114935"/>
                </a:lnTo>
                <a:lnTo>
                  <a:pt x="1270" y="113030"/>
                </a:lnTo>
                <a:lnTo>
                  <a:pt x="1270" y="111125"/>
                </a:lnTo>
                <a:lnTo>
                  <a:pt x="1270" y="109220"/>
                </a:lnTo>
                <a:lnTo>
                  <a:pt x="635" y="107950"/>
                </a:lnTo>
                <a:lnTo>
                  <a:pt x="1270" y="106680"/>
                </a:lnTo>
                <a:lnTo>
                  <a:pt x="1270" y="104775"/>
                </a:lnTo>
                <a:lnTo>
                  <a:pt x="1270" y="102870"/>
                </a:lnTo>
                <a:lnTo>
                  <a:pt x="1905" y="100965"/>
                </a:lnTo>
                <a:lnTo>
                  <a:pt x="2540" y="99060"/>
                </a:lnTo>
                <a:lnTo>
                  <a:pt x="3175" y="97155"/>
                </a:lnTo>
                <a:lnTo>
                  <a:pt x="4445" y="95250"/>
                </a:lnTo>
                <a:lnTo>
                  <a:pt x="5080" y="93345"/>
                </a:lnTo>
                <a:lnTo>
                  <a:pt x="6350" y="91440"/>
                </a:lnTo>
                <a:lnTo>
                  <a:pt x="7620" y="89535"/>
                </a:lnTo>
                <a:lnTo>
                  <a:pt x="8890" y="87630"/>
                </a:lnTo>
                <a:lnTo>
                  <a:pt x="10160" y="85725"/>
                </a:lnTo>
                <a:lnTo>
                  <a:pt x="12065" y="83820"/>
                </a:lnTo>
                <a:lnTo>
                  <a:pt x="13970" y="81915"/>
                </a:lnTo>
                <a:lnTo>
                  <a:pt x="15875" y="80645"/>
                </a:lnTo>
                <a:lnTo>
                  <a:pt x="17780" y="78740"/>
                </a:lnTo>
                <a:lnTo>
                  <a:pt x="19685" y="76835"/>
                </a:lnTo>
                <a:lnTo>
                  <a:pt x="22225" y="74930"/>
                </a:lnTo>
                <a:lnTo>
                  <a:pt x="24765" y="73025"/>
                </a:lnTo>
                <a:lnTo>
                  <a:pt x="27305" y="71120"/>
                </a:lnTo>
                <a:lnTo>
                  <a:pt x="29845" y="69850"/>
                </a:lnTo>
                <a:lnTo>
                  <a:pt x="32385" y="67945"/>
                </a:lnTo>
                <a:lnTo>
                  <a:pt x="35560" y="66040"/>
                </a:lnTo>
                <a:lnTo>
                  <a:pt x="38100" y="64135"/>
                </a:lnTo>
                <a:lnTo>
                  <a:pt x="41275" y="62865"/>
                </a:lnTo>
                <a:lnTo>
                  <a:pt x="44450" y="60960"/>
                </a:lnTo>
                <a:lnTo>
                  <a:pt x="48260" y="59055"/>
                </a:lnTo>
                <a:lnTo>
                  <a:pt x="51435" y="57785"/>
                </a:lnTo>
                <a:lnTo>
                  <a:pt x="55245" y="55880"/>
                </a:lnTo>
                <a:lnTo>
                  <a:pt x="59055" y="53975"/>
                </a:lnTo>
                <a:lnTo>
                  <a:pt x="62865" y="52705"/>
                </a:lnTo>
                <a:lnTo>
                  <a:pt x="66675" y="50800"/>
                </a:lnTo>
                <a:lnTo>
                  <a:pt x="70485" y="49530"/>
                </a:lnTo>
                <a:lnTo>
                  <a:pt x="74930" y="47625"/>
                </a:lnTo>
                <a:lnTo>
                  <a:pt x="78740" y="46355"/>
                </a:lnTo>
                <a:lnTo>
                  <a:pt x="83185" y="45085"/>
                </a:lnTo>
                <a:lnTo>
                  <a:pt x="87630" y="43180"/>
                </a:lnTo>
                <a:lnTo>
                  <a:pt x="92710" y="41910"/>
                </a:lnTo>
                <a:lnTo>
                  <a:pt x="97155" y="40640"/>
                </a:lnTo>
                <a:lnTo>
                  <a:pt x="102235" y="38735"/>
                </a:lnTo>
                <a:lnTo>
                  <a:pt x="106680" y="37465"/>
                </a:lnTo>
                <a:lnTo>
                  <a:pt x="111760" y="36195"/>
                </a:lnTo>
                <a:lnTo>
                  <a:pt x="116840" y="34925"/>
                </a:lnTo>
                <a:lnTo>
                  <a:pt x="121920" y="33020"/>
                </a:lnTo>
                <a:lnTo>
                  <a:pt x="127635" y="31750"/>
                </a:lnTo>
                <a:lnTo>
                  <a:pt x="132715" y="30480"/>
                </a:lnTo>
                <a:lnTo>
                  <a:pt x="138430" y="29210"/>
                </a:lnTo>
                <a:lnTo>
                  <a:pt x="143510" y="27940"/>
                </a:lnTo>
                <a:lnTo>
                  <a:pt x="149225" y="26670"/>
                </a:lnTo>
                <a:lnTo>
                  <a:pt x="154940" y="25400"/>
                </a:lnTo>
                <a:lnTo>
                  <a:pt x="161290" y="24130"/>
                </a:lnTo>
                <a:lnTo>
                  <a:pt x="167005" y="23495"/>
                </a:lnTo>
                <a:lnTo>
                  <a:pt x="172720" y="22225"/>
                </a:lnTo>
                <a:lnTo>
                  <a:pt x="179070" y="20955"/>
                </a:lnTo>
                <a:lnTo>
                  <a:pt x="184785" y="19685"/>
                </a:lnTo>
                <a:lnTo>
                  <a:pt x="191135" y="19050"/>
                </a:lnTo>
                <a:lnTo>
                  <a:pt x="197485" y="17780"/>
                </a:lnTo>
                <a:lnTo>
                  <a:pt x="203835" y="16510"/>
                </a:lnTo>
                <a:lnTo>
                  <a:pt x="210185" y="15875"/>
                </a:lnTo>
                <a:lnTo>
                  <a:pt x="217170" y="14605"/>
                </a:lnTo>
                <a:lnTo>
                  <a:pt x="223520" y="13970"/>
                </a:lnTo>
                <a:lnTo>
                  <a:pt x="229870" y="12700"/>
                </a:lnTo>
                <a:lnTo>
                  <a:pt x="236855" y="12065"/>
                </a:lnTo>
                <a:lnTo>
                  <a:pt x="243205" y="11430"/>
                </a:lnTo>
                <a:lnTo>
                  <a:pt x="250190" y="10160"/>
                </a:lnTo>
                <a:lnTo>
                  <a:pt x="257175" y="9525"/>
                </a:lnTo>
                <a:lnTo>
                  <a:pt x="299085" y="5715"/>
                </a:lnTo>
                <a:lnTo>
                  <a:pt x="306705" y="5080"/>
                </a:lnTo>
                <a:lnTo>
                  <a:pt x="313690" y="4445"/>
                </a:lnTo>
                <a:lnTo>
                  <a:pt x="321310" y="3810"/>
                </a:lnTo>
                <a:lnTo>
                  <a:pt x="328295" y="3810"/>
                </a:lnTo>
                <a:lnTo>
                  <a:pt x="335915" y="3175"/>
                </a:lnTo>
                <a:lnTo>
                  <a:pt x="342900" y="2540"/>
                </a:lnTo>
                <a:lnTo>
                  <a:pt x="350520" y="2540"/>
                </a:lnTo>
                <a:lnTo>
                  <a:pt x="357505" y="1905"/>
                </a:lnTo>
                <a:lnTo>
                  <a:pt x="365125" y="1905"/>
                </a:lnTo>
                <a:lnTo>
                  <a:pt x="372745" y="1270"/>
                </a:lnTo>
                <a:lnTo>
                  <a:pt x="380365" y="1270"/>
                </a:lnTo>
                <a:lnTo>
                  <a:pt x="387350" y="635"/>
                </a:lnTo>
                <a:lnTo>
                  <a:pt x="394970" y="635"/>
                </a:lnTo>
                <a:lnTo>
                  <a:pt x="402590" y="635"/>
                </a:lnTo>
                <a:lnTo>
                  <a:pt x="410210" y="635"/>
                </a:lnTo>
                <a:lnTo>
                  <a:pt x="417830" y="635"/>
                </a:lnTo>
                <a:lnTo>
                  <a:pt x="425450" y="635"/>
                </a:lnTo>
                <a:lnTo>
                  <a:pt x="432435" y="0"/>
                </a:lnTo>
                <a:lnTo>
                  <a:pt x="439420" y="635"/>
                </a:lnTo>
                <a:lnTo>
                  <a:pt x="447040" y="635"/>
                </a:lnTo>
                <a:lnTo>
                  <a:pt x="454660" y="635"/>
                </a:lnTo>
                <a:lnTo>
                  <a:pt x="462280" y="635"/>
                </a:lnTo>
                <a:lnTo>
                  <a:pt x="469900" y="635"/>
                </a:lnTo>
                <a:lnTo>
                  <a:pt x="477520" y="635"/>
                </a:lnTo>
                <a:lnTo>
                  <a:pt x="484505" y="1270"/>
                </a:lnTo>
                <a:lnTo>
                  <a:pt x="492125" y="1270"/>
                </a:lnTo>
                <a:lnTo>
                  <a:pt x="499745" y="1905"/>
                </a:lnTo>
                <a:lnTo>
                  <a:pt x="507365" y="1905"/>
                </a:lnTo>
                <a:lnTo>
                  <a:pt x="514350" y="2540"/>
                </a:lnTo>
                <a:lnTo>
                  <a:pt x="521970" y="2540"/>
                </a:lnTo>
                <a:lnTo>
                  <a:pt x="528955" y="3175"/>
                </a:lnTo>
                <a:lnTo>
                  <a:pt x="536575" y="3810"/>
                </a:lnTo>
                <a:lnTo>
                  <a:pt x="543560" y="3810"/>
                </a:lnTo>
                <a:lnTo>
                  <a:pt x="551180" y="4445"/>
                </a:lnTo>
                <a:lnTo>
                  <a:pt x="558165" y="5080"/>
                </a:lnTo>
                <a:lnTo>
                  <a:pt x="565785" y="5715"/>
                </a:lnTo>
                <a:lnTo>
                  <a:pt x="572770" y="6350"/>
                </a:lnTo>
                <a:lnTo>
                  <a:pt x="614680" y="10160"/>
                </a:lnTo>
                <a:lnTo>
                  <a:pt x="621665" y="11430"/>
                </a:lnTo>
                <a:lnTo>
                  <a:pt x="628015" y="12065"/>
                </a:lnTo>
                <a:lnTo>
                  <a:pt x="635000" y="12700"/>
                </a:lnTo>
                <a:lnTo>
                  <a:pt x="641350" y="13970"/>
                </a:lnTo>
                <a:lnTo>
                  <a:pt x="647700" y="14605"/>
                </a:lnTo>
                <a:lnTo>
                  <a:pt x="654685" y="15875"/>
                </a:lnTo>
                <a:lnTo>
                  <a:pt x="661035" y="16510"/>
                </a:lnTo>
                <a:lnTo>
                  <a:pt x="667385" y="17780"/>
                </a:lnTo>
                <a:lnTo>
                  <a:pt x="673735" y="19050"/>
                </a:lnTo>
                <a:lnTo>
                  <a:pt x="680085" y="19685"/>
                </a:lnTo>
                <a:lnTo>
                  <a:pt x="685800" y="20955"/>
                </a:lnTo>
                <a:lnTo>
                  <a:pt x="692150" y="22225"/>
                </a:lnTo>
                <a:lnTo>
                  <a:pt x="697865" y="23495"/>
                </a:lnTo>
                <a:lnTo>
                  <a:pt x="703580" y="24130"/>
                </a:lnTo>
                <a:lnTo>
                  <a:pt x="709930" y="25400"/>
                </a:lnTo>
                <a:lnTo>
                  <a:pt x="715645" y="26670"/>
                </a:lnTo>
                <a:lnTo>
                  <a:pt x="721360" y="27940"/>
                </a:lnTo>
                <a:lnTo>
                  <a:pt x="726440" y="29210"/>
                </a:lnTo>
                <a:lnTo>
                  <a:pt x="732155" y="30480"/>
                </a:lnTo>
                <a:lnTo>
                  <a:pt x="737235" y="31750"/>
                </a:lnTo>
                <a:lnTo>
                  <a:pt x="742950" y="33020"/>
                </a:lnTo>
                <a:lnTo>
                  <a:pt x="748030" y="34925"/>
                </a:lnTo>
                <a:lnTo>
                  <a:pt x="753110" y="36195"/>
                </a:lnTo>
                <a:lnTo>
                  <a:pt x="758190" y="37465"/>
                </a:lnTo>
                <a:lnTo>
                  <a:pt x="762635" y="38735"/>
                </a:lnTo>
                <a:lnTo>
                  <a:pt x="767715" y="40640"/>
                </a:lnTo>
                <a:lnTo>
                  <a:pt x="772160" y="41910"/>
                </a:lnTo>
                <a:lnTo>
                  <a:pt x="777240" y="43180"/>
                </a:lnTo>
                <a:lnTo>
                  <a:pt x="781685" y="45085"/>
                </a:lnTo>
                <a:lnTo>
                  <a:pt x="786130" y="46355"/>
                </a:lnTo>
                <a:lnTo>
                  <a:pt x="789940" y="47625"/>
                </a:lnTo>
                <a:lnTo>
                  <a:pt x="794385" y="49530"/>
                </a:lnTo>
                <a:lnTo>
                  <a:pt x="798195" y="50800"/>
                </a:lnTo>
                <a:lnTo>
                  <a:pt x="802005" y="52705"/>
                </a:lnTo>
                <a:lnTo>
                  <a:pt x="805815" y="54610"/>
                </a:lnTo>
                <a:lnTo>
                  <a:pt x="809625" y="55880"/>
                </a:lnTo>
                <a:lnTo>
                  <a:pt x="813435" y="57785"/>
                </a:lnTo>
                <a:lnTo>
                  <a:pt x="816610" y="59055"/>
                </a:lnTo>
                <a:lnTo>
                  <a:pt x="820420" y="60960"/>
                </a:lnTo>
                <a:lnTo>
                  <a:pt x="823595" y="62865"/>
                </a:lnTo>
                <a:lnTo>
                  <a:pt x="826770" y="64135"/>
                </a:lnTo>
                <a:lnTo>
                  <a:pt x="829310" y="66040"/>
                </a:lnTo>
                <a:lnTo>
                  <a:pt x="832485" y="67945"/>
                </a:lnTo>
                <a:lnTo>
                  <a:pt x="835025" y="69850"/>
                </a:lnTo>
                <a:lnTo>
                  <a:pt x="837565" y="71120"/>
                </a:lnTo>
                <a:lnTo>
                  <a:pt x="840105" y="73025"/>
                </a:lnTo>
                <a:lnTo>
                  <a:pt x="842645" y="74930"/>
                </a:lnTo>
                <a:lnTo>
                  <a:pt x="845185" y="76835"/>
                </a:lnTo>
                <a:lnTo>
                  <a:pt x="847090" y="78740"/>
                </a:lnTo>
                <a:lnTo>
                  <a:pt x="848995" y="80645"/>
                </a:lnTo>
                <a:lnTo>
                  <a:pt x="850900" y="81915"/>
                </a:lnTo>
                <a:lnTo>
                  <a:pt x="852805" y="83820"/>
                </a:lnTo>
                <a:lnTo>
                  <a:pt x="854710" y="85725"/>
                </a:lnTo>
                <a:lnTo>
                  <a:pt x="855980" y="87630"/>
                </a:lnTo>
                <a:lnTo>
                  <a:pt x="857250" y="89535"/>
                </a:lnTo>
                <a:lnTo>
                  <a:pt x="858520" y="91440"/>
                </a:lnTo>
                <a:lnTo>
                  <a:pt x="859790" y="93345"/>
                </a:lnTo>
                <a:lnTo>
                  <a:pt x="860425" y="95250"/>
                </a:lnTo>
                <a:lnTo>
                  <a:pt x="861695" y="97155"/>
                </a:lnTo>
                <a:lnTo>
                  <a:pt x="862330" y="99060"/>
                </a:lnTo>
                <a:lnTo>
                  <a:pt x="862965" y="100965"/>
                </a:lnTo>
                <a:lnTo>
                  <a:pt x="863600" y="102870"/>
                </a:lnTo>
                <a:lnTo>
                  <a:pt x="863600" y="104775"/>
                </a:lnTo>
                <a:lnTo>
                  <a:pt x="863600" y="106680"/>
                </a:lnTo>
                <a:lnTo>
                  <a:pt x="864235" y="107950"/>
                </a:lnTo>
                <a:lnTo>
                  <a:pt x="864235" y="756285"/>
                </a:lnTo>
                <a:lnTo>
                  <a:pt x="863600" y="757555"/>
                </a:lnTo>
                <a:lnTo>
                  <a:pt x="863600" y="759460"/>
                </a:lnTo>
                <a:lnTo>
                  <a:pt x="863600" y="761365"/>
                </a:lnTo>
                <a:lnTo>
                  <a:pt x="862965" y="763270"/>
                </a:lnTo>
                <a:lnTo>
                  <a:pt x="862330" y="765175"/>
                </a:lnTo>
                <a:lnTo>
                  <a:pt x="861695" y="767080"/>
                </a:lnTo>
                <a:lnTo>
                  <a:pt x="860425" y="768985"/>
                </a:lnTo>
                <a:lnTo>
                  <a:pt x="859790" y="770890"/>
                </a:lnTo>
                <a:lnTo>
                  <a:pt x="858520" y="772795"/>
                </a:lnTo>
                <a:lnTo>
                  <a:pt x="857250" y="774700"/>
                </a:lnTo>
                <a:lnTo>
                  <a:pt x="855980" y="776605"/>
                </a:lnTo>
                <a:lnTo>
                  <a:pt x="854710" y="778510"/>
                </a:lnTo>
                <a:lnTo>
                  <a:pt x="852805" y="780415"/>
                </a:lnTo>
                <a:lnTo>
                  <a:pt x="850900" y="782320"/>
                </a:lnTo>
                <a:lnTo>
                  <a:pt x="848995" y="783590"/>
                </a:lnTo>
                <a:lnTo>
                  <a:pt x="847090" y="785495"/>
                </a:lnTo>
                <a:lnTo>
                  <a:pt x="845185" y="787400"/>
                </a:lnTo>
                <a:lnTo>
                  <a:pt x="842645" y="789305"/>
                </a:lnTo>
                <a:lnTo>
                  <a:pt x="840105" y="791210"/>
                </a:lnTo>
                <a:lnTo>
                  <a:pt x="837565" y="793115"/>
                </a:lnTo>
                <a:lnTo>
                  <a:pt x="835025" y="794385"/>
                </a:lnTo>
                <a:lnTo>
                  <a:pt x="832485" y="796290"/>
                </a:lnTo>
                <a:lnTo>
                  <a:pt x="829310" y="798195"/>
                </a:lnTo>
                <a:lnTo>
                  <a:pt x="826770" y="800100"/>
                </a:lnTo>
                <a:lnTo>
                  <a:pt x="823595" y="801370"/>
                </a:lnTo>
                <a:lnTo>
                  <a:pt x="820420" y="803275"/>
                </a:lnTo>
                <a:lnTo>
                  <a:pt x="816610" y="805180"/>
                </a:lnTo>
                <a:lnTo>
                  <a:pt x="813435" y="806450"/>
                </a:lnTo>
                <a:lnTo>
                  <a:pt x="809625" y="808355"/>
                </a:lnTo>
                <a:lnTo>
                  <a:pt x="805815" y="810260"/>
                </a:lnTo>
                <a:lnTo>
                  <a:pt x="802005" y="811530"/>
                </a:lnTo>
                <a:lnTo>
                  <a:pt x="798195" y="813435"/>
                </a:lnTo>
                <a:lnTo>
                  <a:pt x="794385" y="814705"/>
                </a:lnTo>
                <a:lnTo>
                  <a:pt x="789940" y="816610"/>
                </a:lnTo>
                <a:lnTo>
                  <a:pt x="786130" y="817880"/>
                </a:lnTo>
                <a:lnTo>
                  <a:pt x="781685" y="819150"/>
                </a:lnTo>
                <a:lnTo>
                  <a:pt x="777240" y="821055"/>
                </a:lnTo>
                <a:lnTo>
                  <a:pt x="772160" y="822325"/>
                </a:lnTo>
                <a:lnTo>
                  <a:pt x="767715" y="823595"/>
                </a:lnTo>
                <a:lnTo>
                  <a:pt x="762635" y="825500"/>
                </a:lnTo>
                <a:lnTo>
                  <a:pt x="758190" y="826770"/>
                </a:lnTo>
                <a:lnTo>
                  <a:pt x="753110" y="828040"/>
                </a:lnTo>
                <a:lnTo>
                  <a:pt x="748030" y="829310"/>
                </a:lnTo>
                <a:lnTo>
                  <a:pt x="742950" y="831215"/>
                </a:lnTo>
                <a:lnTo>
                  <a:pt x="737235" y="832485"/>
                </a:lnTo>
                <a:lnTo>
                  <a:pt x="732155" y="833755"/>
                </a:lnTo>
                <a:lnTo>
                  <a:pt x="726440" y="835025"/>
                </a:lnTo>
                <a:lnTo>
                  <a:pt x="721360" y="836295"/>
                </a:lnTo>
                <a:lnTo>
                  <a:pt x="715645" y="837565"/>
                </a:lnTo>
                <a:lnTo>
                  <a:pt x="709930" y="838835"/>
                </a:lnTo>
                <a:lnTo>
                  <a:pt x="703580" y="840105"/>
                </a:lnTo>
                <a:lnTo>
                  <a:pt x="697865" y="840740"/>
                </a:lnTo>
                <a:lnTo>
                  <a:pt x="692150" y="842010"/>
                </a:lnTo>
                <a:lnTo>
                  <a:pt x="685800" y="843280"/>
                </a:lnTo>
                <a:lnTo>
                  <a:pt x="680085" y="844550"/>
                </a:lnTo>
                <a:lnTo>
                  <a:pt x="673735" y="845185"/>
                </a:lnTo>
                <a:lnTo>
                  <a:pt x="667385" y="846455"/>
                </a:lnTo>
                <a:lnTo>
                  <a:pt x="661035" y="847725"/>
                </a:lnTo>
                <a:lnTo>
                  <a:pt x="654685" y="848360"/>
                </a:lnTo>
                <a:lnTo>
                  <a:pt x="647700" y="849630"/>
                </a:lnTo>
                <a:lnTo>
                  <a:pt x="641350" y="850265"/>
                </a:lnTo>
                <a:lnTo>
                  <a:pt x="635000" y="851535"/>
                </a:lnTo>
                <a:lnTo>
                  <a:pt x="628015" y="852170"/>
                </a:lnTo>
                <a:lnTo>
                  <a:pt x="621665" y="852805"/>
                </a:lnTo>
                <a:lnTo>
                  <a:pt x="614680" y="854075"/>
                </a:lnTo>
                <a:lnTo>
                  <a:pt x="607695" y="854710"/>
                </a:lnTo>
                <a:lnTo>
                  <a:pt x="565785" y="858520"/>
                </a:lnTo>
                <a:lnTo>
                  <a:pt x="558165" y="859155"/>
                </a:lnTo>
                <a:lnTo>
                  <a:pt x="551180" y="859790"/>
                </a:lnTo>
                <a:lnTo>
                  <a:pt x="543560" y="860425"/>
                </a:lnTo>
                <a:lnTo>
                  <a:pt x="536575" y="860425"/>
                </a:lnTo>
                <a:lnTo>
                  <a:pt x="528955" y="861060"/>
                </a:lnTo>
                <a:lnTo>
                  <a:pt x="521970" y="861695"/>
                </a:lnTo>
                <a:lnTo>
                  <a:pt x="514350" y="861695"/>
                </a:lnTo>
                <a:lnTo>
                  <a:pt x="507365" y="862330"/>
                </a:lnTo>
                <a:lnTo>
                  <a:pt x="499745" y="862330"/>
                </a:lnTo>
                <a:lnTo>
                  <a:pt x="492125" y="862965"/>
                </a:lnTo>
                <a:lnTo>
                  <a:pt x="484505" y="862965"/>
                </a:lnTo>
                <a:lnTo>
                  <a:pt x="477520" y="863600"/>
                </a:lnTo>
                <a:lnTo>
                  <a:pt x="469900" y="863600"/>
                </a:lnTo>
                <a:lnTo>
                  <a:pt x="462280" y="863600"/>
                </a:lnTo>
                <a:lnTo>
                  <a:pt x="454660" y="863600"/>
                </a:lnTo>
                <a:lnTo>
                  <a:pt x="447040" y="863600"/>
                </a:lnTo>
                <a:lnTo>
                  <a:pt x="439420" y="863600"/>
                </a:lnTo>
                <a:lnTo>
                  <a:pt x="432435" y="864235"/>
                </a:lnTo>
                <a:lnTo>
                  <a:pt x="425450" y="863600"/>
                </a:lnTo>
                <a:lnTo>
                  <a:pt x="417830" y="863600"/>
                </a:lnTo>
                <a:lnTo>
                  <a:pt x="410210" y="863600"/>
                </a:lnTo>
                <a:lnTo>
                  <a:pt x="402590" y="863600"/>
                </a:lnTo>
                <a:lnTo>
                  <a:pt x="394970" y="863600"/>
                </a:lnTo>
                <a:lnTo>
                  <a:pt x="387350" y="863600"/>
                </a:lnTo>
                <a:lnTo>
                  <a:pt x="380365" y="862965"/>
                </a:lnTo>
                <a:lnTo>
                  <a:pt x="372745" y="862965"/>
                </a:lnTo>
                <a:lnTo>
                  <a:pt x="365125" y="862330"/>
                </a:lnTo>
                <a:lnTo>
                  <a:pt x="357505" y="862330"/>
                </a:lnTo>
                <a:lnTo>
                  <a:pt x="350520" y="861695"/>
                </a:lnTo>
                <a:lnTo>
                  <a:pt x="342900" y="861695"/>
                </a:lnTo>
                <a:lnTo>
                  <a:pt x="335915" y="861060"/>
                </a:lnTo>
                <a:lnTo>
                  <a:pt x="328295" y="860425"/>
                </a:lnTo>
                <a:lnTo>
                  <a:pt x="321310" y="860425"/>
                </a:lnTo>
                <a:lnTo>
                  <a:pt x="313690" y="859790"/>
                </a:lnTo>
                <a:lnTo>
                  <a:pt x="306705" y="859155"/>
                </a:lnTo>
                <a:lnTo>
                  <a:pt x="299085" y="858520"/>
                </a:lnTo>
                <a:lnTo>
                  <a:pt x="292100" y="857885"/>
                </a:lnTo>
                <a:lnTo>
                  <a:pt x="250190" y="854075"/>
                </a:lnTo>
                <a:lnTo>
                  <a:pt x="243205" y="852805"/>
                </a:lnTo>
                <a:lnTo>
                  <a:pt x="236855" y="852170"/>
                </a:lnTo>
                <a:lnTo>
                  <a:pt x="229870" y="851535"/>
                </a:lnTo>
                <a:lnTo>
                  <a:pt x="223520" y="850265"/>
                </a:lnTo>
                <a:lnTo>
                  <a:pt x="216535" y="849630"/>
                </a:lnTo>
                <a:lnTo>
                  <a:pt x="210185" y="848360"/>
                </a:lnTo>
                <a:lnTo>
                  <a:pt x="203835" y="847725"/>
                </a:lnTo>
                <a:lnTo>
                  <a:pt x="197485" y="846455"/>
                </a:lnTo>
                <a:lnTo>
                  <a:pt x="191135" y="845185"/>
                </a:lnTo>
                <a:lnTo>
                  <a:pt x="184785" y="844550"/>
                </a:lnTo>
                <a:lnTo>
                  <a:pt x="179070" y="843280"/>
                </a:lnTo>
                <a:lnTo>
                  <a:pt x="172720" y="842010"/>
                </a:lnTo>
                <a:lnTo>
                  <a:pt x="167005" y="840740"/>
                </a:lnTo>
                <a:lnTo>
                  <a:pt x="161290" y="840105"/>
                </a:lnTo>
                <a:lnTo>
                  <a:pt x="154940" y="838835"/>
                </a:lnTo>
                <a:lnTo>
                  <a:pt x="149225" y="837565"/>
                </a:lnTo>
                <a:lnTo>
                  <a:pt x="143510" y="836295"/>
                </a:lnTo>
                <a:lnTo>
                  <a:pt x="138430" y="835025"/>
                </a:lnTo>
                <a:lnTo>
                  <a:pt x="132715" y="833755"/>
                </a:lnTo>
                <a:lnTo>
                  <a:pt x="127635" y="832485"/>
                </a:lnTo>
                <a:lnTo>
                  <a:pt x="121920" y="831215"/>
                </a:lnTo>
                <a:lnTo>
                  <a:pt x="116840" y="829310"/>
                </a:lnTo>
                <a:lnTo>
                  <a:pt x="111760" y="828040"/>
                </a:lnTo>
                <a:lnTo>
                  <a:pt x="106680" y="826770"/>
                </a:lnTo>
                <a:lnTo>
                  <a:pt x="102235" y="825500"/>
                </a:lnTo>
                <a:lnTo>
                  <a:pt x="97155" y="823595"/>
                </a:lnTo>
                <a:lnTo>
                  <a:pt x="92710" y="822325"/>
                </a:lnTo>
                <a:lnTo>
                  <a:pt x="87630" y="821055"/>
                </a:lnTo>
                <a:lnTo>
                  <a:pt x="83185" y="819150"/>
                </a:lnTo>
                <a:lnTo>
                  <a:pt x="78740" y="817880"/>
                </a:lnTo>
                <a:lnTo>
                  <a:pt x="74930" y="816610"/>
                </a:lnTo>
                <a:lnTo>
                  <a:pt x="70485" y="814705"/>
                </a:lnTo>
                <a:lnTo>
                  <a:pt x="66675" y="813435"/>
                </a:lnTo>
                <a:lnTo>
                  <a:pt x="62865" y="811530"/>
                </a:lnTo>
                <a:lnTo>
                  <a:pt x="59055" y="810260"/>
                </a:lnTo>
                <a:lnTo>
                  <a:pt x="55245" y="808355"/>
                </a:lnTo>
                <a:lnTo>
                  <a:pt x="51435" y="806450"/>
                </a:lnTo>
                <a:lnTo>
                  <a:pt x="48260" y="805180"/>
                </a:lnTo>
                <a:lnTo>
                  <a:pt x="44450" y="803275"/>
                </a:lnTo>
                <a:lnTo>
                  <a:pt x="41275" y="801370"/>
                </a:lnTo>
                <a:lnTo>
                  <a:pt x="38100" y="800100"/>
                </a:lnTo>
                <a:lnTo>
                  <a:pt x="35560" y="798195"/>
                </a:lnTo>
                <a:lnTo>
                  <a:pt x="32385" y="796290"/>
                </a:lnTo>
                <a:lnTo>
                  <a:pt x="29845" y="794385"/>
                </a:lnTo>
                <a:lnTo>
                  <a:pt x="27305" y="793115"/>
                </a:lnTo>
                <a:lnTo>
                  <a:pt x="24765" y="791210"/>
                </a:lnTo>
                <a:lnTo>
                  <a:pt x="22225" y="789305"/>
                </a:lnTo>
                <a:lnTo>
                  <a:pt x="19685" y="787400"/>
                </a:lnTo>
                <a:lnTo>
                  <a:pt x="17780" y="785495"/>
                </a:lnTo>
                <a:lnTo>
                  <a:pt x="15875" y="783590"/>
                </a:lnTo>
                <a:lnTo>
                  <a:pt x="13970" y="782320"/>
                </a:lnTo>
                <a:lnTo>
                  <a:pt x="12065" y="780415"/>
                </a:lnTo>
                <a:lnTo>
                  <a:pt x="10160" y="778510"/>
                </a:lnTo>
                <a:lnTo>
                  <a:pt x="8890" y="776605"/>
                </a:lnTo>
                <a:lnTo>
                  <a:pt x="7620" y="774700"/>
                </a:lnTo>
                <a:lnTo>
                  <a:pt x="6350" y="772795"/>
                </a:lnTo>
                <a:lnTo>
                  <a:pt x="5080" y="770890"/>
                </a:lnTo>
                <a:lnTo>
                  <a:pt x="4445" y="768985"/>
                </a:lnTo>
                <a:lnTo>
                  <a:pt x="3175" y="767080"/>
                </a:lnTo>
                <a:lnTo>
                  <a:pt x="2540" y="765175"/>
                </a:lnTo>
                <a:lnTo>
                  <a:pt x="1905" y="763270"/>
                </a:lnTo>
                <a:lnTo>
                  <a:pt x="1270" y="761365"/>
                </a:lnTo>
                <a:lnTo>
                  <a:pt x="1270" y="759460"/>
                </a:lnTo>
                <a:lnTo>
                  <a:pt x="1270" y="757555"/>
                </a:lnTo>
                <a:lnTo>
                  <a:pt x="635" y="756285"/>
                </a:lnTo>
                <a:lnTo>
                  <a:pt x="0" y="107950"/>
                </a:lnTo>
              </a:path>
            </a:pathLst>
          </a:custGeom>
          <a:ln w="9525">
            <a:solidFill>
              <a:srgbClr val="F491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53439" y="169894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56614" y="169957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862964" y="170021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847089" y="169640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848359" y="169703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850264" y="169767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851534" y="169830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842644" y="1693862"/>
            <a:ext cx="257810" cy="0"/>
          </a:xfrm>
          <a:custGeom>
            <a:avLst/>
            <a:gdLst/>
            <a:ahLst/>
            <a:cxnLst/>
            <a:rect l="l" t="t" r="r" b="b"/>
            <a:pathLst>
              <a:path w="257809" h="0">
                <a:moveTo>
                  <a:pt x="0" y="0"/>
                </a:moveTo>
                <a:lnTo>
                  <a:pt x="257810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843914" y="1694814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845819" y="169576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838834" y="1691957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30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836294" y="1689100"/>
            <a:ext cx="270510" cy="0"/>
          </a:xfrm>
          <a:custGeom>
            <a:avLst/>
            <a:gdLst/>
            <a:ahLst/>
            <a:cxnLst/>
            <a:rect l="l" t="t" r="r" b="b"/>
            <a:pathLst>
              <a:path w="270509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834389" y="168656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832484" y="168402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831849" y="16808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832484" y="168211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829944" y="1677352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830579" y="167830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831214" y="167957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70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829309" y="16757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829944" y="167703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828674" y="16732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829309" y="1674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80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828039" y="16700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828674" y="16719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828039" y="166751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827405" y="1664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828039" y="166560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827405" y="16624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827405" y="165957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827405" y="16567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827405" y="16541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827405" y="16513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827405" y="16484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827405" y="16459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827405" y="16430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827405" y="16402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827405" y="16376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827405" y="16351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827405" y="16322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827405" y="16294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827405" y="16268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827405" y="162369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827405" y="16195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1FA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827405" y="16154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827405" y="16116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827405" y="16078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827405" y="16040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827405" y="16002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827405" y="15963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827405" y="15922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5FA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827405" y="15881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827405" y="1584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827405" y="1580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827405" y="15767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827405" y="157289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7FC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827405" y="15687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7FC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827405" y="1564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827405" y="15608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827405" y="155701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827405" y="15528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827405" y="15487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827405" y="15449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827405" y="154114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27405" y="1537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827405" y="15335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C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827405" y="15297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D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827405" y="15255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DFD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828039" y="151987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827405" y="15217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828039" y="15176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EEF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828674" y="151320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828039" y="15144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828039" y="151574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829309" y="150939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829309" y="151066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828674" y="151193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830579" y="1505585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830579" y="150685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829944" y="15081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831849" y="1502092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4444">
            <a:solidFill>
              <a:srgbClr val="F1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834389" y="149796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810">
            <a:solidFill>
              <a:srgbClr val="F1F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837564" y="1494155"/>
            <a:ext cx="267970" cy="0"/>
          </a:xfrm>
          <a:custGeom>
            <a:avLst/>
            <a:gdLst/>
            <a:ahLst/>
            <a:cxnLst/>
            <a:rect l="l" t="t" r="r" b="b"/>
            <a:pathLst>
              <a:path w="267969" h="0">
                <a:moveTo>
                  <a:pt x="0" y="0"/>
                </a:moveTo>
                <a:lnTo>
                  <a:pt x="267969" y="0"/>
                </a:lnTo>
              </a:path>
            </a:pathLst>
          </a:custGeom>
          <a:ln w="3810">
            <a:solidFill>
              <a:srgbClr val="F2FD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847089" y="148875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845819" y="148939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843914" y="149034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842009" y="1491614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862964" y="148494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856614" y="148558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853439" y="148621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851534" y="148685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849629" y="148748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848359" y="148812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827257" y="148448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827405" y="152019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827257" y="16649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862965" y="170053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1080135" y="166497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1115694" y="152019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1080135" y="148448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862965" y="148463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853439" y="209518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856614" y="209581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862964" y="209645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847089" y="209264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848359" y="209327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850264" y="2093912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851534" y="209454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842644" y="2090102"/>
            <a:ext cx="257810" cy="0"/>
          </a:xfrm>
          <a:custGeom>
            <a:avLst/>
            <a:gdLst/>
            <a:ahLst/>
            <a:cxnLst/>
            <a:rect l="l" t="t" r="r" b="b"/>
            <a:pathLst>
              <a:path w="257809" h="0">
                <a:moveTo>
                  <a:pt x="0" y="0"/>
                </a:moveTo>
                <a:lnTo>
                  <a:pt x="25780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843914" y="209105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45819" y="209200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38834" y="2088197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836294" y="2085339"/>
            <a:ext cx="270510" cy="0"/>
          </a:xfrm>
          <a:custGeom>
            <a:avLst/>
            <a:gdLst/>
            <a:ahLst/>
            <a:cxnLst/>
            <a:rect l="l" t="t" r="r" b="b"/>
            <a:pathLst>
              <a:path w="270509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834389" y="208280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832484" y="208026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831849" y="207708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832484" y="207835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829944" y="2073592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830579" y="20745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831214" y="207581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829309" y="20720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829944" y="207327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828674" y="206946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829309" y="20707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828039" y="206628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828674" y="20681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828039" y="20637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827405" y="2060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828039" y="20618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827405" y="2058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827405" y="205581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827405" y="20529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827405" y="205041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827405" y="20475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827405" y="20447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827405" y="2042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827405" y="20393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827405" y="20364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827405" y="20339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827405" y="20313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827405" y="20285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827405" y="20256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827405" y="20231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827405" y="20199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827405" y="20158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1FA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827405" y="20116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827405" y="20078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827405" y="20040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827405" y="20002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827405" y="199643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827405" y="199263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827405" y="19885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5FA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827405" y="19843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827405" y="19805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827405" y="19767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827405" y="19729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827405" y="19691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7FC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827405" y="19650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7FC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827405" y="196088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827405" y="1957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827405" y="1953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827405" y="19491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827405" y="194500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827405" y="19411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827405" y="1937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827405" y="19335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827405" y="19297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C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827405" y="192595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D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827405" y="19218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DFD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828039" y="1916112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827405" y="19180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828039" y="191388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EEF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828674" y="19094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828039" y="191071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828039" y="191198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829309" y="190563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829309" y="190690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828674" y="190817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830579" y="1901825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830579" y="19030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40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829944" y="190436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09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831849" y="1898332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4444">
            <a:solidFill>
              <a:srgbClr val="F1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834389" y="189420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810">
            <a:solidFill>
              <a:srgbClr val="F1F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837564" y="1890395"/>
            <a:ext cx="267970" cy="0"/>
          </a:xfrm>
          <a:custGeom>
            <a:avLst/>
            <a:gdLst/>
            <a:ahLst/>
            <a:cxnLst/>
            <a:rect l="l" t="t" r="r" b="b"/>
            <a:pathLst>
              <a:path w="267969" h="0">
                <a:moveTo>
                  <a:pt x="0" y="0"/>
                </a:moveTo>
                <a:lnTo>
                  <a:pt x="267969" y="0"/>
                </a:lnTo>
              </a:path>
            </a:pathLst>
          </a:custGeom>
          <a:ln w="3810">
            <a:solidFill>
              <a:srgbClr val="F2FD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847089" y="188499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845819" y="188563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59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843914" y="1886585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842009" y="1887854"/>
            <a:ext cx="635" cy="0"/>
          </a:xfrm>
          <a:custGeom>
            <a:avLst/>
            <a:gdLst/>
            <a:ahLst/>
            <a:cxnLst/>
            <a:rect l="l" t="t" r="r" b="b"/>
            <a:pathLst>
              <a:path w="634" h="0">
                <a:moveTo>
                  <a:pt x="0" y="0"/>
                </a:moveTo>
                <a:lnTo>
                  <a:pt x="634" y="0"/>
                </a:lnTo>
              </a:path>
            </a:pathLst>
          </a:custGeom>
          <a:ln w="3175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862964" y="188118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856614" y="188182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853439" y="188245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851534" y="188309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849629" y="1883727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848359" y="188436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827257" y="188072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827405" y="191643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827257" y="206121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862965" y="209677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1080135" y="2061210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1115694" y="1916430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80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1080135" y="1880722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862965" y="1880870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1475740" y="449072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1475740" y="447230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1475740" y="44519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1475740" y="443293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1475740" y="44126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1475740" y="439420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1475740" y="43738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1475740" y="435546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1475740" y="43351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1475740" y="431609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1475740" y="429641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1475740" y="42773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1475740" y="425704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1475740" y="423862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1475740" y="42195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1475740" y="419989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1475740" y="418084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1475740" y="416052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1475740" y="414210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1475740" y="41217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1475740" y="41033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80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1475740" y="40830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1475740" y="406400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1475740" y="404431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80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1475740" y="40252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80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1475740" y="40049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80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1475740" y="398081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1475740" y="39560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1475740" y="39319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1475740" y="39071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1475740" y="38823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1475740" y="38582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1475740" y="38334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1475740" y="38093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1475740" y="37846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1475740" y="375856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1475740" y="37344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1475740" y="370967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1475740" y="36855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1475740" y="36607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1475740" y="36360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1475740" y="361187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1475740" y="35871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1475740" y="35629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1475740" y="35369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1475740" y="35121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1475740" y="348805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1475740" y="34632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1475740" y="34391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1475740" y="34143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1475740" y="338962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1475740" y="33655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1475740" y="33407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1475740" y="33166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1475740" y="329057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1475740" y="32658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1475740" y="32416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1475740" y="32169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1475740" y="319278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1475740" y="31680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1475740" y="31432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1475740" y="31191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80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1475740" y="309435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80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1475740" y="306832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80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1475740" y="3068955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80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1859914" y="349853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1861819" y="349916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1864994" y="349980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1871344" y="350043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1852295" y="349504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1854199" y="349599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1855469" y="349662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1856739" y="349726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1858644" y="349789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1847214" y="349122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/>
          <p:nvPr/>
        </p:nvSpPr>
        <p:spPr>
          <a:xfrm>
            <a:off x="1849119" y="34918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8" name="object 468"/>
          <p:cNvSpPr/>
          <p:nvPr/>
        </p:nvSpPr>
        <p:spPr>
          <a:xfrm>
            <a:off x="1850389" y="349377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1843404" y="348869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1840864" y="3484879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1839594" y="348043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1840229" y="34817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1840864" y="34829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1838324" y="34766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1838959" y="3478529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1837054" y="34728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1837054" y="347408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1837689" y="34753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1836419" y="346964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C1C1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1835785" y="346455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1836419" y="346646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1835785" y="3462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4C4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1835785" y="3458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1835785" y="3454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1835785" y="3450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1835785" y="34467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7C7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1835785" y="3442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1835785" y="3439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1835785" y="3435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BCB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1835785" y="34315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1835785" y="34277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1835785" y="34236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1835785" y="34188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CECE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1835785" y="34140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0D0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1835785" y="34093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1835785" y="340455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1835785" y="33997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1835785" y="33950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3D3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1835785" y="33905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4D4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1835785" y="33858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6D6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1835785" y="33810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1835785" y="33762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1835785" y="33715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1835785" y="33670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1835785" y="33623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A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1835785" y="33575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CDC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1835785" y="33528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1835785" y="33480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EDE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1835785" y="33432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1835785" y="333851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1835785" y="33340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1835785" y="33293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E1E1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1835785" y="33245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1836419" y="331882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1835785" y="33213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1837054" y="33140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1836419" y="33159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1838324" y="330898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1837689" y="33102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1837054" y="3312159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1840229" y="33039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1839594" y="330517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1838959" y="33064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1838324" y="330771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1842769" y="330009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1842134" y="330136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1840864" y="330263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1844039" y="3296602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 h="0">
                <a:moveTo>
                  <a:pt x="0" y="0"/>
                </a:moveTo>
                <a:lnTo>
                  <a:pt x="272414" y="0"/>
                </a:lnTo>
              </a:path>
            </a:pathLst>
          </a:custGeom>
          <a:ln w="4444">
            <a:solidFill>
              <a:srgbClr val="E9E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1847849" y="3291840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 h="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5080">
            <a:solidFill>
              <a:srgbClr val="EAE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/>
          <p:nvPr/>
        </p:nvSpPr>
        <p:spPr>
          <a:xfrm>
            <a:off x="1871344" y="328517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1" name="object 531"/>
          <p:cNvSpPr/>
          <p:nvPr/>
        </p:nvSpPr>
        <p:spPr>
          <a:xfrm>
            <a:off x="1864994" y="328580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1861819" y="328644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1859914" y="32870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1858009" y="328771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1856739" y="328834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1855469" y="328898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1835637" y="328470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1835785" y="332041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/>
          <p:nvPr/>
        </p:nvSpPr>
        <p:spPr>
          <a:xfrm>
            <a:off x="1835637" y="346519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0" name="object 540"/>
          <p:cNvSpPr/>
          <p:nvPr/>
        </p:nvSpPr>
        <p:spPr>
          <a:xfrm>
            <a:off x="1871345" y="350075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2088514" y="346519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124075" y="332041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2088514" y="328470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1871345" y="328485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1859914" y="389477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1861819" y="389540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1864994" y="389604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/>
          <p:nvPr/>
        </p:nvSpPr>
        <p:spPr>
          <a:xfrm>
            <a:off x="1871344" y="389667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9" name="object 549"/>
          <p:cNvSpPr/>
          <p:nvPr/>
        </p:nvSpPr>
        <p:spPr>
          <a:xfrm>
            <a:off x="1852295" y="389127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/>
          <p:nvPr/>
        </p:nvSpPr>
        <p:spPr>
          <a:xfrm>
            <a:off x="1854199" y="389223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1" name="object 551"/>
          <p:cNvSpPr/>
          <p:nvPr/>
        </p:nvSpPr>
        <p:spPr>
          <a:xfrm>
            <a:off x="1855469" y="389286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1856739" y="389350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1858644" y="389413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1847214" y="388747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1849119" y="388810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1850389" y="3890009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1843405" y="3884929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1840864" y="388112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1839594" y="387667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1840229" y="38779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1840864" y="387921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1838324" y="38728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1838959" y="3874770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1837054" y="38690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1837054" y="38703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1837689" y="38715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1836419" y="386587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C1C1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1835785" y="38608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1836419" y="386270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1835785" y="3858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4C4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1835785" y="3854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1835785" y="3850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1835785" y="3846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1835785" y="3843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7C7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1835785" y="3839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1835785" y="3835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1835785" y="3831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BCB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1835785" y="38277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1835785" y="38239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1835785" y="38198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1835785" y="38150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CECE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1835785" y="38103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0D0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1835785" y="38055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1835785" y="38007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1835785" y="37960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1835785" y="37912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3D3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1835785" y="37868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4D4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1835785" y="37820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6D6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1835785" y="37772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1835785" y="37725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1835785" y="376777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1835785" y="37633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1835785" y="37585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A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1835785" y="37538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CDC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1835785" y="37490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1835785" y="374427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EDE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1835785" y="37395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1835785" y="373475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1835785" y="37303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1835785" y="37255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E1E1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1835785" y="37207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1836419" y="371506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1835785" y="37176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1837054" y="371030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1836419" y="371220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1838324" y="37052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1837689" y="3706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1837054" y="37084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1840229" y="37001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1839594" y="370141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1838959" y="37026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1838324" y="370395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1842769" y="369633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1842134" y="369760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1840864" y="36988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1844039" y="3692842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 h="0">
                <a:moveTo>
                  <a:pt x="0" y="0"/>
                </a:moveTo>
                <a:lnTo>
                  <a:pt x="272414" y="0"/>
                </a:lnTo>
              </a:path>
            </a:pathLst>
          </a:custGeom>
          <a:ln w="4444">
            <a:solidFill>
              <a:srgbClr val="E9E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/>
          <p:nvPr/>
        </p:nvSpPr>
        <p:spPr>
          <a:xfrm>
            <a:off x="1847849" y="3688079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 h="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5080">
            <a:solidFill>
              <a:srgbClr val="EAE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8" name="object 618"/>
          <p:cNvSpPr/>
          <p:nvPr/>
        </p:nvSpPr>
        <p:spPr>
          <a:xfrm>
            <a:off x="1871344" y="368141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9" name="object 619"/>
          <p:cNvSpPr/>
          <p:nvPr/>
        </p:nvSpPr>
        <p:spPr>
          <a:xfrm>
            <a:off x="1864994" y="36820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0" name="object 620"/>
          <p:cNvSpPr/>
          <p:nvPr/>
        </p:nvSpPr>
        <p:spPr>
          <a:xfrm>
            <a:off x="1861819" y="368268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1" name="object 621"/>
          <p:cNvSpPr/>
          <p:nvPr/>
        </p:nvSpPr>
        <p:spPr>
          <a:xfrm>
            <a:off x="1859914" y="368331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2" name="object 622"/>
          <p:cNvSpPr/>
          <p:nvPr/>
        </p:nvSpPr>
        <p:spPr>
          <a:xfrm>
            <a:off x="1858009" y="368395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3" name="object 623"/>
          <p:cNvSpPr/>
          <p:nvPr/>
        </p:nvSpPr>
        <p:spPr>
          <a:xfrm>
            <a:off x="1856739" y="368458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4" name="object 624"/>
          <p:cNvSpPr/>
          <p:nvPr/>
        </p:nvSpPr>
        <p:spPr>
          <a:xfrm>
            <a:off x="1855469" y="368522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5" name="object 625"/>
          <p:cNvSpPr/>
          <p:nvPr/>
        </p:nvSpPr>
        <p:spPr>
          <a:xfrm>
            <a:off x="1835637" y="368094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6" name="object 626"/>
          <p:cNvSpPr/>
          <p:nvPr/>
        </p:nvSpPr>
        <p:spPr>
          <a:xfrm>
            <a:off x="1835785" y="371665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7" name="object 627"/>
          <p:cNvSpPr/>
          <p:nvPr/>
        </p:nvSpPr>
        <p:spPr>
          <a:xfrm>
            <a:off x="1835637" y="386143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8" name="object 628"/>
          <p:cNvSpPr/>
          <p:nvPr/>
        </p:nvSpPr>
        <p:spPr>
          <a:xfrm>
            <a:off x="1871345" y="389699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9" name="object 629"/>
          <p:cNvSpPr/>
          <p:nvPr/>
        </p:nvSpPr>
        <p:spPr>
          <a:xfrm>
            <a:off x="2088514" y="386143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0" name="object 630"/>
          <p:cNvSpPr/>
          <p:nvPr/>
        </p:nvSpPr>
        <p:spPr>
          <a:xfrm>
            <a:off x="2124075" y="371665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1" name="object 631"/>
          <p:cNvSpPr/>
          <p:nvPr/>
        </p:nvSpPr>
        <p:spPr>
          <a:xfrm>
            <a:off x="2088514" y="368094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2" name="object 632"/>
          <p:cNvSpPr/>
          <p:nvPr/>
        </p:nvSpPr>
        <p:spPr>
          <a:xfrm>
            <a:off x="1871345" y="368109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3" name="object 633"/>
          <p:cNvSpPr/>
          <p:nvPr/>
        </p:nvSpPr>
        <p:spPr>
          <a:xfrm>
            <a:off x="1859914" y="429101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4" name="object 634"/>
          <p:cNvSpPr/>
          <p:nvPr/>
        </p:nvSpPr>
        <p:spPr>
          <a:xfrm>
            <a:off x="1861819" y="429164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5" name="object 635"/>
          <p:cNvSpPr/>
          <p:nvPr/>
        </p:nvSpPr>
        <p:spPr>
          <a:xfrm>
            <a:off x="1864994" y="429228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6" name="object 636"/>
          <p:cNvSpPr/>
          <p:nvPr/>
        </p:nvSpPr>
        <p:spPr>
          <a:xfrm>
            <a:off x="1871344" y="429291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7" name="object 637"/>
          <p:cNvSpPr/>
          <p:nvPr/>
        </p:nvSpPr>
        <p:spPr>
          <a:xfrm>
            <a:off x="1852295" y="428752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69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8" name="object 638"/>
          <p:cNvSpPr/>
          <p:nvPr/>
        </p:nvSpPr>
        <p:spPr>
          <a:xfrm>
            <a:off x="1854199" y="428847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9" name="object 639"/>
          <p:cNvSpPr/>
          <p:nvPr/>
        </p:nvSpPr>
        <p:spPr>
          <a:xfrm>
            <a:off x="1855469" y="428910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0" name="object 640"/>
          <p:cNvSpPr/>
          <p:nvPr/>
        </p:nvSpPr>
        <p:spPr>
          <a:xfrm>
            <a:off x="1856739" y="428974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1" name="object 641"/>
          <p:cNvSpPr/>
          <p:nvPr/>
        </p:nvSpPr>
        <p:spPr>
          <a:xfrm>
            <a:off x="1858644" y="429037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69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2" name="object 642"/>
          <p:cNvSpPr/>
          <p:nvPr/>
        </p:nvSpPr>
        <p:spPr>
          <a:xfrm>
            <a:off x="1847214" y="428370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3" name="object 643"/>
          <p:cNvSpPr/>
          <p:nvPr/>
        </p:nvSpPr>
        <p:spPr>
          <a:xfrm>
            <a:off x="1849119" y="42843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4" name="object 644"/>
          <p:cNvSpPr/>
          <p:nvPr/>
        </p:nvSpPr>
        <p:spPr>
          <a:xfrm>
            <a:off x="1850389" y="428625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5" name="object 645"/>
          <p:cNvSpPr/>
          <p:nvPr/>
        </p:nvSpPr>
        <p:spPr>
          <a:xfrm>
            <a:off x="1843405" y="428117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6" name="object 646"/>
          <p:cNvSpPr/>
          <p:nvPr/>
        </p:nvSpPr>
        <p:spPr>
          <a:xfrm>
            <a:off x="1840864" y="427736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7" name="object 647"/>
          <p:cNvSpPr/>
          <p:nvPr/>
        </p:nvSpPr>
        <p:spPr>
          <a:xfrm>
            <a:off x="1839594" y="427291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8" name="object 648"/>
          <p:cNvSpPr/>
          <p:nvPr/>
        </p:nvSpPr>
        <p:spPr>
          <a:xfrm>
            <a:off x="1840229" y="427418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9" name="object 649"/>
          <p:cNvSpPr/>
          <p:nvPr/>
        </p:nvSpPr>
        <p:spPr>
          <a:xfrm>
            <a:off x="1840864" y="427545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0" name="object 650"/>
          <p:cNvSpPr/>
          <p:nvPr/>
        </p:nvSpPr>
        <p:spPr>
          <a:xfrm>
            <a:off x="1838324" y="42691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1" name="object 651"/>
          <p:cNvSpPr/>
          <p:nvPr/>
        </p:nvSpPr>
        <p:spPr>
          <a:xfrm>
            <a:off x="1838959" y="4271009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2" name="object 652"/>
          <p:cNvSpPr/>
          <p:nvPr/>
        </p:nvSpPr>
        <p:spPr>
          <a:xfrm>
            <a:off x="1837054" y="4265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3" name="object 653"/>
          <p:cNvSpPr/>
          <p:nvPr/>
        </p:nvSpPr>
        <p:spPr>
          <a:xfrm>
            <a:off x="1837054" y="42665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4" name="object 654"/>
          <p:cNvSpPr/>
          <p:nvPr/>
        </p:nvSpPr>
        <p:spPr>
          <a:xfrm>
            <a:off x="1837689" y="42678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5" name="object 655"/>
          <p:cNvSpPr/>
          <p:nvPr/>
        </p:nvSpPr>
        <p:spPr>
          <a:xfrm>
            <a:off x="1836419" y="426212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C1C1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6" name="object 656"/>
          <p:cNvSpPr/>
          <p:nvPr/>
        </p:nvSpPr>
        <p:spPr>
          <a:xfrm>
            <a:off x="1835785" y="42570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7" name="object 657"/>
          <p:cNvSpPr/>
          <p:nvPr/>
        </p:nvSpPr>
        <p:spPr>
          <a:xfrm>
            <a:off x="1836419" y="42589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8" name="object 658"/>
          <p:cNvSpPr/>
          <p:nvPr/>
        </p:nvSpPr>
        <p:spPr>
          <a:xfrm>
            <a:off x="1835785" y="42545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4C4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9" name="object 659"/>
          <p:cNvSpPr/>
          <p:nvPr/>
        </p:nvSpPr>
        <p:spPr>
          <a:xfrm>
            <a:off x="1835785" y="42506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0" name="object 660"/>
          <p:cNvSpPr/>
          <p:nvPr/>
        </p:nvSpPr>
        <p:spPr>
          <a:xfrm>
            <a:off x="1835785" y="42468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1" name="object 661"/>
          <p:cNvSpPr/>
          <p:nvPr/>
        </p:nvSpPr>
        <p:spPr>
          <a:xfrm>
            <a:off x="1835785" y="4243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2" name="object 662"/>
          <p:cNvSpPr/>
          <p:nvPr/>
        </p:nvSpPr>
        <p:spPr>
          <a:xfrm>
            <a:off x="1835785" y="4239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7C7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3" name="object 663"/>
          <p:cNvSpPr/>
          <p:nvPr/>
        </p:nvSpPr>
        <p:spPr>
          <a:xfrm>
            <a:off x="1835785" y="4235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4" name="object 664"/>
          <p:cNvSpPr/>
          <p:nvPr/>
        </p:nvSpPr>
        <p:spPr>
          <a:xfrm>
            <a:off x="1835785" y="4231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5" name="object 665"/>
          <p:cNvSpPr/>
          <p:nvPr/>
        </p:nvSpPr>
        <p:spPr>
          <a:xfrm>
            <a:off x="1835785" y="4227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BCB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6" name="object 666"/>
          <p:cNvSpPr/>
          <p:nvPr/>
        </p:nvSpPr>
        <p:spPr>
          <a:xfrm>
            <a:off x="1835785" y="4224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7" name="object 667"/>
          <p:cNvSpPr/>
          <p:nvPr/>
        </p:nvSpPr>
        <p:spPr>
          <a:xfrm>
            <a:off x="1835785" y="4220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8" name="object 668"/>
          <p:cNvSpPr/>
          <p:nvPr/>
        </p:nvSpPr>
        <p:spPr>
          <a:xfrm>
            <a:off x="1835785" y="42160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9" name="object 669"/>
          <p:cNvSpPr/>
          <p:nvPr/>
        </p:nvSpPr>
        <p:spPr>
          <a:xfrm>
            <a:off x="1835785" y="42113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CECE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0" name="object 670"/>
          <p:cNvSpPr/>
          <p:nvPr/>
        </p:nvSpPr>
        <p:spPr>
          <a:xfrm>
            <a:off x="1835785" y="42065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0D0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1" name="object 671"/>
          <p:cNvSpPr/>
          <p:nvPr/>
        </p:nvSpPr>
        <p:spPr>
          <a:xfrm>
            <a:off x="1835785" y="42017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2" name="object 672"/>
          <p:cNvSpPr/>
          <p:nvPr/>
        </p:nvSpPr>
        <p:spPr>
          <a:xfrm>
            <a:off x="1835785" y="41970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3" name="object 673"/>
          <p:cNvSpPr/>
          <p:nvPr/>
        </p:nvSpPr>
        <p:spPr>
          <a:xfrm>
            <a:off x="1835785" y="41922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4" name="object 674"/>
          <p:cNvSpPr/>
          <p:nvPr/>
        </p:nvSpPr>
        <p:spPr>
          <a:xfrm>
            <a:off x="1835785" y="41875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3D3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5" name="object 675"/>
          <p:cNvSpPr/>
          <p:nvPr/>
        </p:nvSpPr>
        <p:spPr>
          <a:xfrm>
            <a:off x="1835785" y="41830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4D4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6" name="object 676"/>
          <p:cNvSpPr/>
          <p:nvPr/>
        </p:nvSpPr>
        <p:spPr>
          <a:xfrm>
            <a:off x="1835785" y="41783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6D6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7" name="object 677"/>
          <p:cNvSpPr/>
          <p:nvPr/>
        </p:nvSpPr>
        <p:spPr>
          <a:xfrm>
            <a:off x="1835785" y="41735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8" name="object 678"/>
          <p:cNvSpPr/>
          <p:nvPr/>
        </p:nvSpPr>
        <p:spPr>
          <a:xfrm>
            <a:off x="1835785" y="41687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9" name="object 679"/>
          <p:cNvSpPr/>
          <p:nvPr/>
        </p:nvSpPr>
        <p:spPr>
          <a:xfrm>
            <a:off x="1835785" y="416401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0" name="object 680"/>
          <p:cNvSpPr/>
          <p:nvPr/>
        </p:nvSpPr>
        <p:spPr>
          <a:xfrm>
            <a:off x="1835785" y="41595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1" name="object 681"/>
          <p:cNvSpPr/>
          <p:nvPr/>
        </p:nvSpPr>
        <p:spPr>
          <a:xfrm>
            <a:off x="1835785" y="41548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A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2" name="object 682"/>
          <p:cNvSpPr/>
          <p:nvPr/>
        </p:nvSpPr>
        <p:spPr>
          <a:xfrm>
            <a:off x="1835785" y="41500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CDC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3" name="object 683"/>
          <p:cNvSpPr/>
          <p:nvPr/>
        </p:nvSpPr>
        <p:spPr>
          <a:xfrm>
            <a:off x="1835785" y="41452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4" name="object 684"/>
          <p:cNvSpPr/>
          <p:nvPr/>
        </p:nvSpPr>
        <p:spPr>
          <a:xfrm>
            <a:off x="1835785" y="41405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EDE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5" name="object 685"/>
          <p:cNvSpPr/>
          <p:nvPr/>
        </p:nvSpPr>
        <p:spPr>
          <a:xfrm>
            <a:off x="1835785" y="4135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6" name="object 686"/>
          <p:cNvSpPr/>
          <p:nvPr/>
        </p:nvSpPr>
        <p:spPr>
          <a:xfrm>
            <a:off x="1835785" y="41309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7" name="object 687"/>
          <p:cNvSpPr/>
          <p:nvPr/>
        </p:nvSpPr>
        <p:spPr>
          <a:xfrm>
            <a:off x="1835785" y="41265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8" name="object 688"/>
          <p:cNvSpPr/>
          <p:nvPr/>
        </p:nvSpPr>
        <p:spPr>
          <a:xfrm>
            <a:off x="1835785" y="41217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E1E1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9" name="object 689"/>
          <p:cNvSpPr/>
          <p:nvPr/>
        </p:nvSpPr>
        <p:spPr>
          <a:xfrm>
            <a:off x="1835785" y="41170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0" name="object 690"/>
          <p:cNvSpPr/>
          <p:nvPr/>
        </p:nvSpPr>
        <p:spPr>
          <a:xfrm>
            <a:off x="1836419" y="411130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1" name="object 691"/>
          <p:cNvSpPr/>
          <p:nvPr/>
        </p:nvSpPr>
        <p:spPr>
          <a:xfrm>
            <a:off x="1835785" y="41138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2" name="object 692"/>
          <p:cNvSpPr/>
          <p:nvPr/>
        </p:nvSpPr>
        <p:spPr>
          <a:xfrm>
            <a:off x="1837054" y="41065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3" name="object 693"/>
          <p:cNvSpPr/>
          <p:nvPr/>
        </p:nvSpPr>
        <p:spPr>
          <a:xfrm>
            <a:off x="1836419" y="41084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19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4" name="object 694"/>
          <p:cNvSpPr/>
          <p:nvPr/>
        </p:nvSpPr>
        <p:spPr>
          <a:xfrm>
            <a:off x="1838324" y="41014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5" name="object 695"/>
          <p:cNvSpPr/>
          <p:nvPr/>
        </p:nvSpPr>
        <p:spPr>
          <a:xfrm>
            <a:off x="1837689" y="41027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80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6" name="object 696"/>
          <p:cNvSpPr/>
          <p:nvPr/>
        </p:nvSpPr>
        <p:spPr>
          <a:xfrm>
            <a:off x="1837054" y="410464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7" name="object 697"/>
          <p:cNvSpPr/>
          <p:nvPr/>
        </p:nvSpPr>
        <p:spPr>
          <a:xfrm>
            <a:off x="1840229" y="409638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8" name="object 698"/>
          <p:cNvSpPr/>
          <p:nvPr/>
        </p:nvSpPr>
        <p:spPr>
          <a:xfrm>
            <a:off x="1839594" y="409765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69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9" name="object 699"/>
          <p:cNvSpPr/>
          <p:nvPr/>
        </p:nvSpPr>
        <p:spPr>
          <a:xfrm>
            <a:off x="1838959" y="40989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0" name="object 700"/>
          <p:cNvSpPr/>
          <p:nvPr/>
        </p:nvSpPr>
        <p:spPr>
          <a:xfrm>
            <a:off x="1838324" y="410019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1" name="object 701"/>
          <p:cNvSpPr/>
          <p:nvPr/>
        </p:nvSpPr>
        <p:spPr>
          <a:xfrm>
            <a:off x="1842769" y="409257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19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2" name="object 702"/>
          <p:cNvSpPr/>
          <p:nvPr/>
        </p:nvSpPr>
        <p:spPr>
          <a:xfrm>
            <a:off x="1842134" y="409384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3" name="object 703"/>
          <p:cNvSpPr/>
          <p:nvPr/>
        </p:nvSpPr>
        <p:spPr>
          <a:xfrm>
            <a:off x="1840864" y="409511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30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4" name="object 704"/>
          <p:cNvSpPr/>
          <p:nvPr/>
        </p:nvSpPr>
        <p:spPr>
          <a:xfrm>
            <a:off x="1844039" y="4089082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 h="0">
                <a:moveTo>
                  <a:pt x="0" y="0"/>
                </a:moveTo>
                <a:lnTo>
                  <a:pt x="272414" y="0"/>
                </a:lnTo>
              </a:path>
            </a:pathLst>
          </a:custGeom>
          <a:ln w="4444">
            <a:solidFill>
              <a:srgbClr val="E9E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5" name="object 705"/>
          <p:cNvSpPr/>
          <p:nvPr/>
        </p:nvSpPr>
        <p:spPr>
          <a:xfrm>
            <a:off x="1847849" y="4084320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 h="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5080">
            <a:solidFill>
              <a:srgbClr val="EAE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6" name="object 706"/>
          <p:cNvSpPr/>
          <p:nvPr/>
        </p:nvSpPr>
        <p:spPr>
          <a:xfrm>
            <a:off x="1871344" y="407765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7" name="object 707"/>
          <p:cNvSpPr/>
          <p:nvPr/>
        </p:nvSpPr>
        <p:spPr>
          <a:xfrm>
            <a:off x="1864994" y="407828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69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8" name="object 708"/>
          <p:cNvSpPr/>
          <p:nvPr/>
        </p:nvSpPr>
        <p:spPr>
          <a:xfrm>
            <a:off x="1861819" y="407892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19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9" name="object 709"/>
          <p:cNvSpPr/>
          <p:nvPr/>
        </p:nvSpPr>
        <p:spPr>
          <a:xfrm>
            <a:off x="1859914" y="407955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0" name="object 710"/>
          <p:cNvSpPr/>
          <p:nvPr/>
        </p:nvSpPr>
        <p:spPr>
          <a:xfrm>
            <a:off x="1858009" y="408019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5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1" name="object 711"/>
          <p:cNvSpPr/>
          <p:nvPr/>
        </p:nvSpPr>
        <p:spPr>
          <a:xfrm>
            <a:off x="1856739" y="408082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80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2" name="object 712"/>
          <p:cNvSpPr/>
          <p:nvPr/>
        </p:nvSpPr>
        <p:spPr>
          <a:xfrm>
            <a:off x="1855469" y="408146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19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3" name="object 713"/>
          <p:cNvSpPr/>
          <p:nvPr/>
        </p:nvSpPr>
        <p:spPr>
          <a:xfrm>
            <a:off x="1835637" y="407718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4" name="object 714"/>
          <p:cNvSpPr/>
          <p:nvPr/>
        </p:nvSpPr>
        <p:spPr>
          <a:xfrm>
            <a:off x="1835785" y="411289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5" name="object 715"/>
          <p:cNvSpPr/>
          <p:nvPr/>
        </p:nvSpPr>
        <p:spPr>
          <a:xfrm>
            <a:off x="1835637" y="42576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6" name="object 716"/>
          <p:cNvSpPr/>
          <p:nvPr/>
        </p:nvSpPr>
        <p:spPr>
          <a:xfrm>
            <a:off x="1871345" y="429323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7" name="object 717"/>
          <p:cNvSpPr/>
          <p:nvPr/>
        </p:nvSpPr>
        <p:spPr>
          <a:xfrm>
            <a:off x="2088514" y="42576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8" name="object 718"/>
          <p:cNvSpPr/>
          <p:nvPr/>
        </p:nvSpPr>
        <p:spPr>
          <a:xfrm>
            <a:off x="2124075" y="411289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9" name="object 719"/>
          <p:cNvSpPr/>
          <p:nvPr/>
        </p:nvSpPr>
        <p:spPr>
          <a:xfrm>
            <a:off x="2088514" y="407718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0" name="object 720"/>
          <p:cNvSpPr/>
          <p:nvPr/>
        </p:nvSpPr>
        <p:spPr>
          <a:xfrm>
            <a:off x="1871345" y="407733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69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1" name="object 721"/>
          <p:cNvSpPr/>
          <p:nvPr/>
        </p:nvSpPr>
        <p:spPr>
          <a:xfrm>
            <a:off x="1979930" y="4508500"/>
            <a:ext cx="0" cy="648335"/>
          </a:xfrm>
          <a:custGeom>
            <a:avLst/>
            <a:gdLst/>
            <a:ahLst/>
            <a:cxnLst/>
            <a:rect l="l" t="t" r="r" b="b"/>
            <a:pathLst>
              <a:path w="0" h="648335">
                <a:moveTo>
                  <a:pt x="0" y="648335"/>
                </a:moveTo>
                <a:lnTo>
                  <a:pt x="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2" name="object 722"/>
          <p:cNvSpPr/>
          <p:nvPr/>
        </p:nvSpPr>
        <p:spPr>
          <a:xfrm>
            <a:off x="1922780" y="4508500"/>
            <a:ext cx="114300" cy="85725"/>
          </a:xfrm>
          <a:custGeom>
            <a:avLst/>
            <a:gdLst/>
            <a:ahLst/>
            <a:cxnLst/>
            <a:rect l="l" t="t" r="r" b="b"/>
            <a:pathLst>
              <a:path w="114300" h="85725">
                <a:moveTo>
                  <a:pt x="57150" y="0"/>
                </a:moveTo>
                <a:lnTo>
                  <a:pt x="0" y="85725"/>
                </a:lnTo>
                <a:lnTo>
                  <a:pt x="57150" y="0"/>
                </a:lnTo>
                <a:lnTo>
                  <a:pt x="114300" y="85725"/>
                </a:lnTo>
                <a:lnTo>
                  <a:pt x="5715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3" name="object 723"/>
          <p:cNvSpPr txBox="1"/>
          <p:nvPr/>
        </p:nvSpPr>
        <p:spPr>
          <a:xfrm>
            <a:off x="2660650" y="5412714"/>
            <a:ext cx="1132205" cy="43560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</a:pPr>
            <a:r>
              <a:rPr dirty="0" sz="1400" b="1">
                <a:latin typeface="等线"/>
                <a:cs typeface="等线"/>
              </a:rPr>
              <a:t>①</a:t>
            </a:r>
            <a:r>
              <a:rPr dirty="0" sz="1400" spc="-170" b="1">
                <a:latin typeface="等线"/>
                <a:cs typeface="等线"/>
              </a:rPr>
              <a:t> </a:t>
            </a:r>
            <a:r>
              <a:rPr dirty="0" sz="1400" b="1">
                <a:latin typeface="等线"/>
                <a:cs typeface="等线"/>
              </a:rPr>
              <a:t>从数据</a:t>
            </a:r>
            <a:r>
              <a:rPr dirty="0" sz="1400" b="1">
                <a:latin typeface="Microsoft JhengHei"/>
                <a:cs typeface="Microsoft JhengHei"/>
              </a:rPr>
              <a:t>库</a:t>
            </a:r>
            <a:r>
              <a:rPr dirty="0" sz="1400" b="1">
                <a:latin typeface="等线"/>
                <a:cs typeface="等线"/>
              </a:rPr>
              <a:t>中 </a:t>
            </a:r>
            <a:r>
              <a:rPr dirty="0" sz="1400" spc="-290" b="1">
                <a:latin typeface="等线"/>
                <a:cs typeface="等线"/>
              </a:rPr>
              <a:t> </a:t>
            </a:r>
            <a:r>
              <a:rPr dirty="0" sz="1400" b="1">
                <a:latin typeface="等线"/>
                <a:cs typeface="等线"/>
              </a:rPr>
              <a:t>取出数据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724" name="object 724"/>
          <p:cNvSpPr/>
          <p:nvPr/>
        </p:nvSpPr>
        <p:spPr>
          <a:xfrm>
            <a:off x="4283710" y="449072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5" name="object 725"/>
          <p:cNvSpPr/>
          <p:nvPr/>
        </p:nvSpPr>
        <p:spPr>
          <a:xfrm>
            <a:off x="4283710" y="447230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5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6" name="object 726"/>
          <p:cNvSpPr/>
          <p:nvPr/>
        </p:nvSpPr>
        <p:spPr>
          <a:xfrm>
            <a:off x="4283710" y="44519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6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7" name="object 727"/>
          <p:cNvSpPr/>
          <p:nvPr/>
        </p:nvSpPr>
        <p:spPr>
          <a:xfrm>
            <a:off x="4283710" y="443293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7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8" name="object 728"/>
          <p:cNvSpPr/>
          <p:nvPr/>
        </p:nvSpPr>
        <p:spPr>
          <a:xfrm>
            <a:off x="4283710" y="441261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9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9" name="object 729"/>
          <p:cNvSpPr/>
          <p:nvPr/>
        </p:nvSpPr>
        <p:spPr>
          <a:xfrm>
            <a:off x="4283710" y="439420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A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0" name="object 730"/>
          <p:cNvSpPr/>
          <p:nvPr/>
        </p:nvSpPr>
        <p:spPr>
          <a:xfrm>
            <a:off x="4283710" y="4373879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B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1" name="object 731"/>
          <p:cNvSpPr/>
          <p:nvPr/>
        </p:nvSpPr>
        <p:spPr>
          <a:xfrm>
            <a:off x="4283710" y="435546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2" name="object 732"/>
          <p:cNvSpPr/>
          <p:nvPr/>
        </p:nvSpPr>
        <p:spPr>
          <a:xfrm>
            <a:off x="4283710" y="43351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AC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3" name="object 733"/>
          <p:cNvSpPr/>
          <p:nvPr/>
        </p:nvSpPr>
        <p:spPr>
          <a:xfrm>
            <a:off x="4283710" y="431609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ADE5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4" name="object 734"/>
          <p:cNvSpPr/>
          <p:nvPr/>
        </p:nvSpPr>
        <p:spPr>
          <a:xfrm>
            <a:off x="4283710" y="429641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AE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5" name="object 735"/>
          <p:cNvSpPr/>
          <p:nvPr/>
        </p:nvSpPr>
        <p:spPr>
          <a:xfrm>
            <a:off x="4283710" y="427736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0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6" name="object 736"/>
          <p:cNvSpPr/>
          <p:nvPr/>
        </p:nvSpPr>
        <p:spPr>
          <a:xfrm>
            <a:off x="4283710" y="425704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1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7" name="object 737"/>
          <p:cNvSpPr/>
          <p:nvPr/>
        </p:nvSpPr>
        <p:spPr>
          <a:xfrm>
            <a:off x="4283710" y="4238625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8" name="object 738"/>
          <p:cNvSpPr/>
          <p:nvPr/>
        </p:nvSpPr>
        <p:spPr>
          <a:xfrm>
            <a:off x="4283710" y="421957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2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9" name="object 739"/>
          <p:cNvSpPr/>
          <p:nvPr/>
        </p:nvSpPr>
        <p:spPr>
          <a:xfrm>
            <a:off x="4283710" y="4199890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3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0" name="object 740"/>
          <p:cNvSpPr/>
          <p:nvPr/>
        </p:nvSpPr>
        <p:spPr>
          <a:xfrm>
            <a:off x="4283710" y="418084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4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1" name="object 741"/>
          <p:cNvSpPr/>
          <p:nvPr/>
        </p:nvSpPr>
        <p:spPr>
          <a:xfrm>
            <a:off x="4283710" y="416052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6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2" name="object 742"/>
          <p:cNvSpPr/>
          <p:nvPr/>
        </p:nvSpPr>
        <p:spPr>
          <a:xfrm>
            <a:off x="4283710" y="4142104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7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3" name="object 743"/>
          <p:cNvSpPr/>
          <p:nvPr/>
        </p:nvSpPr>
        <p:spPr>
          <a:xfrm>
            <a:off x="4283710" y="412178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8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4" name="object 744"/>
          <p:cNvSpPr/>
          <p:nvPr/>
        </p:nvSpPr>
        <p:spPr>
          <a:xfrm>
            <a:off x="4283710" y="4103370"/>
            <a:ext cx="1008380" cy="18415"/>
          </a:xfrm>
          <a:custGeom>
            <a:avLst/>
            <a:gdLst/>
            <a:ahLst/>
            <a:cxnLst/>
            <a:rect l="l" t="t" r="r" b="b"/>
            <a:pathLst>
              <a:path w="1008379" h="18414">
                <a:moveTo>
                  <a:pt x="0" y="18415"/>
                </a:moveTo>
                <a:lnTo>
                  <a:pt x="1008380" y="18415"/>
                </a:lnTo>
                <a:lnTo>
                  <a:pt x="1008380" y="0"/>
                </a:lnTo>
                <a:lnTo>
                  <a:pt x="0" y="0"/>
                </a:lnTo>
                <a:lnTo>
                  <a:pt x="0" y="18415"/>
                </a:lnTo>
                <a:close/>
              </a:path>
            </a:pathLst>
          </a:custGeom>
          <a:solidFill>
            <a:srgbClr val="B8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5" name="object 745"/>
          <p:cNvSpPr/>
          <p:nvPr/>
        </p:nvSpPr>
        <p:spPr>
          <a:xfrm>
            <a:off x="4283710" y="4083050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9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6" name="object 746"/>
          <p:cNvSpPr/>
          <p:nvPr/>
        </p:nvSpPr>
        <p:spPr>
          <a:xfrm>
            <a:off x="4283710" y="4064000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A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7" name="object 747"/>
          <p:cNvSpPr/>
          <p:nvPr/>
        </p:nvSpPr>
        <p:spPr>
          <a:xfrm>
            <a:off x="4283710" y="4044315"/>
            <a:ext cx="1008380" cy="19685"/>
          </a:xfrm>
          <a:custGeom>
            <a:avLst/>
            <a:gdLst/>
            <a:ahLst/>
            <a:cxnLst/>
            <a:rect l="l" t="t" r="r" b="b"/>
            <a:pathLst>
              <a:path w="1008379" h="19685">
                <a:moveTo>
                  <a:pt x="0" y="19685"/>
                </a:moveTo>
                <a:lnTo>
                  <a:pt x="1008380" y="19685"/>
                </a:lnTo>
                <a:lnTo>
                  <a:pt x="1008380" y="0"/>
                </a:lnTo>
                <a:lnTo>
                  <a:pt x="0" y="0"/>
                </a:lnTo>
                <a:lnTo>
                  <a:pt x="0" y="19685"/>
                </a:lnTo>
                <a:close/>
              </a:path>
            </a:pathLst>
          </a:custGeom>
          <a:solidFill>
            <a:srgbClr val="BB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8" name="object 748"/>
          <p:cNvSpPr/>
          <p:nvPr/>
        </p:nvSpPr>
        <p:spPr>
          <a:xfrm>
            <a:off x="4283710" y="4025265"/>
            <a:ext cx="1008380" cy="19050"/>
          </a:xfrm>
          <a:custGeom>
            <a:avLst/>
            <a:gdLst/>
            <a:ahLst/>
            <a:cxnLst/>
            <a:rect l="l" t="t" r="r" b="b"/>
            <a:pathLst>
              <a:path w="1008379" h="19050">
                <a:moveTo>
                  <a:pt x="0" y="19050"/>
                </a:moveTo>
                <a:lnTo>
                  <a:pt x="1008380" y="19050"/>
                </a:lnTo>
                <a:lnTo>
                  <a:pt x="1008380" y="0"/>
                </a:lnTo>
                <a:lnTo>
                  <a:pt x="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BDE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9" name="object 749"/>
          <p:cNvSpPr/>
          <p:nvPr/>
        </p:nvSpPr>
        <p:spPr>
          <a:xfrm>
            <a:off x="4283710" y="4004945"/>
            <a:ext cx="1008380" cy="20320"/>
          </a:xfrm>
          <a:custGeom>
            <a:avLst/>
            <a:gdLst/>
            <a:ahLst/>
            <a:cxnLst/>
            <a:rect l="l" t="t" r="r" b="b"/>
            <a:pathLst>
              <a:path w="1008379" h="20320">
                <a:moveTo>
                  <a:pt x="0" y="20320"/>
                </a:moveTo>
                <a:lnTo>
                  <a:pt x="1008380" y="20320"/>
                </a:lnTo>
                <a:lnTo>
                  <a:pt x="1008380" y="0"/>
                </a:lnTo>
                <a:lnTo>
                  <a:pt x="0" y="0"/>
                </a:lnTo>
                <a:lnTo>
                  <a:pt x="0" y="2032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0" name="object 750"/>
          <p:cNvSpPr/>
          <p:nvPr/>
        </p:nvSpPr>
        <p:spPr>
          <a:xfrm>
            <a:off x="4283710" y="398081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1" name="object 751"/>
          <p:cNvSpPr/>
          <p:nvPr/>
        </p:nvSpPr>
        <p:spPr>
          <a:xfrm>
            <a:off x="4283710" y="39560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BF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2" name="object 752"/>
          <p:cNvSpPr/>
          <p:nvPr/>
        </p:nvSpPr>
        <p:spPr>
          <a:xfrm>
            <a:off x="4283710" y="39319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0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3" name="object 753"/>
          <p:cNvSpPr/>
          <p:nvPr/>
        </p:nvSpPr>
        <p:spPr>
          <a:xfrm>
            <a:off x="4283710" y="390715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1E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4" name="object 754"/>
          <p:cNvSpPr/>
          <p:nvPr/>
        </p:nvSpPr>
        <p:spPr>
          <a:xfrm>
            <a:off x="4283710" y="38823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3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5" name="object 755"/>
          <p:cNvSpPr/>
          <p:nvPr/>
        </p:nvSpPr>
        <p:spPr>
          <a:xfrm>
            <a:off x="4283710" y="38582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4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6" name="object 756"/>
          <p:cNvSpPr/>
          <p:nvPr/>
        </p:nvSpPr>
        <p:spPr>
          <a:xfrm>
            <a:off x="4283710" y="38334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7" name="object 757"/>
          <p:cNvSpPr/>
          <p:nvPr/>
        </p:nvSpPr>
        <p:spPr>
          <a:xfrm>
            <a:off x="4283710" y="380936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5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8" name="object 758"/>
          <p:cNvSpPr/>
          <p:nvPr/>
        </p:nvSpPr>
        <p:spPr>
          <a:xfrm>
            <a:off x="4283710" y="378460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6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9" name="object 759"/>
          <p:cNvSpPr/>
          <p:nvPr/>
        </p:nvSpPr>
        <p:spPr>
          <a:xfrm>
            <a:off x="4283710" y="3758565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C7E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0" name="object 760"/>
          <p:cNvSpPr/>
          <p:nvPr/>
        </p:nvSpPr>
        <p:spPr>
          <a:xfrm>
            <a:off x="4283710" y="373443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9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1" name="object 761"/>
          <p:cNvSpPr/>
          <p:nvPr/>
        </p:nvSpPr>
        <p:spPr>
          <a:xfrm>
            <a:off x="4283710" y="370967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A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2" name="object 762"/>
          <p:cNvSpPr/>
          <p:nvPr/>
        </p:nvSpPr>
        <p:spPr>
          <a:xfrm>
            <a:off x="4283710" y="368554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BE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3" name="object 763"/>
          <p:cNvSpPr/>
          <p:nvPr/>
        </p:nvSpPr>
        <p:spPr>
          <a:xfrm>
            <a:off x="4283710" y="366077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4" name="object 764"/>
          <p:cNvSpPr/>
          <p:nvPr/>
        </p:nvSpPr>
        <p:spPr>
          <a:xfrm>
            <a:off x="4283710" y="36360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C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5" name="object 765"/>
          <p:cNvSpPr/>
          <p:nvPr/>
        </p:nvSpPr>
        <p:spPr>
          <a:xfrm>
            <a:off x="4283710" y="3611879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CDED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6" name="object 766"/>
          <p:cNvSpPr/>
          <p:nvPr/>
        </p:nvSpPr>
        <p:spPr>
          <a:xfrm>
            <a:off x="4283710" y="358711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CE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7" name="object 767"/>
          <p:cNvSpPr/>
          <p:nvPr/>
        </p:nvSpPr>
        <p:spPr>
          <a:xfrm>
            <a:off x="4283710" y="356298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0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8" name="object 768"/>
          <p:cNvSpPr/>
          <p:nvPr/>
        </p:nvSpPr>
        <p:spPr>
          <a:xfrm>
            <a:off x="4283710" y="353695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1E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9" name="object 769"/>
          <p:cNvSpPr/>
          <p:nvPr/>
        </p:nvSpPr>
        <p:spPr>
          <a:xfrm>
            <a:off x="4283710" y="351218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0" name="object 770"/>
          <p:cNvSpPr/>
          <p:nvPr/>
        </p:nvSpPr>
        <p:spPr>
          <a:xfrm>
            <a:off x="4283710" y="348805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2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1" name="object 771"/>
          <p:cNvSpPr/>
          <p:nvPr/>
        </p:nvSpPr>
        <p:spPr>
          <a:xfrm>
            <a:off x="4283710" y="346329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3F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2" name="object 772"/>
          <p:cNvSpPr/>
          <p:nvPr/>
        </p:nvSpPr>
        <p:spPr>
          <a:xfrm>
            <a:off x="4283710" y="343916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4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3" name="object 773"/>
          <p:cNvSpPr/>
          <p:nvPr/>
        </p:nvSpPr>
        <p:spPr>
          <a:xfrm>
            <a:off x="4283710" y="341439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6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4" name="object 774"/>
          <p:cNvSpPr/>
          <p:nvPr/>
        </p:nvSpPr>
        <p:spPr>
          <a:xfrm>
            <a:off x="4283710" y="3389629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7F1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5" name="object 775"/>
          <p:cNvSpPr/>
          <p:nvPr/>
        </p:nvSpPr>
        <p:spPr>
          <a:xfrm>
            <a:off x="4283710" y="336550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6" name="object 776"/>
          <p:cNvSpPr/>
          <p:nvPr/>
        </p:nvSpPr>
        <p:spPr>
          <a:xfrm>
            <a:off x="4283710" y="334073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8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7" name="object 777"/>
          <p:cNvSpPr/>
          <p:nvPr/>
        </p:nvSpPr>
        <p:spPr>
          <a:xfrm>
            <a:off x="4283710" y="3316604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9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8" name="object 778"/>
          <p:cNvSpPr/>
          <p:nvPr/>
        </p:nvSpPr>
        <p:spPr>
          <a:xfrm>
            <a:off x="4283710" y="329057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DA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9" name="object 779"/>
          <p:cNvSpPr/>
          <p:nvPr/>
        </p:nvSpPr>
        <p:spPr>
          <a:xfrm>
            <a:off x="4283710" y="326580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C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0" name="object 780"/>
          <p:cNvSpPr/>
          <p:nvPr/>
        </p:nvSpPr>
        <p:spPr>
          <a:xfrm>
            <a:off x="4283710" y="3241675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29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DF2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1" name="object 781"/>
          <p:cNvSpPr/>
          <p:nvPr/>
        </p:nvSpPr>
        <p:spPr>
          <a:xfrm>
            <a:off x="4283710" y="321691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E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2" name="object 782"/>
          <p:cNvSpPr/>
          <p:nvPr/>
        </p:nvSpPr>
        <p:spPr>
          <a:xfrm>
            <a:off x="4283710" y="319278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3" name="object 783"/>
          <p:cNvSpPr/>
          <p:nvPr/>
        </p:nvSpPr>
        <p:spPr>
          <a:xfrm>
            <a:off x="4283710" y="3168014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DF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4" name="object 784"/>
          <p:cNvSpPr/>
          <p:nvPr/>
        </p:nvSpPr>
        <p:spPr>
          <a:xfrm>
            <a:off x="4283710" y="3143250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0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5" name="object 785"/>
          <p:cNvSpPr/>
          <p:nvPr/>
        </p:nvSpPr>
        <p:spPr>
          <a:xfrm>
            <a:off x="4283710" y="3119120"/>
            <a:ext cx="1008380" cy="24130"/>
          </a:xfrm>
          <a:custGeom>
            <a:avLst/>
            <a:gdLst/>
            <a:ahLst/>
            <a:cxnLst/>
            <a:rect l="l" t="t" r="r" b="b"/>
            <a:pathLst>
              <a:path w="1008379" h="24130">
                <a:moveTo>
                  <a:pt x="0" y="24130"/>
                </a:moveTo>
                <a:lnTo>
                  <a:pt x="1008380" y="24130"/>
                </a:lnTo>
                <a:lnTo>
                  <a:pt x="1008380" y="0"/>
                </a:lnTo>
                <a:lnTo>
                  <a:pt x="0" y="0"/>
                </a:lnTo>
                <a:lnTo>
                  <a:pt x="0" y="24130"/>
                </a:lnTo>
                <a:close/>
              </a:path>
            </a:pathLst>
          </a:custGeom>
          <a:solidFill>
            <a:srgbClr val="E1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6" name="object 786"/>
          <p:cNvSpPr/>
          <p:nvPr/>
        </p:nvSpPr>
        <p:spPr>
          <a:xfrm>
            <a:off x="4283710" y="3094355"/>
            <a:ext cx="1008380" cy="24765"/>
          </a:xfrm>
          <a:custGeom>
            <a:avLst/>
            <a:gdLst/>
            <a:ahLst/>
            <a:cxnLst/>
            <a:rect l="l" t="t" r="r" b="b"/>
            <a:pathLst>
              <a:path w="1008379" h="24764">
                <a:moveTo>
                  <a:pt x="0" y="24765"/>
                </a:moveTo>
                <a:lnTo>
                  <a:pt x="1008380" y="24765"/>
                </a:lnTo>
                <a:lnTo>
                  <a:pt x="1008380" y="0"/>
                </a:lnTo>
                <a:lnTo>
                  <a:pt x="0" y="0"/>
                </a:lnTo>
                <a:lnTo>
                  <a:pt x="0" y="24765"/>
                </a:lnTo>
                <a:close/>
              </a:path>
            </a:pathLst>
          </a:custGeom>
          <a:solidFill>
            <a:srgbClr val="E3F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7" name="object 787"/>
          <p:cNvSpPr/>
          <p:nvPr/>
        </p:nvSpPr>
        <p:spPr>
          <a:xfrm>
            <a:off x="4283710" y="3068320"/>
            <a:ext cx="1008380" cy="26034"/>
          </a:xfrm>
          <a:custGeom>
            <a:avLst/>
            <a:gdLst/>
            <a:ahLst/>
            <a:cxnLst/>
            <a:rect l="l" t="t" r="r" b="b"/>
            <a:pathLst>
              <a:path w="1008379" h="26035">
                <a:moveTo>
                  <a:pt x="0" y="26035"/>
                </a:moveTo>
                <a:lnTo>
                  <a:pt x="1008380" y="26035"/>
                </a:lnTo>
                <a:lnTo>
                  <a:pt x="1008380" y="0"/>
                </a:lnTo>
                <a:lnTo>
                  <a:pt x="0" y="0"/>
                </a:lnTo>
                <a:lnTo>
                  <a:pt x="0" y="26035"/>
                </a:lnTo>
                <a:close/>
              </a:path>
            </a:pathLst>
          </a:custGeom>
          <a:solidFill>
            <a:srgbClr val="E5F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8" name="object 788"/>
          <p:cNvSpPr/>
          <p:nvPr/>
        </p:nvSpPr>
        <p:spPr>
          <a:xfrm>
            <a:off x="4283710" y="3068955"/>
            <a:ext cx="1008380" cy="1440180"/>
          </a:xfrm>
          <a:custGeom>
            <a:avLst/>
            <a:gdLst/>
            <a:ahLst/>
            <a:cxnLst/>
            <a:rect l="l" t="t" r="r" b="b"/>
            <a:pathLst>
              <a:path w="1008379" h="1440179">
                <a:moveTo>
                  <a:pt x="0" y="0"/>
                </a:moveTo>
                <a:lnTo>
                  <a:pt x="1008380" y="0"/>
                </a:lnTo>
                <a:lnTo>
                  <a:pt x="1008380" y="1440180"/>
                </a:lnTo>
                <a:lnTo>
                  <a:pt x="0" y="14401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5A9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9" name="object 789"/>
          <p:cNvSpPr/>
          <p:nvPr/>
        </p:nvSpPr>
        <p:spPr>
          <a:xfrm>
            <a:off x="4669789" y="349916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0" name="object 790"/>
          <p:cNvSpPr/>
          <p:nvPr/>
        </p:nvSpPr>
        <p:spPr>
          <a:xfrm>
            <a:off x="4672964" y="349980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1" name="object 791"/>
          <p:cNvSpPr/>
          <p:nvPr/>
        </p:nvSpPr>
        <p:spPr>
          <a:xfrm>
            <a:off x="4679314" y="350043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2" name="object 792"/>
          <p:cNvSpPr/>
          <p:nvPr/>
        </p:nvSpPr>
        <p:spPr>
          <a:xfrm>
            <a:off x="4663439" y="349662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3" name="object 793"/>
          <p:cNvSpPr/>
          <p:nvPr/>
        </p:nvSpPr>
        <p:spPr>
          <a:xfrm>
            <a:off x="4664709" y="349726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4" name="object 794"/>
          <p:cNvSpPr/>
          <p:nvPr/>
        </p:nvSpPr>
        <p:spPr>
          <a:xfrm>
            <a:off x="4666614" y="349789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5" name="object 795"/>
          <p:cNvSpPr/>
          <p:nvPr/>
        </p:nvSpPr>
        <p:spPr>
          <a:xfrm>
            <a:off x="4667884" y="349853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6" name="object 796"/>
          <p:cNvSpPr/>
          <p:nvPr/>
        </p:nvSpPr>
        <p:spPr>
          <a:xfrm>
            <a:off x="4658994" y="3494087"/>
            <a:ext cx="257810" cy="0"/>
          </a:xfrm>
          <a:custGeom>
            <a:avLst/>
            <a:gdLst/>
            <a:ahLst/>
            <a:cxnLst/>
            <a:rect l="l" t="t" r="r" b="b"/>
            <a:pathLst>
              <a:path w="257810" h="0">
                <a:moveTo>
                  <a:pt x="0" y="0"/>
                </a:moveTo>
                <a:lnTo>
                  <a:pt x="25780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7" name="object 797"/>
          <p:cNvSpPr/>
          <p:nvPr/>
        </p:nvSpPr>
        <p:spPr>
          <a:xfrm>
            <a:off x="4660264" y="349503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8" name="object 798"/>
          <p:cNvSpPr/>
          <p:nvPr/>
        </p:nvSpPr>
        <p:spPr>
          <a:xfrm>
            <a:off x="4662169" y="349599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9" name="object 799"/>
          <p:cNvSpPr/>
          <p:nvPr/>
        </p:nvSpPr>
        <p:spPr>
          <a:xfrm>
            <a:off x="4655184" y="349122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0" name="object 800"/>
          <p:cNvSpPr/>
          <p:nvPr/>
        </p:nvSpPr>
        <p:spPr>
          <a:xfrm>
            <a:off x="4657089" y="34918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1" name="object 801"/>
          <p:cNvSpPr/>
          <p:nvPr/>
        </p:nvSpPr>
        <p:spPr>
          <a:xfrm>
            <a:off x="4658359" y="3493452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2" name="object 802"/>
          <p:cNvSpPr/>
          <p:nvPr/>
        </p:nvSpPr>
        <p:spPr>
          <a:xfrm>
            <a:off x="4652644" y="3489325"/>
            <a:ext cx="270510" cy="0"/>
          </a:xfrm>
          <a:custGeom>
            <a:avLst/>
            <a:gdLst/>
            <a:ahLst/>
            <a:cxnLst/>
            <a:rect l="l" t="t" r="r" b="b"/>
            <a:pathLst>
              <a:path w="270510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3" name="object 803"/>
          <p:cNvSpPr/>
          <p:nvPr/>
        </p:nvSpPr>
        <p:spPr>
          <a:xfrm>
            <a:off x="4651374" y="3486784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4" name="object 804"/>
          <p:cNvSpPr/>
          <p:nvPr/>
        </p:nvSpPr>
        <p:spPr>
          <a:xfrm>
            <a:off x="4652644" y="3487737"/>
            <a:ext cx="270510" cy="0"/>
          </a:xfrm>
          <a:custGeom>
            <a:avLst/>
            <a:gdLst/>
            <a:ahLst/>
            <a:cxnLst/>
            <a:rect l="l" t="t" r="r" b="b"/>
            <a:pathLst>
              <a:path w="270510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5" name="object 805"/>
          <p:cNvSpPr/>
          <p:nvPr/>
        </p:nvSpPr>
        <p:spPr>
          <a:xfrm>
            <a:off x="4650104" y="348424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6" name="object 806"/>
          <p:cNvSpPr/>
          <p:nvPr/>
        </p:nvSpPr>
        <p:spPr>
          <a:xfrm>
            <a:off x="4650739" y="348551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7" name="object 807"/>
          <p:cNvSpPr/>
          <p:nvPr/>
        </p:nvSpPr>
        <p:spPr>
          <a:xfrm>
            <a:off x="4647564" y="348043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8" name="object 808"/>
          <p:cNvSpPr/>
          <p:nvPr/>
        </p:nvSpPr>
        <p:spPr>
          <a:xfrm>
            <a:off x="4648199" y="348170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9" name="object 809"/>
          <p:cNvSpPr/>
          <p:nvPr/>
        </p:nvSpPr>
        <p:spPr>
          <a:xfrm>
            <a:off x="4648834" y="348297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0" name="object 810"/>
          <p:cNvSpPr/>
          <p:nvPr/>
        </p:nvSpPr>
        <p:spPr>
          <a:xfrm>
            <a:off x="4646294" y="3477577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1" name="object 811"/>
          <p:cNvSpPr/>
          <p:nvPr/>
        </p:nvSpPr>
        <p:spPr>
          <a:xfrm>
            <a:off x="4646929" y="347789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2" name="object 812"/>
          <p:cNvSpPr/>
          <p:nvPr/>
        </p:nvSpPr>
        <p:spPr>
          <a:xfrm>
            <a:off x="4646929" y="347916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3" name="object 813"/>
          <p:cNvSpPr/>
          <p:nvPr/>
        </p:nvSpPr>
        <p:spPr>
          <a:xfrm>
            <a:off x="4645659" y="34753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4" name="object 814"/>
          <p:cNvSpPr/>
          <p:nvPr/>
        </p:nvSpPr>
        <p:spPr>
          <a:xfrm>
            <a:off x="4646294" y="34766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5" name="object 815"/>
          <p:cNvSpPr/>
          <p:nvPr/>
        </p:nvSpPr>
        <p:spPr>
          <a:xfrm>
            <a:off x="4645024" y="347281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6" name="object 816"/>
          <p:cNvSpPr/>
          <p:nvPr/>
        </p:nvSpPr>
        <p:spPr>
          <a:xfrm>
            <a:off x="4645024" y="347408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7" name="object 817"/>
          <p:cNvSpPr/>
          <p:nvPr/>
        </p:nvSpPr>
        <p:spPr>
          <a:xfrm>
            <a:off x="4644389" y="34702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8" name="object 818"/>
          <p:cNvSpPr/>
          <p:nvPr/>
        </p:nvSpPr>
        <p:spPr>
          <a:xfrm>
            <a:off x="4645024" y="34715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9" name="object 819"/>
          <p:cNvSpPr/>
          <p:nvPr/>
        </p:nvSpPr>
        <p:spPr>
          <a:xfrm>
            <a:off x="4644389" y="346773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0" name="object 820"/>
          <p:cNvSpPr/>
          <p:nvPr/>
        </p:nvSpPr>
        <p:spPr>
          <a:xfrm>
            <a:off x="4643754" y="346455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1" name="object 821"/>
          <p:cNvSpPr/>
          <p:nvPr/>
        </p:nvSpPr>
        <p:spPr>
          <a:xfrm>
            <a:off x="4644389" y="3465829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2" name="object 822"/>
          <p:cNvSpPr/>
          <p:nvPr/>
        </p:nvSpPr>
        <p:spPr>
          <a:xfrm>
            <a:off x="4643754" y="34626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3" name="object 823"/>
          <p:cNvSpPr/>
          <p:nvPr/>
        </p:nvSpPr>
        <p:spPr>
          <a:xfrm>
            <a:off x="4643754" y="345979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4" name="object 824"/>
          <p:cNvSpPr/>
          <p:nvPr/>
        </p:nvSpPr>
        <p:spPr>
          <a:xfrm>
            <a:off x="4643754" y="34569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5" name="object 825"/>
          <p:cNvSpPr/>
          <p:nvPr/>
        </p:nvSpPr>
        <p:spPr>
          <a:xfrm>
            <a:off x="4643754" y="34544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6" name="object 826"/>
          <p:cNvSpPr/>
          <p:nvPr/>
        </p:nvSpPr>
        <p:spPr>
          <a:xfrm>
            <a:off x="4643754" y="34515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7" name="object 827"/>
          <p:cNvSpPr/>
          <p:nvPr/>
        </p:nvSpPr>
        <p:spPr>
          <a:xfrm>
            <a:off x="4643754" y="34486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8" name="object 828"/>
          <p:cNvSpPr/>
          <p:nvPr/>
        </p:nvSpPr>
        <p:spPr>
          <a:xfrm>
            <a:off x="4643754" y="34461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9" name="object 829"/>
          <p:cNvSpPr/>
          <p:nvPr/>
        </p:nvSpPr>
        <p:spPr>
          <a:xfrm>
            <a:off x="4643754" y="34432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0" name="object 830"/>
          <p:cNvSpPr/>
          <p:nvPr/>
        </p:nvSpPr>
        <p:spPr>
          <a:xfrm>
            <a:off x="4643754" y="34404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1" name="object 831"/>
          <p:cNvSpPr/>
          <p:nvPr/>
        </p:nvSpPr>
        <p:spPr>
          <a:xfrm>
            <a:off x="4643754" y="34378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2" name="object 832"/>
          <p:cNvSpPr/>
          <p:nvPr/>
        </p:nvSpPr>
        <p:spPr>
          <a:xfrm>
            <a:off x="4643754" y="34353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3" name="object 833"/>
          <p:cNvSpPr/>
          <p:nvPr/>
        </p:nvSpPr>
        <p:spPr>
          <a:xfrm>
            <a:off x="4643754" y="34324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4" name="object 834"/>
          <p:cNvSpPr/>
          <p:nvPr/>
        </p:nvSpPr>
        <p:spPr>
          <a:xfrm>
            <a:off x="4643754" y="34296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5" name="object 835"/>
          <p:cNvSpPr/>
          <p:nvPr/>
        </p:nvSpPr>
        <p:spPr>
          <a:xfrm>
            <a:off x="4643754" y="3427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6" name="object 836"/>
          <p:cNvSpPr/>
          <p:nvPr/>
        </p:nvSpPr>
        <p:spPr>
          <a:xfrm>
            <a:off x="4643754" y="34239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7" name="object 837"/>
          <p:cNvSpPr/>
          <p:nvPr/>
        </p:nvSpPr>
        <p:spPr>
          <a:xfrm>
            <a:off x="4643754" y="34197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1FA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8" name="object 838"/>
          <p:cNvSpPr/>
          <p:nvPr/>
        </p:nvSpPr>
        <p:spPr>
          <a:xfrm>
            <a:off x="4643754" y="34156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9" name="object 839"/>
          <p:cNvSpPr/>
          <p:nvPr/>
        </p:nvSpPr>
        <p:spPr>
          <a:xfrm>
            <a:off x="4643754" y="34118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0" name="object 840"/>
          <p:cNvSpPr/>
          <p:nvPr/>
        </p:nvSpPr>
        <p:spPr>
          <a:xfrm>
            <a:off x="4643754" y="34080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1" name="object 841"/>
          <p:cNvSpPr/>
          <p:nvPr/>
        </p:nvSpPr>
        <p:spPr>
          <a:xfrm>
            <a:off x="4643754" y="34042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2" name="object 842"/>
          <p:cNvSpPr/>
          <p:nvPr/>
        </p:nvSpPr>
        <p:spPr>
          <a:xfrm>
            <a:off x="4643754" y="34004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3" name="object 843"/>
          <p:cNvSpPr/>
          <p:nvPr/>
        </p:nvSpPr>
        <p:spPr>
          <a:xfrm>
            <a:off x="4643754" y="339661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4" name="object 844"/>
          <p:cNvSpPr/>
          <p:nvPr/>
        </p:nvSpPr>
        <p:spPr>
          <a:xfrm>
            <a:off x="4643754" y="339248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5FA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5" name="object 845"/>
          <p:cNvSpPr/>
          <p:nvPr/>
        </p:nvSpPr>
        <p:spPr>
          <a:xfrm>
            <a:off x="4643754" y="33883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6" name="object 846"/>
          <p:cNvSpPr/>
          <p:nvPr/>
        </p:nvSpPr>
        <p:spPr>
          <a:xfrm>
            <a:off x="4643754" y="33845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7" name="object 847"/>
          <p:cNvSpPr/>
          <p:nvPr/>
        </p:nvSpPr>
        <p:spPr>
          <a:xfrm>
            <a:off x="4643754" y="33807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8" name="object 848"/>
          <p:cNvSpPr/>
          <p:nvPr/>
        </p:nvSpPr>
        <p:spPr>
          <a:xfrm>
            <a:off x="4643754" y="33769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9" name="object 849"/>
          <p:cNvSpPr/>
          <p:nvPr/>
        </p:nvSpPr>
        <p:spPr>
          <a:xfrm>
            <a:off x="4643754" y="33731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7FC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0" name="object 850"/>
          <p:cNvSpPr/>
          <p:nvPr/>
        </p:nvSpPr>
        <p:spPr>
          <a:xfrm>
            <a:off x="4643754" y="33689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7FC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1" name="object 851"/>
          <p:cNvSpPr/>
          <p:nvPr/>
        </p:nvSpPr>
        <p:spPr>
          <a:xfrm>
            <a:off x="4643754" y="33648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2" name="object 852"/>
          <p:cNvSpPr/>
          <p:nvPr/>
        </p:nvSpPr>
        <p:spPr>
          <a:xfrm>
            <a:off x="4643754" y="33610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3" name="object 853"/>
          <p:cNvSpPr/>
          <p:nvPr/>
        </p:nvSpPr>
        <p:spPr>
          <a:xfrm>
            <a:off x="4643754" y="335724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4" name="object 854"/>
          <p:cNvSpPr/>
          <p:nvPr/>
        </p:nvSpPr>
        <p:spPr>
          <a:xfrm>
            <a:off x="4643754" y="33531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5" name="object 855"/>
          <p:cNvSpPr/>
          <p:nvPr/>
        </p:nvSpPr>
        <p:spPr>
          <a:xfrm>
            <a:off x="4643754" y="33489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6" name="object 856"/>
          <p:cNvSpPr/>
          <p:nvPr/>
        </p:nvSpPr>
        <p:spPr>
          <a:xfrm>
            <a:off x="4643754" y="33451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7" name="object 857"/>
          <p:cNvSpPr/>
          <p:nvPr/>
        </p:nvSpPr>
        <p:spPr>
          <a:xfrm>
            <a:off x="4643754" y="33413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8" name="object 858"/>
          <p:cNvSpPr/>
          <p:nvPr/>
        </p:nvSpPr>
        <p:spPr>
          <a:xfrm>
            <a:off x="4643754" y="33375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9" name="object 859"/>
          <p:cNvSpPr/>
          <p:nvPr/>
        </p:nvSpPr>
        <p:spPr>
          <a:xfrm>
            <a:off x="4643754" y="33337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C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0" name="object 860"/>
          <p:cNvSpPr/>
          <p:nvPr/>
        </p:nvSpPr>
        <p:spPr>
          <a:xfrm>
            <a:off x="4643754" y="33299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D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1" name="object 861"/>
          <p:cNvSpPr/>
          <p:nvPr/>
        </p:nvSpPr>
        <p:spPr>
          <a:xfrm>
            <a:off x="4643754" y="332581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DFD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2" name="object 862"/>
          <p:cNvSpPr/>
          <p:nvPr/>
        </p:nvSpPr>
        <p:spPr>
          <a:xfrm>
            <a:off x="4644389" y="332009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3" name="object 863"/>
          <p:cNvSpPr/>
          <p:nvPr/>
        </p:nvSpPr>
        <p:spPr>
          <a:xfrm>
            <a:off x="4643754" y="332200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4" name="object 864"/>
          <p:cNvSpPr/>
          <p:nvPr/>
        </p:nvSpPr>
        <p:spPr>
          <a:xfrm>
            <a:off x="4644389" y="33178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EEF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5" name="object 865"/>
          <p:cNvSpPr/>
          <p:nvPr/>
        </p:nvSpPr>
        <p:spPr>
          <a:xfrm>
            <a:off x="4645024" y="33127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6" name="object 866"/>
          <p:cNvSpPr/>
          <p:nvPr/>
        </p:nvSpPr>
        <p:spPr>
          <a:xfrm>
            <a:off x="4645024" y="33140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7" name="object 867"/>
          <p:cNvSpPr/>
          <p:nvPr/>
        </p:nvSpPr>
        <p:spPr>
          <a:xfrm>
            <a:off x="4644389" y="3315334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8" name="object 868"/>
          <p:cNvSpPr/>
          <p:nvPr/>
        </p:nvSpPr>
        <p:spPr>
          <a:xfrm>
            <a:off x="4646294" y="330898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9" name="object 869"/>
          <p:cNvSpPr/>
          <p:nvPr/>
        </p:nvSpPr>
        <p:spPr>
          <a:xfrm>
            <a:off x="4645659" y="331025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0" name="object 870"/>
          <p:cNvSpPr/>
          <p:nvPr/>
        </p:nvSpPr>
        <p:spPr>
          <a:xfrm>
            <a:off x="4645024" y="33115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1" name="object 871"/>
          <p:cNvSpPr/>
          <p:nvPr/>
        </p:nvSpPr>
        <p:spPr>
          <a:xfrm>
            <a:off x="4647564" y="330517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2" name="object 872"/>
          <p:cNvSpPr/>
          <p:nvPr/>
        </p:nvSpPr>
        <p:spPr>
          <a:xfrm>
            <a:off x="4646929" y="330644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3" name="object 873"/>
          <p:cNvSpPr/>
          <p:nvPr/>
        </p:nvSpPr>
        <p:spPr>
          <a:xfrm>
            <a:off x="4646294" y="330771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4" name="object 874"/>
          <p:cNvSpPr/>
          <p:nvPr/>
        </p:nvSpPr>
        <p:spPr>
          <a:xfrm>
            <a:off x="4648199" y="3302317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4445">
            <a:solidFill>
              <a:srgbClr val="F1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5" name="object 875"/>
          <p:cNvSpPr/>
          <p:nvPr/>
        </p:nvSpPr>
        <p:spPr>
          <a:xfrm>
            <a:off x="4650739" y="329819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">
            <a:solidFill>
              <a:srgbClr val="F1F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6" name="object 876"/>
          <p:cNvSpPr/>
          <p:nvPr/>
        </p:nvSpPr>
        <p:spPr>
          <a:xfrm>
            <a:off x="4653914" y="3294379"/>
            <a:ext cx="267970" cy="0"/>
          </a:xfrm>
          <a:custGeom>
            <a:avLst/>
            <a:gdLst/>
            <a:ahLst/>
            <a:cxnLst/>
            <a:rect l="l" t="t" r="r" b="b"/>
            <a:pathLst>
              <a:path w="267970" h="0">
                <a:moveTo>
                  <a:pt x="0" y="0"/>
                </a:moveTo>
                <a:lnTo>
                  <a:pt x="267970" y="0"/>
                </a:lnTo>
              </a:path>
            </a:pathLst>
          </a:custGeom>
          <a:ln w="3810">
            <a:solidFill>
              <a:srgbClr val="F2FD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7" name="object 877"/>
          <p:cNvSpPr/>
          <p:nvPr/>
        </p:nvSpPr>
        <p:spPr>
          <a:xfrm>
            <a:off x="4657724" y="3290570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 h="0">
                <a:moveTo>
                  <a:pt x="0" y="0"/>
                </a:moveTo>
                <a:lnTo>
                  <a:pt x="260350" y="0"/>
                </a:lnTo>
              </a:path>
            </a:pathLst>
          </a:custGeom>
          <a:ln w="3810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8" name="object 878"/>
          <p:cNvSpPr/>
          <p:nvPr/>
        </p:nvSpPr>
        <p:spPr>
          <a:xfrm>
            <a:off x="4679314" y="328517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9" name="object 879"/>
          <p:cNvSpPr/>
          <p:nvPr/>
        </p:nvSpPr>
        <p:spPr>
          <a:xfrm>
            <a:off x="4672964" y="328580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0" name="object 880"/>
          <p:cNvSpPr/>
          <p:nvPr/>
        </p:nvSpPr>
        <p:spPr>
          <a:xfrm>
            <a:off x="4669789" y="328644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1" name="object 881"/>
          <p:cNvSpPr/>
          <p:nvPr/>
        </p:nvSpPr>
        <p:spPr>
          <a:xfrm>
            <a:off x="4667884" y="328707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2" name="object 882"/>
          <p:cNvSpPr/>
          <p:nvPr/>
        </p:nvSpPr>
        <p:spPr>
          <a:xfrm>
            <a:off x="4665979" y="328771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3" name="object 883"/>
          <p:cNvSpPr/>
          <p:nvPr/>
        </p:nvSpPr>
        <p:spPr>
          <a:xfrm>
            <a:off x="4664709" y="328834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4" name="object 884"/>
          <p:cNvSpPr/>
          <p:nvPr/>
        </p:nvSpPr>
        <p:spPr>
          <a:xfrm>
            <a:off x="4643607" y="328470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5" name="object 885"/>
          <p:cNvSpPr/>
          <p:nvPr/>
        </p:nvSpPr>
        <p:spPr>
          <a:xfrm>
            <a:off x="4643754" y="332041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6" name="object 886"/>
          <p:cNvSpPr/>
          <p:nvPr/>
        </p:nvSpPr>
        <p:spPr>
          <a:xfrm>
            <a:off x="4643607" y="346519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7" name="object 887"/>
          <p:cNvSpPr/>
          <p:nvPr/>
        </p:nvSpPr>
        <p:spPr>
          <a:xfrm>
            <a:off x="4679315" y="350075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8" name="object 888"/>
          <p:cNvSpPr/>
          <p:nvPr/>
        </p:nvSpPr>
        <p:spPr>
          <a:xfrm>
            <a:off x="4896484" y="346519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9" name="object 889"/>
          <p:cNvSpPr/>
          <p:nvPr/>
        </p:nvSpPr>
        <p:spPr>
          <a:xfrm>
            <a:off x="4932045" y="332041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0" name="object 890"/>
          <p:cNvSpPr/>
          <p:nvPr/>
        </p:nvSpPr>
        <p:spPr>
          <a:xfrm>
            <a:off x="4896484" y="328470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1" name="object 891"/>
          <p:cNvSpPr/>
          <p:nvPr/>
        </p:nvSpPr>
        <p:spPr>
          <a:xfrm>
            <a:off x="4679315" y="3284854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2" name="object 892"/>
          <p:cNvSpPr/>
          <p:nvPr/>
        </p:nvSpPr>
        <p:spPr>
          <a:xfrm>
            <a:off x="4669789" y="389540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3" name="object 893"/>
          <p:cNvSpPr/>
          <p:nvPr/>
        </p:nvSpPr>
        <p:spPr>
          <a:xfrm>
            <a:off x="4672964" y="389604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4" name="object 894"/>
          <p:cNvSpPr/>
          <p:nvPr/>
        </p:nvSpPr>
        <p:spPr>
          <a:xfrm>
            <a:off x="4679314" y="389667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5" name="object 895"/>
          <p:cNvSpPr/>
          <p:nvPr/>
        </p:nvSpPr>
        <p:spPr>
          <a:xfrm>
            <a:off x="4663439" y="389286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6" name="object 896"/>
          <p:cNvSpPr/>
          <p:nvPr/>
        </p:nvSpPr>
        <p:spPr>
          <a:xfrm>
            <a:off x="4664709" y="389350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7" name="object 897"/>
          <p:cNvSpPr/>
          <p:nvPr/>
        </p:nvSpPr>
        <p:spPr>
          <a:xfrm>
            <a:off x="4666614" y="389413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8" name="object 898"/>
          <p:cNvSpPr/>
          <p:nvPr/>
        </p:nvSpPr>
        <p:spPr>
          <a:xfrm>
            <a:off x="4667884" y="389477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D8FCA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9" name="object 899"/>
          <p:cNvSpPr/>
          <p:nvPr/>
        </p:nvSpPr>
        <p:spPr>
          <a:xfrm>
            <a:off x="4658994" y="3890327"/>
            <a:ext cx="257810" cy="0"/>
          </a:xfrm>
          <a:custGeom>
            <a:avLst/>
            <a:gdLst/>
            <a:ahLst/>
            <a:cxnLst/>
            <a:rect l="l" t="t" r="r" b="b"/>
            <a:pathLst>
              <a:path w="257810" h="0">
                <a:moveTo>
                  <a:pt x="0" y="0"/>
                </a:moveTo>
                <a:lnTo>
                  <a:pt x="25780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0" name="object 900"/>
          <p:cNvSpPr/>
          <p:nvPr/>
        </p:nvSpPr>
        <p:spPr>
          <a:xfrm>
            <a:off x="4660264" y="3891279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1" name="object 901"/>
          <p:cNvSpPr/>
          <p:nvPr/>
        </p:nvSpPr>
        <p:spPr>
          <a:xfrm>
            <a:off x="4662169" y="389223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D8FC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2" name="object 902"/>
          <p:cNvSpPr/>
          <p:nvPr/>
        </p:nvSpPr>
        <p:spPr>
          <a:xfrm>
            <a:off x="4655184" y="3887470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3" name="object 903"/>
          <p:cNvSpPr/>
          <p:nvPr/>
        </p:nvSpPr>
        <p:spPr>
          <a:xfrm>
            <a:off x="4657089" y="3888104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4" name="object 904"/>
          <p:cNvSpPr/>
          <p:nvPr/>
        </p:nvSpPr>
        <p:spPr>
          <a:xfrm>
            <a:off x="4658359" y="3889692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D8FC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5" name="object 905"/>
          <p:cNvSpPr/>
          <p:nvPr/>
        </p:nvSpPr>
        <p:spPr>
          <a:xfrm>
            <a:off x="4652644" y="3885565"/>
            <a:ext cx="270510" cy="0"/>
          </a:xfrm>
          <a:custGeom>
            <a:avLst/>
            <a:gdLst/>
            <a:ahLst/>
            <a:cxnLst/>
            <a:rect l="l" t="t" r="r" b="b"/>
            <a:pathLst>
              <a:path w="270510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6" name="object 906"/>
          <p:cNvSpPr/>
          <p:nvPr/>
        </p:nvSpPr>
        <p:spPr>
          <a:xfrm>
            <a:off x="4651374" y="388302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7" name="object 907"/>
          <p:cNvSpPr/>
          <p:nvPr/>
        </p:nvSpPr>
        <p:spPr>
          <a:xfrm>
            <a:off x="4652644" y="3883977"/>
            <a:ext cx="270510" cy="0"/>
          </a:xfrm>
          <a:custGeom>
            <a:avLst/>
            <a:gdLst/>
            <a:ahLst/>
            <a:cxnLst/>
            <a:rect l="l" t="t" r="r" b="b"/>
            <a:pathLst>
              <a:path w="270510" h="0">
                <a:moveTo>
                  <a:pt x="0" y="0"/>
                </a:moveTo>
                <a:lnTo>
                  <a:pt x="270509" y="0"/>
                </a:lnTo>
              </a:path>
            </a:pathLst>
          </a:custGeom>
          <a:ln w="3175">
            <a:solidFill>
              <a:srgbClr val="D8FCA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8" name="object 908"/>
          <p:cNvSpPr/>
          <p:nvPr/>
        </p:nvSpPr>
        <p:spPr>
          <a:xfrm>
            <a:off x="4650104" y="3880484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9" name="object 909"/>
          <p:cNvSpPr/>
          <p:nvPr/>
        </p:nvSpPr>
        <p:spPr>
          <a:xfrm>
            <a:off x="4650739" y="388175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19" y="0"/>
                </a:lnTo>
              </a:path>
            </a:pathLst>
          </a:custGeom>
          <a:ln w="3175">
            <a:solidFill>
              <a:srgbClr val="D9FC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0" name="object 910"/>
          <p:cNvSpPr/>
          <p:nvPr/>
        </p:nvSpPr>
        <p:spPr>
          <a:xfrm>
            <a:off x="4647564" y="387667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1" name="object 911"/>
          <p:cNvSpPr/>
          <p:nvPr/>
        </p:nvSpPr>
        <p:spPr>
          <a:xfrm>
            <a:off x="4648199" y="3877945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2" name="object 912"/>
          <p:cNvSpPr/>
          <p:nvPr/>
        </p:nvSpPr>
        <p:spPr>
          <a:xfrm>
            <a:off x="4648834" y="387921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3" name="object 913"/>
          <p:cNvSpPr/>
          <p:nvPr/>
        </p:nvSpPr>
        <p:spPr>
          <a:xfrm>
            <a:off x="4646294" y="3873817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4" name="object 914"/>
          <p:cNvSpPr/>
          <p:nvPr/>
        </p:nvSpPr>
        <p:spPr>
          <a:xfrm>
            <a:off x="4646929" y="387413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5" name="object 915"/>
          <p:cNvSpPr/>
          <p:nvPr/>
        </p:nvSpPr>
        <p:spPr>
          <a:xfrm>
            <a:off x="4646929" y="387540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D9FCA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6" name="object 916"/>
          <p:cNvSpPr/>
          <p:nvPr/>
        </p:nvSpPr>
        <p:spPr>
          <a:xfrm>
            <a:off x="4645659" y="38715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7" name="object 917"/>
          <p:cNvSpPr/>
          <p:nvPr/>
        </p:nvSpPr>
        <p:spPr>
          <a:xfrm>
            <a:off x="4646294" y="38728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DAFCA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8" name="object 918"/>
          <p:cNvSpPr/>
          <p:nvPr/>
        </p:nvSpPr>
        <p:spPr>
          <a:xfrm>
            <a:off x="4645024" y="386905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9" name="object 919"/>
          <p:cNvSpPr/>
          <p:nvPr/>
        </p:nvSpPr>
        <p:spPr>
          <a:xfrm>
            <a:off x="4645024" y="387032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AFC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0" name="object 920"/>
          <p:cNvSpPr/>
          <p:nvPr/>
        </p:nvSpPr>
        <p:spPr>
          <a:xfrm>
            <a:off x="4644389" y="38665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1" name="object 921"/>
          <p:cNvSpPr/>
          <p:nvPr/>
        </p:nvSpPr>
        <p:spPr>
          <a:xfrm>
            <a:off x="4645024" y="386778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DCFC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2" name="object 922"/>
          <p:cNvSpPr/>
          <p:nvPr/>
        </p:nvSpPr>
        <p:spPr>
          <a:xfrm>
            <a:off x="4644389" y="38639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3" name="object 923"/>
          <p:cNvSpPr/>
          <p:nvPr/>
        </p:nvSpPr>
        <p:spPr>
          <a:xfrm>
            <a:off x="4643754" y="38608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4" name="object 924"/>
          <p:cNvSpPr/>
          <p:nvPr/>
        </p:nvSpPr>
        <p:spPr>
          <a:xfrm>
            <a:off x="4644389" y="386207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DC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5" name="object 925"/>
          <p:cNvSpPr/>
          <p:nvPr/>
        </p:nvSpPr>
        <p:spPr>
          <a:xfrm>
            <a:off x="4643754" y="38588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6" name="object 926"/>
          <p:cNvSpPr/>
          <p:nvPr/>
        </p:nvSpPr>
        <p:spPr>
          <a:xfrm>
            <a:off x="4643754" y="38560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7" name="object 927"/>
          <p:cNvSpPr/>
          <p:nvPr/>
        </p:nvSpPr>
        <p:spPr>
          <a:xfrm>
            <a:off x="4643754" y="38531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DFCB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8" name="object 928"/>
          <p:cNvSpPr/>
          <p:nvPr/>
        </p:nvSpPr>
        <p:spPr>
          <a:xfrm>
            <a:off x="4643754" y="3850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9" name="object 929"/>
          <p:cNvSpPr/>
          <p:nvPr/>
        </p:nvSpPr>
        <p:spPr>
          <a:xfrm>
            <a:off x="4643754" y="38477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EFCB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0" name="object 930"/>
          <p:cNvSpPr/>
          <p:nvPr/>
        </p:nvSpPr>
        <p:spPr>
          <a:xfrm>
            <a:off x="4643754" y="384492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1" name="object 931"/>
          <p:cNvSpPr/>
          <p:nvPr/>
        </p:nvSpPr>
        <p:spPr>
          <a:xfrm>
            <a:off x="4643754" y="38423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2" name="object 932"/>
          <p:cNvSpPr/>
          <p:nvPr/>
        </p:nvSpPr>
        <p:spPr>
          <a:xfrm>
            <a:off x="4643754" y="38395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3" name="object 933"/>
          <p:cNvSpPr/>
          <p:nvPr/>
        </p:nvSpPr>
        <p:spPr>
          <a:xfrm>
            <a:off x="4643754" y="38366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4" name="object 934"/>
          <p:cNvSpPr/>
          <p:nvPr/>
        </p:nvSpPr>
        <p:spPr>
          <a:xfrm>
            <a:off x="4643754" y="38341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5" name="object 935"/>
          <p:cNvSpPr/>
          <p:nvPr/>
        </p:nvSpPr>
        <p:spPr>
          <a:xfrm>
            <a:off x="4643754" y="38315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DFFC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6" name="object 936"/>
          <p:cNvSpPr/>
          <p:nvPr/>
        </p:nvSpPr>
        <p:spPr>
          <a:xfrm>
            <a:off x="4643754" y="38287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7" name="object 937"/>
          <p:cNvSpPr/>
          <p:nvPr/>
        </p:nvSpPr>
        <p:spPr>
          <a:xfrm>
            <a:off x="4643754" y="38258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0FC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8" name="object 938"/>
          <p:cNvSpPr/>
          <p:nvPr/>
        </p:nvSpPr>
        <p:spPr>
          <a:xfrm>
            <a:off x="4643754" y="382333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9" name="object 939"/>
          <p:cNvSpPr/>
          <p:nvPr/>
        </p:nvSpPr>
        <p:spPr>
          <a:xfrm>
            <a:off x="4643754" y="38201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0" name="object 940"/>
          <p:cNvSpPr/>
          <p:nvPr/>
        </p:nvSpPr>
        <p:spPr>
          <a:xfrm>
            <a:off x="4643754" y="38160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1FA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1" name="object 941"/>
          <p:cNvSpPr/>
          <p:nvPr/>
        </p:nvSpPr>
        <p:spPr>
          <a:xfrm>
            <a:off x="4643754" y="38119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1FA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2" name="object 942"/>
          <p:cNvSpPr/>
          <p:nvPr/>
        </p:nvSpPr>
        <p:spPr>
          <a:xfrm>
            <a:off x="4643754" y="38080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3" name="object 943"/>
          <p:cNvSpPr/>
          <p:nvPr/>
        </p:nvSpPr>
        <p:spPr>
          <a:xfrm>
            <a:off x="4643754" y="38042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3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4" name="object 944"/>
          <p:cNvSpPr/>
          <p:nvPr/>
        </p:nvSpPr>
        <p:spPr>
          <a:xfrm>
            <a:off x="4643754" y="38004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5" name="object 945"/>
          <p:cNvSpPr/>
          <p:nvPr/>
        </p:nvSpPr>
        <p:spPr>
          <a:xfrm>
            <a:off x="4643754" y="379666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4FA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6" name="object 946"/>
          <p:cNvSpPr/>
          <p:nvPr/>
        </p:nvSpPr>
        <p:spPr>
          <a:xfrm>
            <a:off x="4643754" y="37928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7" name="object 947"/>
          <p:cNvSpPr/>
          <p:nvPr/>
        </p:nvSpPr>
        <p:spPr>
          <a:xfrm>
            <a:off x="4643754" y="378872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5FA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8" name="object 948"/>
          <p:cNvSpPr/>
          <p:nvPr/>
        </p:nvSpPr>
        <p:spPr>
          <a:xfrm>
            <a:off x="4643754" y="37846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9" name="object 949"/>
          <p:cNvSpPr/>
          <p:nvPr/>
        </p:nvSpPr>
        <p:spPr>
          <a:xfrm>
            <a:off x="4643754" y="37807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5FA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0" name="object 950"/>
          <p:cNvSpPr/>
          <p:nvPr/>
        </p:nvSpPr>
        <p:spPr>
          <a:xfrm>
            <a:off x="4643754" y="37769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A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1" name="object 951"/>
          <p:cNvSpPr/>
          <p:nvPr/>
        </p:nvSpPr>
        <p:spPr>
          <a:xfrm>
            <a:off x="4643754" y="37731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6F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2" name="object 952"/>
          <p:cNvSpPr/>
          <p:nvPr/>
        </p:nvSpPr>
        <p:spPr>
          <a:xfrm>
            <a:off x="4643754" y="37693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7FC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3" name="object 953"/>
          <p:cNvSpPr/>
          <p:nvPr/>
        </p:nvSpPr>
        <p:spPr>
          <a:xfrm>
            <a:off x="4643754" y="37652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7FC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4" name="object 954"/>
          <p:cNvSpPr/>
          <p:nvPr/>
        </p:nvSpPr>
        <p:spPr>
          <a:xfrm>
            <a:off x="4643754" y="37611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5" name="object 955"/>
          <p:cNvSpPr/>
          <p:nvPr/>
        </p:nvSpPr>
        <p:spPr>
          <a:xfrm>
            <a:off x="4643754" y="37572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9FC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6" name="object 956"/>
          <p:cNvSpPr/>
          <p:nvPr/>
        </p:nvSpPr>
        <p:spPr>
          <a:xfrm>
            <a:off x="4643754" y="37534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7" name="object 957"/>
          <p:cNvSpPr/>
          <p:nvPr/>
        </p:nvSpPr>
        <p:spPr>
          <a:xfrm>
            <a:off x="4643754" y="37493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AFC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8" name="object 958"/>
          <p:cNvSpPr/>
          <p:nvPr/>
        </p:nvSpPr>
        <p:spPr>
          <a:xfrm>
            <a:off x="4643754" y="37452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9" name="object 959"/>
          <p:cNvSpPr/>
          <p:nvPr/>
        </p:nvSpPr>
        <p:spPr>
          <a:xfrm>
            <a:off x="4643754" y="37414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0" name="object 960"/>
          <p:cNvSpPr/>
          <p:nvPr/>
        </p:nvSpPr>
        <p:spPr>
          <a:xfrm>
            <a:off x="4643754" y="37376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1" name="object 961"/>
          <p:cNvSpPr/>
          <p:nvPr/>
        </p:nvSpPr>
        <p:spPr>
          <a:xfrm>
            <a:off x="4643754" y="37338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BFC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2" name="object 962"/>
          <p:cNvSpPr/>
          <p:nvPr/>
        </p:nvSpPr>
        <p:spPr>
          <a:xfrm>
            <a:off x="4643754" y="37299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C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3" name="object 963"/>
          <p:cNvSpPr/>
          <p:nvPr/>
        </p:nvSpPr>
        <p:spPr>
          <a:xfrm>
            <a:off x="4643754" y="37261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ECFD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4" name="object 964"/>
          <p:cNvSpPr/>
          <p:nvPr/>
        </p:nvSpPr>
        <p:spPr>
          <a:xfrm>
            <a:off x="4643754" y="372205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DFD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5" name="object 965"/>
          <p:cNvSpPr/>
          <p:nvPr/>
        </p:nvSpPr>
        <p:spPr>
          <a:xfrm>
            <a:off x="4644389" y="371633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6" name="object 966"/>
          <p:cNvSpPr/>
          <p:nvPr/>
        </p:nvSpPr>
        <p:spPr>
          <a:xfrm>
            <a:off x="4643754" y="37182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DFD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7" name="object 967"/>
          <p:cNvSpPr/>
          <p:nvPr/>
        </p:nvSpPr>
        <p:spPr>
          <a:xfrm>
            <a:off x="4644389" y="371411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10">
            <a:solidFill>
              <a:srgbClr val="EEFD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8" name="object 968"/>
          <p:cNvSpPr/>
          <p:nvPr/>
        </p:nvSpPr>
        <p:spPr>
          <a:xfrm>
            <a:off x="4645024" y="370903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9" name="object 969"/>
          <p:cNvSpPr/>
          <p:nvPr/>
        </p:nvSpPr>
        <p:spPr>
          <a:xfrm>
            <a:off x="4645024" y="3710304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0" name="object 970"/>
          <p:cNvSpPr/>
          <p:nvPr/>
        </p:nvSpPr>
        <p:spPr>
          <a:xfrm>
            <a:off x="4644389" y="371157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EF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1" name="object 971"/>
          <p:cNvSpPr/>
          <p:nvPr/>
        </p:nvSpPr>
        <p:spPr>
          <a:xfrm>
            <a:off x="4646294" y="370522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2" name="object 972"/>
          <p:cNvSpPr/>
          <p:nvPr/>
        </p:nvSpPr>
        <p:spPr>
          <a:xfrm>
            <a:off x="4645659" y="3706495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3" name="object 973"/>
          <p:cNvSpPr/>
          <p:nvPr/>
        </p:nvSpPr>
        <p:spPr>
          <a:xfrm>
            <a:off x="4645024" y="37077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F0FD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4" name="object 974"/>
          <p:cNvSpPr/>
          <p:nvPr/>
        </p:nvSpPr>
        <p:spPr>
          <a:xfrm>
            <a:off x="4647564" y="370141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5" name="object 975"/>
          <p:cNvSpPr/>
          <p:nvPr/>
        </p:nvSpPr>
        <p:spPr>
          <a:xfrm>
            <a:off x="4646929" y="3702684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6" name="object 976"/>
          <p:cNvSpPr/>
          <p:nvPr/>
        </p:nvSpPr>
        <p:spPr>
          <a:xfrm>
            <a:off x="4646294" y="3703954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F0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7" name="object 977"/>
          <p:cNvSpPr/>
          <p:nvPr/>
        </p:nvSpPr>
        <p:spPr>
          <a:xfrm>
            <a:off x="4648199" y="3698557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400" y="0"/>
                </a:lnTo>
              </a:path>
            </a:pathLst>
          </a:custGeom>
          <a:ln w="4445">
            <a:solidFill>
              <a:srgbClr val="F1FD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8" name="object 978"/>
          <p:cNvSpPr/>
          <p:nvPr/>
        </p:nvSpPr>
        <p:spPr>
          <a:xfrm>
            <a:off x="4650739" y="3694429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">
            <a:solidFill>
              <a:srgbClr val="F1F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9" name="object 979"/>
          <p:cNvSpPr/>
          <p:nvPr/>
        </p:nvSpPr>
        <p:spPr>
          <a:xfrm>
            <a:off x="4653914" y="3690620"/>
            <a:ext cx="267970" cy="0"/>
          </a:xfrm>
          <a:custGeom>
            <a:avLst/>
            <a:gdLst/>
            <a:ahLst/>
            <a:cxnLst/>
            <a:rect l="l" t="t" r="r" b="b"/>
            <a:pathLst>
              <a:path w="267970" h="0">
                <a:moveTo>
                  <a:pt x="0" y="0"/>
                </a:moveTo>
                <a:lnTo>
                  <a:pt x="267970" y="0"/>
                </a:lnTo>
              </a:path>
            </a:pathLst>
          </a:custGeom>
          <a:ln w="3810">
            <a:solidFill>
              <a:srgbClr val="F2FD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0" name="object 980"/>
          <p:cNvSpPr/>
          <p:nvPr/>
        </p:nvSpPr>
        <p:spPr>
          <a:xfrm>
            <a:off x="4657724" y="3686810"/>
            <a:ext cx="260350" cy="0"/>
          </a:xfrm>
          <a:custGeom>
            <a:avLst/>
            <a:gdLst/>
            <a:ahLst/>
            <a:cxnLst/>
            <a:rect l="l" t="t" r="r" b="b"/>
            <a:pathLst>
              <a:path w="260350" h="0">
                <a:moveTo>
                  <a:pt x="0" y="0"/>
                </a:moveTo>
                <a:lnTo>
                  <a:pt x="260350" y="0"/>
                </a:lnTo>
              </a:path>
            </a:pathLst>
          </a:custGeom>
          <a:ln w="3810">
            <a:solidFill>
              <a:srgbClr val="F2FD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1" name="object 981"/>
          <p:cNvSpPr/>
          <p:nvPr/>
        </p:nvSpPr>
        <p:spPr>
          <a:xfrm>
            <a:off x="4679314" y="368141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2" name="object 982"/>
          <p:cNvSpPr/>
          <p:nvPr/>
        </p:nvSpPr>
        <p:spPr>
          <a:xfrm>
            <a:off x="4672964" y="368204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3" name="object 983"/>
          <p:cNvSpPr/>
          <p:nvPr/>
        </p:nvSpPr>
        <p:spPr>
          <a:xfrm>
            <a:off x="4669789" y="368268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4" name="object 984"/>
          <p:cNvSpPr/>
          <p:nvPr/>
        </p:nvSpPr>
        <p:spPr>
          <a:xfrm>
            <a:off x="4667884" y="368331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5" name="object 985"/>
          <p:cNvSpPr/>
          <p:nvPr/>
        </p:nvSpPr>
        <p:spPr>
          <a:xfrm>
            <a:off x="4665979" y="368395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6" name="object 986"/>
          <p:cNvSpPr/>
          <p:nvPr/>
        </p:nvSpPr>
        <p:spPr>
          <a:xfrm>
            <a:off x="4664709" y="368458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F2FE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7" name="object 987"/>
          <p:cNvSpPr/>
          <p:nvPr/>
        </p:nvSpPr>
        <p:spPr>
          <a:xfrm>
            <a:off x="4643607" y="368094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8" name="object 988"/>
          <p:cNvSpPr/>
          <p:nvPr/>
        </p:nvSpPr>
        <p:spPr>
          <a:xfrm>
            <a:off x="4643754" y="371665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9" name="object 989"/>
          <p:cNvSpPr/>
          <p:nvPr/>
        </p:nvSpPr>
        <p:spPr>
          <a:xfrm>
            <a:off x="4643607" y="386143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0" name="object 990"/>
          <p:cNvSpPr/>
          <p:nvPr/>
        </p:nvSpPr>
        <p:spPr>
          <a:xfrm>
            <a:off x="4679315" y="389699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7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1" name="object 991"/>
          <p:cNvSpPr/>
          <p:nvPr/>
        </p:nvSpPr>
        <p:spPr>
          <a:xfrm>
            <a:off x="4896484" y="3861434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2" name="object 992"/>
          <p:cNvSpPr/>
          <p:nvPr/>
        </p:nvSpPr>
        <p:spPr>
          <a:xfrm>
            <a:off x="4932045" y="3716654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3" name="object 993"/>
          <p:cNvSpPr/>
          <p:nvPr/>
        </p:nvSpPr>
        <p:spPr>
          <a:xfrm>
            <a:off x="4896484" y="368094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4" name="object 994"/>
          <p:cNvSpPr/>
          <p:nvPr/>
        </p:nvSpPr>
        <p:spPr>
          <a:xfrm>
            <a:off x="4679315" y="368109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97B8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5" name="object 995"/>
          <p:cNvSpPr/>
          <p:nvPr/>
        </p:nvSpPr>
        <p:spPr>
          <a:xfrm>
            <a:off x="4667884" y="429101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6" name="object 996"/>
          <p:cNvSpPr/>
          <p:nvPr/>
        </p:nvSpPr>
        <p:spPr>
          <a:xfrm>
            <a:off x="4669789" y="4291647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7" name="object 997"/>
          <p:cNvSpPr/>
          <p:nvPr/>
        </p:nvSpPr>
        <p:spPr>
          <a:xfrm>
            <a:off x="4672964" y="4292282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8" name="object 998"/>
          <p:cNvSpPr/>
          <p:nvPr/>
        </p:nvSpPr>
        <p:spPr>
          <a:xfrm>
            <a:off x="4679314" y="4292917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B9B9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9" name="object 999"/>
          <p:cNvSpPr/>
          <p:nvPr/>
        </p:nvSpPr>
        <p:spPr>
          <a:xfrm>
            <a:off x="4660264" y="4287520"/>
            <a:ext cx="255270" cy="0"/>
          </a:xfrm>
          <a:custGeom>
            <a:avLst/>
            <a:gdLst/>
            <a:ahLst/>
            <a:cxnLst/>
            <a:rect l="l" t="t" r="r" b="b"/>
            <a:pathLst>
              <a:path w="255270" h="0">
                <a:moveTo>
                  <a:pt x="0" y="0"/>
                </a:moveTo>
                <a:lnTo>
                  <a:pt x="2552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0" name="object 1000"/>
          <p:cNvSpPr/>
          <p:nvPr/>
        </p:nvSpPr>
        <p:spPr>
          <a:xfrm>
            <a:off x="4662169" y="428847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 h="0">
                <a:moveTo>
                  <a:pt x="0" y="0"/>
                </a:moveTo>
                <a:lnTo>
                  <a:pt x="25145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1" name="object 1001"/>
          <p:cNvSpPr/>
          <p:nvPr/>
        </p:nvSpPr>
        <p:spPr>
          <a:xfrm>
            <a:off x="4663439" y="4289107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2" name="object 1002"/>
          <p:cNvSpPr/>
          <p:nvPr/>
        </p:nvSpPr>
        <p:spPr>
          <a:xfrm>
            <a:off x="4664709" y="4289742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3" name="object 1003"/>
          <p:cNvSpPr/>
          <p:nvPr/>
        </p:nvSpPr>
        <p:spPr>
          <a:xfrm>
            <a:off x="4666614" y="4290377"/>
            <a:ext cx="242570" cy="0"/>
          </a:xfrm>
          <a:custGeom>
            <a:avLst/>
            <a:gdLst/>
            <a:ahLst/>
            <a:cxnLst/>
            <a:rect l="l" t="t" r="r" b="b"/>
            <a:pathLst>
              <a:path w="242570" h="0">
                <a:moveTo>
                  <a:pt x="0" y="0"/>
                </a:moveTo>
                <a:lnTo>
                  <a:pt x="242569" y="0"/>
                </a:lnTo>
              </a:path>
            </a:pathLst>
          </a:custGeom>
          <a:ln w="3175">
            <a:solidFill>
              <a:srgbClr val="BABAB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4" name="object 1004"/>
          <p:cNvSpPr/>
          <p:nvPr/>
        </p:nvSpPr>
        <p:spPr>
          <a:xfrm>
            <a:off x="4655184" y="4283709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 h="0">
                <a:moveTo>
                  <a:pt x="0" y="0"/>
                </a:moveTo>
                <a:lnTo>
                  <a:pt x="26542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5" name="object 1005"/>
          <p:cNvSpPr/>
          <p:nvPr/>
        </p:nvSpPr>
        <p:spPr>
          <a:xfrm>
            <a:off x="4657089" y="428434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 h="0">
                <a:moveTo>
                  <a:pt x="0" y="0"/>
                </a:moveTo>
                <a:lnTo>
                  <a:pt x="26161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6" name="object 1006"/>
          <p:cNvSpPr/>
          <p:nvPr/>
        </p:nvSpPr>
        <p:spPr>
          <a:xfrm>
            <a:off x="4658359" y="4286250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 h="0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3175">
            <a:solidFill>
              <a:srgbClr val="BBBB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7" name="object 1007"/>
          <p:cNvSpPr/>
          <p:nvPr/>
        </p:nvSpPr>
        <p:spPr>
          <a:xfrm>
            <a:off x="4651375" y="4281170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3049" y="0"/>
                </a:lnTo>
              </a:path>
            </a:pathLst>
          </a:custGeom>
          <a:ln w="3810">
            <a:solidFill>
              <a:srgbClr val="BDBD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8" name="object 1008"/>
          <p:cNvSpPr/>
          <p:nvPr/>
        </p:nvSpPr>
        <p:spPr>
          <a:xfrm>
            <a:off x="4648834" y="4277360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810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9" name="object 1009"/>
          <p:cNvSpPr/>
          <p:nvPr/>
        </p:nvSpPr>
        <p:spPr>
          <a:xfrm>
            <a:off x="4647564" y="4272915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0" name="object 1010"/>
          <p:cNvSpPr/>
          <p:nvPr/>
        </p:nvSpPr>
        <p:spPr>
          <a:xfrm>
            <a:off x="4648199" y="427418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1" name="object 1011"/>
          <p:cNvSpPr/>
          <p:nvPr/>
        </p:nvSpPr>
        <p:spPr>
          <a:xfrm>
            <a:off x="4648834" y="4275454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2" name="object 1012"/>
          <p:cNvSpPr/>
          <p:nvPr/>
        </p:nvSpPr>
        <p:spPr>
          <a:xfrm>
            <a:off x="4646294" y="4269104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3" name="object 1013"/>
          <p:cNvSpPr/>
          <p:nvPr/>
        </p:nvSpPr>
        <p:spPr>
          <a:xfrm>
            <a:off x="4646929" y="4271009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4" name="object 1014"/>
          <p:cNvSpPr/>
          <p:nvPr/>
        </p:nvSpPr>
        <p:spPr>
          <a:xfrm>
            <a:off x="4645024" y="426529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5" name="object 1015"/>
          <p:cNvSpPr/>
          <p:nvPr/>
        </p:nvSpPr>
        <p:spPr>
          <a:xfrm>
            <a:off x="4645024" y="426656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6" name="object 1016"/>
          <p:cNvSpPr/>
          <p:nvPr/>
        </p:nvSpPr>
        <p:spPr>
          <a:xfrm>
            <a:off x="4645659" y="42678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7" name="object 1017"/>
          <p:cNvSpPr/>
          <p:nvPr/>
        </p:nvSpPr>
        <p:spPr>
          <a:xfrm>
            <a:off x="4644389" y="426212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809">
            <a:solidFill>
              <a:srgbClr val="C1C1C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8" name="object 1018"/>
          <p:cNvSpPr/>
          <p:nvPr/>
        </p:nvSpPr>
        <p:spPr>
          <a:xfrm>
            <a:off x="4643754" y="42570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9" name="object 1019"/>
          <p:cNvSpPr/>
          <p:nvPr/>
        </p:nvSpPr>
        <p:spPr>
          <a:xfrm>
            <a:off x="4644389" y="4258945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C3C3C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0" name="object 1020"/>
          <p:cNvSpPr/>
          <p:nvPr/>
        </p:nvSpPr>
        <p:spPr>
          <a:xfrm>
            <a:off x="4643754" y="42545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4C4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1" name="object 1021"/>
          <p:cNvSpPr/>
          <p:nvPr/>
        </p:nvSpPr>
        <p:spPr>
          <a:xfrm>
            <a:off x="4643754" y="425069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2" name="object 1022"/>
          <p:cNvSpPr/>
          <p:nvPr/>
        </p:nvSpPr>
        <p:spPr>
          <a:xfrm>
            <a:off x="4643754" y="42468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5C5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3" name="object 1023"/>
          <p:cNvSpPr/>
          <p:nvPr/>
        </p:nvSpPr>
        <p:spPr>
          <a:xfrm>
            <a:off x="4643754" y="42430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6C6C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4" name="object 1024"/>
          <p:cNvSpPr/>
          <p:nvPr/>
        </p:nvSpPr>
        <p:spPr>
          <a:xfrm>
            <a:off x="4643754" y="423926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7C7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5" name="object 1025"/>
          <p:cNvSpPr/>
          <p:nvPr/>
        </p:nvSpPr>
        <p:spPr>
          <a:xfrm>
            <a:off x="4643754" y="423545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9C9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6" name="object 1026"/>
          <p:cNvSpPr/>
          <p:nvPr/>
        </p:nvSpPr>
        <p:spPr>
          <a:xfrm>
            <a:off x="4643754" y="423164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ACAC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7" name="object 1027"/>
          <p:cNvSpPr/>
          <p:nvPr/>
        </p:nvSpPr>
        <p:spPr>
          <a:xfrm>
            <a:off x="4643754" y="422782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BCBC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8" name="object 1028"/>
          <p:cNvSpPr/>
          <p:nvPr/>
        </p:nvSpPr>
        <p:spPr>
          <a:xfrm>
            <a:off x="4643754" y="42240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9" name="object 1029"/>
          <p:cNvSpPr/>
          <p:nvPr/>
        </p:nvSpPr>
        <p:spPr>
          <a:xfrm>
            <a:off x="4643754" y="422021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810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0" name="object 1030"/>
          <p:cNvSpPr/>
          <p:nvPr/>
        </p:nvSpPr>
        <p:spPr>
          <a:xfrm>
            <a:off x="4643754" y="421608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CDCDC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1" name="object 1031"/>
          <p:cNvSpPr/>
          <p:nvPr/>
        </p:nvSpPr>
        <p:spPr>
          <a:xfrm>
            <a:off x="4643754" y="421132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CECEC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2" name="object 1032"/>
          <p:cNvSpPr/>
          <p:nvPr/>
        </p:nvSpPr>
        <p:spPr>
          <a:xfrm>
            <a:off x="4643754" y="420655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0D0D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3" name="object 1033"/>
          <p:cNvSpPr/>
          <p:nvPr/>
        </p:nvSpPr>
        <p:spPr>
          <a:xfrm>
            <a:off x="4643754" y="420179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4" name="object 1034"/>
          <p:cNvSpPr/>
          <p:nvPr/>
        </p:nvSpPr>
        <p:spPr>
          <a:xfrm>
            <a:off x="4643754" y="419703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5" name="object 1035"/>
          <p:cNvSpPr/>
          <p:nvPr/>
        </p:nvSpPr>
        <p:spPr>
          <a:xfrm>
            <a:off x="4643754" y="419227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2D2D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6" name="object 1036"/>
          <p:cNvSpPr/>
          <p:nvPr/>
        </p:nvSpPr>
        <p:spPr>
          <a:xfrm>
            <a:off x="4643754" y="418750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3D3D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7" name="object 1037"/>
          <p:cNvSpPr/>
          <p:nvPr/>
        </p:nvSpPr>
        <p:spPr>
          <a:xfrm>
            <a:off x="4643754" y="418306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4D4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8" name="object 1038"/>
          <p:cNvSpPr/>
          <p:nvPr/>
        </p:nvSpPr>
        <p:spPr>
          <a:xfrm>
            <a:off x="4643754" y="4178300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6D6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9" name="object 1039"/>
          <p:cNvSpPr/>
          <p:nvPr/>
        </p:nvSpPr>
        <p:spPr>
          <a:xfrm>
            <a:off x="4643754" y="417353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7D7D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0" name="object 1040"/>
          <p:cNvSpPr/>
          <p:nvPr/>
        </p:nvSpPr>
        <p:spPr>
          <a:xfrm>
            <a:off x="4643754" y="416877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1" name="object 1041"/>
          <p:cNvSpPr/>
          <p:nvPr/>
        </p:nvSpPr>
        <p:spPr>
          <a:xfrm>
            <a:off x="4643754" y="416401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2" name="object 1042"/>
          <p:cNvSpPr/>
          <p:nvPr/>
        </p:nvSpPr>
        <p:spPr>
          <a:xfrm>
            <a:off x="4643754" y="415956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3" name="object 1043"/>
          <p:cNvSpPr/>
          <p:nvPr/>
        </p:nvSpPr>
        <p:spPr>
          <a:xfrm>
            <a:off x="4643754" y="415480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A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4" name="object 1044"/>
          <p:cNvSpPr/>
          <p:nvPr/>
        </p:nvSpPr>
        <p:spPr>
          <a:xfrm>
            <a:off x="4643754" y="415004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CDCD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5" name="object 1045"/>
          <p:cNvSpPr/>
          <p:nvPr/>
        </p:nvSpPr>
        <p:spPr>
          <a:xfrm>
            <a:off x="4643754" y="4145279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DD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6" name="object 1046"/>
          <p:cNvSpPr/>
          <p:nvPr/>
        </p:nvSpPr>
        <p:spPr>
          <a:xfrm>
            <a:off x="4643754" y="414051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EDE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7" name="object 1047"/>
          <p:cNvSpPr/>
          <p:nvPr/>
        </p:nvSpPr>
        <p:spPr>
          <a:xfrm>
            <a:off x="4643754" y="413575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8" name="object 1048"/>
          <p:cNvSpPr/>
          <p:nvPr/>
        </p:nvSpPr>
        <p:spPr>
          <a:xfrm>
            <a:off x="4643754" y="41309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DFD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9" name="object 1049"/>
          <p:cNvSpPr/>
          <p:nvPr/>
        </p:nvSpPr>
        <p:spPr>
          <a:xfrm>
            <a:off x="4643754" y="41265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0" name="object 1050"/>
          <p:cNvSpPr/>
          <p:nvPr/>
        </p:nvSpPr>
        <p:spPr>
          <a:xfrm>
            <a:off x="4643754" y="4121785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5080">
            <a:solidFill>
              <a:srgbClr val="E1E1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1" name="object 1051"/>
          <p:cNvSpPr/>
          <p:nvPr/>
        </p:nvSpPr>
        <p:spPr>
          <a:xfrm>
            <a:off x="4643754" y="411702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4445">
            <a:solidFill>
              <a:srgbClr val="E3E3E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2" name="object 1052"/>
          <p:cNvSpPr/>
          <p:nvPr/>
        </p:nvSpPr>
        <p:spPr>
          <a:xfrm>
            <a:off x="4644389" y="4111307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3" name="object 1053"/>
          <p:cNvSpPr/>
          <p:nvPr/>
        </p:nvSpPr>
        <p:spPr>
          <a:xfrm>
            <a:off x="4643754" y="4113847"/>
            <a:ext cx="288290" cy="0"/>
          </a:xfrm>
          <a:custGeom>
            <a:avLst/>
            <a:gdLst/>
            <a:ahLst/>
            <a:cxnLst/>
            <a:rect l="l" t="t" r="r" b="b"/>
            <a:pathLst>
              <a:path w="288289" h="0">
                <a:moveTo>
                  <a:pt x="0" y="0"/>
                </a:moveTo>
                <a:lnTo>
                  <a:pt x="288289" y="0"/>
                </a:lnTo>
              </a:path>
            </a:pathLst>
          </a:custGeom>
          <a:ln w="3175">
            <a:solidFill>
              <a:srgbClr val="E4E4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4" name="object 1054"/>
          <p:cNvSpPr/>
          <p:nvPr/>
        </p:nvSpPr>
        <p:spPr>
          <a:xfrm>
            <a:off x="4645024" y="4106545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5" name="object 1055"/>
          <p:cNvSpPr/>
          <p:nvPr/>
        </p:nvSpPr>
        <p:spPr>
          <a:xfrm>
            <a:off x="4644389" y="4108450"/>
            <a:ext cx="287020" cy="0"/>
          </a:xfrm>
          <a:custGeom>
            <a:avLst/>
            <a:gdLst/>
            <a:ahLst/>
            <a:cxnLst/>
            <a:rect l="l" t="t" r="r" b="b"/>
            <a:pathLst>
              <a:path w="287020" h="0">
                <a:moveTo>
                  <a:pt x="0" y="0"/>
                </a:moveTo>
                <a:lnTo>
                  <a:pt x="28701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6" name="object 1056"/>
          <p:cNvSpPr/>
          <p:nvPr/>
        </p:nvSpPr>
        <p:spPr>
          <a:xfrm>
            <a:off x="4646294" y="4101465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320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7" name="object 1057"/>
          <p:cNvSpPr/>
          <p:nvPr/>
        </p:nvSpPr>
        <p:spPr>
          <a:xfrm>
            <a:off x="4645659" y="4102734"/>
            <a:ext cx="284480" cy="0"/>
          </a:xfrm>
          <a:custGeom>
            <a:avLst/>
            <a:gdLst/>
            <a:ahLst/>
            <a:cxnLst/>
            <a:rect l="l" t="t" r="r" b="b"/>
            <a:pathLst>
              <a:path w="284479" h="0">
                <a:moveTo>
                  <a:pt x="0" y="0"/>
                </a:moveTo>
                <a:lnTo>
                  <a:pt x="28447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8" name="object 1058"/>
          <p:cNvSpPr/>
          <p:nvPr/>
        </p:nvSpPr>
        <p:spPr>
          <a:xfrm>
            <a:off x="4645024" y="410464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 h="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3175">
            <a:solidFill>
              <a:srgbClr val="E5E5E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9" name="object 1059"/>
          <p:cNvSpPr/>
          <p:nvPr/>
        </p:nvSpPr>
        <p:spPr>
          <a:xfrm>
            <a:off x="4648199" y="4096384"/>
            <a:ext cx="279400" cy="0"/>
          </a:xfrm>
          <a:custGeom>
            <a:avLst/>
            <a:gdLst/>
            <a:ahLst/>
            <a:cxnLst/>
            <a:rect l="l" t="t" r="r" b="b"/>
            <a:pathLst>
              <a:path w="279400" h="0">
                <a:moveTo>
                  <a:pt x="0" y="0"/>
                </a:moveTo>
                <a:lnTo>
                  <a:pt x="27939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0" name="object 1060"/>
          <p:cNvSpPr/>
          <p:nvPr/>
        </p:nvSpPr>
        <p:spPr>
          <a:xfrm>
            <a:off x="4647564" y="4097654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 h="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1" name="object 1061"/>
          <p:cNvSpPr/>
          <p:nvPr/>
        </p:nvSpPr>
        <p:spPr>
          <a:xfrm>
            <a:off x="4646929" y="4098925"/>
            <a:ext cx="281940" cy="0"/>
          </a:xfrm>
          <a:custGeom>
            <a:avLst/>
            <a:gdLst/>
            <a:ahLst/>
            <a:cxnLst/>
            <a:rect l="l" t="t" r="r" b="b"/>
            <a:pathLst>
              <a:path w="281939" h="0">
                <a:moveTo>
                  <a:pt x="0" y="0"/>
                </a:moveTo>
                <a:lnTo>
                  <a:pt x="281939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2" name="object 1062"/>
          <p:cNvSpPr/>
          <p:nvPr/>
        </p:nvSpPr>
        <p:spPr>
          <a:xfrm>
            <a:off x="4646294" y="4100195"/>
            <a:ext cx="282575" cy="0"/>
          </a:xfrm>
          <a:custGeom>
            <a:avLst/>
            <a:gdLst/>
            <a:ahLst/>
            <a:cxnLst/>
            <a:rect l="l" t="t" r="r" b="b"/>
            <a:pathLst>
              <a:path w="282575" h="0">
                <a:moveTo>
                  <a:pt x="0" y="0"/>
                </a:moveTo>
                <a:lnTo>
                  <a:pt x="282574" y="0"/>
                </a:lnTo>
              </a:path>
            </a:pathLst>
          </a:custGeom>
          <a:ln w="3175">
            <a:solidFill>
              <a:srgbClr val="E6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3" name="object 1063"/>
          <p:cNvSpPr/>
          <p:nvPr/>
        </p:nvSpPr>
        <p:spPr>
          <a:xfrm>
            <a:off x="4650739" y="409257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 h="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4" name="object 1064"/>
          <p:cNvSpPr/>
          <p:nvPr/>
        </p:nvSpPr>
        <p:spPr>
          <a:xfrm>
            <a:off x="4650104" y="4093845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 h="0">
                <a:moveTo>
                  <a:pt x="0" y="0"/>
                </a:moveTo>
                <a:lnTo>
                  <a:pt x="27558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5" name="object 1065"/>
          <p:cNvSpPr/>
          <p:nvPr/>
        </p:nvSpPr>
        <p:spPr>
          <a:xfrm>
            <a:off x="4648834" y="4095115"/>
            <a:ext cx="278130" cy="0"/>
          </a:xfrm>
          <a:custGeom>
            <a:avLst/>
            <a:gdLst/>
            <a:ahLst/>
            <a:cxnLst/>
            <a:rect l="l" t="t" r="r" b="b"/>
            <a:pathLst>
              <a:path w="278129" h="0">
                <a:moveTo>
                  <a:pt x="0" y="0"/>
                </a:moveTo>
                <a:lnTo>
                  <a:pt x="278129" y="0"/>
                </a:lnTo>
              </a:path>
            </a:pathLst>
          </a:custGeom>
          <a:ln w="3175">
            <a:solidFill>
              <a:srgbClr val="E7E7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6" name="object 1066"/>
          <p:cNvSpPr/>
          <p:nvPr/>
        </p:nvSpPr>
        <p:spPr>
          <a:xfrm>
            <a:off x="4652009" y="4089082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 h="0">
                <a:moveTo>
                  <a:pt x="0" y="0"/>
                </a:moveTo>
                <a:lnTo>
                  <a:pt x="272414" y="0"/>
                </a:lnTo>
              </a:path>
            </a:pathLst>
          </a:custGeom>
          <a:ln w="4444">
            <a:solidFill>
              <a:srgbClr val="E9E9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7" name="object 1067"/>
          <p:cNvSpPr/>
          <p:nvPr/>
        </p:nvSpPr>
        <p:spPr>
          <a:xfrm>
            <a:off x="4655819" y="4084320"/>
            <a:ext cx="264160" cy="0"/>
          </a:xfrm>
          <a:custGeom>
            <a:avLst/>
            <a:gdLst/>
            <a:ahLst/>
            <a:cxnLst/>
            <a:rect l="l" t="t" r="r" b="b"/>
            <a:pathLst>
              <a:path w="264160" h="0">
                <a:moveTo>
                  <a:pt x="0" y="0"/>
                </a:moveTo>
                <a:lnTo>
                  <a:pt x="264160" y="0"/>
                </a:lnTo>
              </a:path>
            </a:pathLst>
          </a:custGeom>
          <a:ln w="5080">
            <a:solidFill>
              <a:srgbClr val="EAEAE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8" name="object 1068"/>
          <p:cNvSpPr/>
          <p:nvPr/>
        </p:nvSpPr>
        <p:spPr>
          <a:xfrm>
            <a:off x="4679314" y="4077652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0" y="0"/>
                </a:moveTo>
                <a:lnTo>
                  <a:pt x="2171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9" name="object 1069"/>
          <p:cNvSpPr/>
          <p:nvPr/>
        </p:nvSpPr>
        <p:spPr>
          <a:xfrm>
            <a:off x="4672964" y="4078287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86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0" name="object 1070"/>
          <p:cNvSpPr/>
          <p:nvPr/>
        </p:nvSpPr>
        <p:spPr>
          <a:xfrm>
            <a:off x="4669789" y="4078922"/>
            <a:ext cx="236220" cy="0"/>
          </a:xfrm>
          <a:custGeom>
            <a:avLst/>
            <a:gdLst/>
            <a:ahLst/>
            <a:cxnLst/>
            <a:rect l="l" t="t" r="r" b="b"/>
            <a:pathLst>
              <a:path w="236220" h="0">
                <a:moveTo>
                  <a:pt x="0" y="0"/>
                </a:moveTo>
                <a:lnTo>
                  <a:pt x="2362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1" name="object 1071"/>
          <p:cNvSpPr/>
          <p:nvPr/>
        </p:nvSpPr>
        <p:spPr>
          <a:xfrm>
            <a:off x="4667884" y="4079557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 h="0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2" name="object 1072"/>
          <p:cNvSpPr/>
          <p:nvPr/>
        </p:nvSpPr>
        <p:spPr>
          <a:xfrm>
            <a:off x="4665979" y="4080192"/>
            <a:ext cx="243204" cy="0"/>
          </a:xfrm>
          <a:custGeom>
            <a:avLst/>
            <a:gdLst/>
            <a:ahLst/>
            <a:cxnLst/>
            <a:rect l="l" t="t" r="r" b="b"/>
            <a:pathLst>
              <a:path w="243204" h="0">
                <a:moveTo>
                  <a:pt x="0" y="0"/>
                </a:moveTo>
                <a:lnTo>
                  <a:pt x="243204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3" name="object 1073"/>
          <p:cNvSpPr/>
          <p:nvPr/>
        </p:nvSpPr>
        <p:spPr>
          <a:xfrm>
            <a:off x="4664709" y="4080827"/>
            <a:ext cx="246379" cy="0"/>
          </a:xfrm>
          <a:custGeom>
            <a:avLst/>
            <a:gdLst/>
            <a:ahLst/>
            <a:cxnLst/>
            <a:rect l="l" t="t" r="r" b="b"/>
            <a:pathLst>
              <a:path w="246379" h="0">
                <a:moveTo>
                  <a:pt x="0" y="0"/>
                </a:moveTo>
                <a:lnTo>
                  <a:pt x="24637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4" name="object 1074"/>
          <p:cNvSpPr/>
          <p:nvPr/>
        </p:nvSpPr>
        <p:spPr>
          <a:xfrm>
            <a:off x="4663439" y="4081462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919" y="0"/>
                </a:lnTo>
              </a:path>
            </a:pathLst>
          </a:custGeom>
          <a:ln w="3175">
            <a:solidFill>
              <a:srgbClr val="EBEB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5" name="object 1075"/>
          <p:cNvSpPr/>
          <p:nvPr/>
        </p:nvSpPr>
        <p:spPr>
          <a:xfrm>
            <a:off x="4643607" y="407718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0"/>
                </a:moveTo>
                <a:lnTo>
                  <a:pt x="21853" y="2821"/>
                </a:lnTo>
                <a:lnTo>
                  <a:pt x="10498" y="10498"/>
                </a:lnTo>
                <a:lnTo>
                  <a:pt x="2821" y="21853"/>
                </a:lnTo>
                <a:lnTo>
                  <a:pt x="0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6" name="object 1076"/>
          <p:cNvSpPr/>
          <p:nvPr/>
        </p:nvSpPr>
        <p:spPr>
          <a:xfrm>
            <a:off x="4643754" y="411289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7" name="object 1077"/>
          <p:cNvSpPr/>
          <p:nvPr/>
        </p:nvSpPr>
        <p:spPr>
          <a:xfrm>
            <a:off x="4643607" y="42576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0"/>
                </a:moveTo>
                <a:lnTo>
                  <a:pt x="2821" y="13853"/>
                </a:lnTo>
                <a:lnTo>
                  <a:pt x="10498" y="25208"/>
                </a:lnTo>
                <a:lnTo>
                  <a:pt x="21853" y="32886"/>
                </a:lnTo>
                <a:lnTo>
                  <a:pt x="35707" y="35707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8" name="object 1078"/>
          <p:cNvSpPr/>
          <p:nvPr/>
        </p:nvSpPr>
        <p:spPr>
          <a:xfrm>
            <a:off x="4896484" y="425767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0" y="35707"/>
                </a:moveTo>
                <a:lnTo>
                  <a:pt x="13853" y="32886"/>
                </a:lnTo>
                <a:lnTo>
                  <a:pt x="25208" y="25208"/>
                </a:lnTo>
                <a:lnTo>
                  <a:pt x="32886" y="13853"/>
                </a:lnTo>
                <a:lnTo>
                  <a:pt x="35707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9" name="object 1079"/>
          <p:cNvSpPr/>
          <p:nvPr/>
        </p:nvSpPr>
        <p:spPr>
          <a:xfrm>
            <a:off x="4932045" y="4112895"/>
            <a:ext cx="0" cy="144780"/>
          </a:xfrm>
          <a:custGeom>
            <a:avLst/>
            <a:gdLst/>
            <a:ahLst/>
            <a:cxnLst/>
            <a:rect l="l" t="t" r="r" b="b"/>
            <a:pathLst>
              <a:path w="0" h="144779">
                <a:moveTo>
                  <a:pt x="0" y="14478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0" name="object 1080"/>
          <p:cNvSpPr/>
          <p:nvPr/>
        </p:nvSpPr>
        <p:spPr>
          <a:xfrm>
            <a:off x="4896484" y="407718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707" y="35707"/>
                </a:moveTo>
                <a:lnTo>
                  <a:pt x="32886" y="21853"/>
                </a:lnTo>
                <a:lnTo>
                  <a:pt x="25208" y="10498"/>
                </a:lnTo>
                <a:lnTo>
                  <a:pt x="13853" y="2821"/>
                </a:lnTo>
                <a:lnTo>
                  <a:pt x="0" y="0"/>
                </a:lnTo>
              </a:path>
            </a:pathLst>
          </a:custGeom>
          <a:ln w="960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1" name="object 1081"/>
          <p:cNvSpPr/>
          <p:nvPr/>
        </p:nvSpPr>
        <p:spPr>
          <a:xfrm>
            <a:off x="4679315" y="4077335"/>
            <a:ext cx="217170" cy="0"/>
          </a:xfrm>
          <a:custGeom>
            <a:avLst/>
            <a:gdLst/>
            <a:ahLst/>
            <a:cxnLst/>
            <a:rect l="l" t="t" r="r" b="b"/>
            <a:pathLst>
              <a:path w="217170" h="0">
                <a:moveTo>
                  <a:pt x="21717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2" name="object 1082"/>
          <p:cNvSpPr txBox="1"/>
          <p:nvPr/>
        </p:nvSpPr>
        <p:spPr>
          <a:xfrm>
            <a:off x="4666615" y="4114165"/>
            <a:ext cx="24257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229235" algn="l"/>
              </a:tabLst>
            </a:pPr>
            <a:r>
              <a:rPr dirty="0" sz="1400" spc="1015" b="1" u="sng">
                <a:latin typeface="等线"/>
                <a:cs typeface="等线"/>
              </a:rPr>
              <a:t> </a:t>
            </a:r>
            <a:r>
              <a:rPr dirty="0" sz="1400" spc="1015" b="1" u="sng">
                <a:latin typeface="等线"/>
                <a:cs typeface="等线"/>
              </a:rPr>
              <a:t>	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083" name="object 1083"/>
          <p:cNvSpPr txBox="1"/>
          <p:nvPr/>
        </p:nvSpPr>
        <p:spPr>
          <a:xfrm>
            <a:off x="5586729" y="4114165"/>
            <a:ext cx="135699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②</a:t>
            </a:r>
            <a:r>
              <a:rPr dirty="0" sz="1400" b="1">
                <a:latin typeface="Calibri"/>
                <a:cs typeface="Calibri"/>
              </a:rPr>
              <a:t>.</a:t>
            </a:r>
            <a:r>
              <a:rPr dirty="0" sz="1400" spc="-110" b="1">
                <a:latin typeface="Calibri"/>
                <a:cs typeface="Calibri"/>
              </a:rPr>
              <a:t> </a:t>
            </a:r>
            <a:r>
              <a:rPr dirty="0" sz="1400" b="1">
                <a:latin typeface="等线"/>
                <a:cs typeface="等线"/>
              </a:rPr>
              <a:t>表</a:t>
            </a:r>
            <a:r>
              <a:rPr dirty="0" sz="1400" b="1">
                <a:latin typeface="Microsoft JhengHei"/>
                <a:cs typeface="Microsoft JhengHei"/>
              </a:rPr>
              <a:t>单</a:t>
            </a:r>
            <a:r>
              <a:rPr dirty="0" sz="1400" b="1">
                <a:latin typeface="等线"/>
                <a:cs typeface="等线"/>
              </a:rPr>
              <a:t>参数</a:t>
            </a:r>
            <a:r>
              <a:rPr dirty="0" sz="1400" b="1">
                <a:latin typeface="Microsoft JhengHei"/>
                <a:cs typeface="Microsoft JhengHei"/>
              </a:rPr>
              <a:t>赋值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1084" name="object 1084"/>
          <p:cNvSpPr/>
          <p:nvPr/>
        </p:nvSpPr>
        <p:spPr>
          <a:xfrm>
            <a:off x="1115694" y="1592580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5" name="object 1085"/>
          <p:cNvSpPr/>
          <p:nvPr/>
        </p:nvSpPr>
        <p:spPr>
          <a:xfrm>
            <a:off x="4541520" y="3302635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6" name="object 1086"/>
          <p:cNvSpPr/>
          <p:nvPr/>
        </p:nvSpPr>
        <p:spPr>
          <a:xfrm>
            <a:off x="1115694" y="1988820"/>
            <a:ext cx="3528695" cy="1800225"/>
          </a:xfrm>
          <a:custGeom>
            <a:avLst/>
            <a:gdLst/>
            <a:ahLst/>
            <a:cxnLst/>
            <a:rect l="l" t="t" r="r" b="b"/>
            <a:pathLst>
              <a:path w="3528695" h="1800225">
                <a:moveTo>
                  <a:pt x="0" y="0"/>
                </a:moveTo>
                <a:lnTo>
                  <a:pt x="3528695" y="1800225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7" name="object 1087"/>
          <p:cNvSpPr/>
          <p:nvPr/>
        </p:nvSpPr>
        <p:spPr>
          <a:xfrm>
            <a:off x="4541520" y="3698875"/>
            <a:ext cx="102870" cy="101600"/>
          </a:xfrm>
          <a:custGeom>
            <a:avLst/>
            <a:gdLst/>
            <a:ahLst/>
            <a:cxnLst/>
            <a:rect l="l" t="t" r="r" b="b"/>
            <a:pathLst>
              <a:path w="102870" h="101600">
                <a:moveTo>
                  <a:pt x="102870" y="90170"/>
                </a:moveTo>
                <a:lnTo>
                  <a:pt x="52070" y="0"/>
                </a:lnTo>
                <a:lnTo>
                  <a:pt x="102870" y="90170"/>
                </a:lnTo>
                <a:lnTo>
                  <a:pt x="0" y="101600"/>
                </a:lnTo>
                <a:lnTo>
                  <a:pt x="102870" y="9017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8" name="object 1088"/>
          <p:cNvSpPr/>
          <p:nvPr/>
        </p:nvSpPr>
        <p:spPr>
          <a:xfrm>
            <a:off x="5076190" y="2168525"/>
            <a:ext cx="530860" cy="899794"/>
          </a:xfrm>
          <a:custGeom>
            <a:avLst/>
            <a:gdLst/>
            <a:ahLst/>
            <a:cxnLst/>
            <a:rect l="l" t="t" r="r" b="b"/>
            <a:pathLst>
              <a:path w="530860" h="899794">
                <a:moveTo>
                  <a:pt x="0" y="899795"/>
                </a:moveTo>
                <a:lnTo>
                  <a:pt x="530860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9" name="object 1089"/>
          <p:cNvSpPr/>
          <p:nvPr/>
        </p:nvSpPr>
        <p:spPr>
          <a:xfrm>
            <a:off x="5513704" y="2168525"/>
            <a:ext cx="99060" cy="102235"/>
          </a:xfrm>
          <a:custGeom>
            <a:avLst/>
            <a:gdLst/>
            <a:ahLst/>
            <a:cxnLst/>
            <a:rect l="l" t="t" r="r" b="b"/>
            <a:pathLst>
              <a:path w="99060" h="102235">
                <a:moveTo>
                  <a:pt x="93345" y="0"/>
                </a:moveTo>
                <a:lnTo>
                  <a:pt x="0" y="44450"/>
                </a:lnTo>
                <a:lnTo>
                  <a:pt x="93345" y="0"/>
                </a:lnTo>
                <a:lnTo>
                  <a:pt x="99060" y="102235"/>
                </a:lnTo>
                <a:lnTo>
                  <a:pt x="93345" y="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0" name="object 1090"/>
          <p:cNvSpPr txBox="1"/>
          <p:nvPr/>
        </p:nvSpPr>
        <p:spPr>
          <a:xfrm>
            <a:off x="5615304" y="2545715"/>
            <a:ext cx="1534795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latin typeface="等线"/>
                <a:cs typeface="等线"/>
              </a:rPr>
              <a:t>③</a:t>
            </a:r>
            <a:r>
              <a:rPr dirty="0" sz="1400" b="1">
                <a:latin typeface="Calibri"/>
                <a:cs typeface="Calibri"/>
              </a:rPr>
              <a:t>.</a:t>
            </a:r>
            <a:r>
              <a:rPr dirty="0" sz="1400" spc="-110" b="1">
                <a:latin typeface="Calibri"/>
                <a:cs typeface="Calibri"/>
              </a:rPr>
              <a:t> </a:t>
            </a:r>
            <a:r>
              <a:rPr dirty="0" sz="1400" b="1">
                <a:latin typeface="Microsoft JhengHei"/>
                <a:cs typeface="Microsoft JhengHei"/>
              </a:rPr>
              <a:t>传递给</a:t>
            </a:r>
            <a:r>
              <a:rPr dirty="0" sz="1400" b="1">
                <a:latin typeface="等线"/>
                <a:cs typeface="等线"/>
              </a:rPr>
              <a:t>目</a:t>
            </a:r>
            <a:r>
              <a:rPr dirty="0" sz="1400" b="1">
                <a:latin typeface="Microsoft JhengHei"/>
                <a:cs typeface="Microsoft JhengHei"/>
              </a:rPr>
              <a:t>标</a:t>
            </a:r>
            <a:r>
              <a:rPr dirty="0" sz="1400" b="1">
                <a:latin typeface="等线"/>
                <a:cs typeface="等线"/>
              </a:rPr>
              <a:t>方法</a:t>
            </a:r>
            <a:endParaRPr sz="1400">
              <a:latin typeface="等线"/>
              <a:cs typeface="等线"/>
            </a:endParaRPr>
          </a:p>
        </p:txBody>
      </p:sp>
      <p:sp>
        <p:nvSpPr>
          <p:cNvPr id="1091" name="object 1091"/>
          <p:cNvSpPr/>
          <p:nvPr/>
        </p:nvSpPr>
        <p:spPr>
          <a:xfrm>
            <a:off x="2483485" y="3789045"/>
            <a:ext cx="1800225" cy="0"/>
          </a:xfrm>
          <a:custGeom>
            <a:avLst/>
            <a:gdLst/>
            <a:ahLst/>
            <a:cxnLst/>
            <a:rect l="l" t="t" r="r" b="b"/>
            <a:pathLst>
              <a:path w="1800225" h="0">
                <a:moveTo>
                  <a:pt x="0" y="0"/>
                </a:moveTo>
                <a:lnTo>
                  <a:pt x="1800225" y="0"/>
                </a:lnTo>
              </a:path>
            </a:pathLst>
          </a:custGeom>
          <a:ln w="9525">
            <a:solidFill>
              <a:srgbClr val="487BB9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92" name="object 1092"/>
          <p:cNvSpPr/>
          <p:nvPr/>
        </p:nvSpPr>
        <p:spPr>
          <a:xfrm>
            <a:off x="4197985" y="373189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9525">
            <a:solidFill>
              <a:srgbClr val="487BB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789940">
              <a:lnSpc>
                <a:spcPct val="100000"/>
              </a:lnSpc>
            </a:pPr>
            <a:r>
              <a:rPr dirty="0" spc="-5"/>
              <a:t>HelloWorld</a:t>
            </a:r>
            <a:r>
              <a:rPr dirty="0" spc="-5">
                <a:latin typeface="MS Gothic"/>
                <a:cs typeface="MS Gothic"/>
              </a:rPr>
              <a:t>：加入</a:t>
            </a:r>
            <a:r>
              <a:rPr dirty="0" spc="-830">
                <a:latin typeface="MS Gothic"/>
                <a:cs typeface="MS Gothic"/>
              </a:rPr>
              <a:t> </a:t>
            </a:r>
            <a:r>
              <a:rPr dirty="0" spc="-5"/>
              <a:t>jar</a:t>
            </a:r>
            <a:r>
              <a:rPr dirty="0" spc="-40"/>
              <a:t> </a:t>
            </a:r>
            <a:r>
              <a:rPr dirty="0" spc="-5">
                <a:latin typeface="MS Gothic"/>
                <a:cs typeface="MS Gothic"/>
              </a:rPr>
              <a:t>包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37514" rIns="0" bIns="0" rtlCol="0" vert="horz">
            <a:spAutoFit/>
          </a:bodyPr>
          <a:lstStyle/>
          <a:p>
            <a:pPr marL="560705" indent="-342265">
              <a:lnSpc>
                <a:spcPct val="100000"/>
              </a:lnSpc>
              <a:buChar char="•"/>
              <a:tabLst>
                <a:tab pos="560705" algn="l"/>
              </a:tabLst>
            </a:pPr>
            <a:r>
              <a:rPr dirty="0" sz="2800" spc="-5"/>
              <a:t>jar</a:t>
            </a:r>
            <a:r>
              <a:rPr dirty="0" sz="2800" spc="-100"/>
              <a:t> </a:t>
            </a:r>
            <a:r>
              <a:rPr dirty="0" sz="2800">
                <a:latin typeface="MS Gothic"/>
                <a:cs typeface="MS Gothic"/>
              </a:rPr>
              <a:t>包：</a:t>
            </a:r>
            <a:endParaRPr sz="2800">
              <a:latin typeface="MS Gothic"/>
              <a:cs typeface="MS Gothic"/>
            </a:endParaRPr>
          </a:p>
          <a:p>
            <a:pPr lvl="1" marL="960755" indent="-285115">
              <a:lnSpc>
                <a:spcPct val="100000"/>
              </a:lnSpc>
              <a:spcBef>
                <a:spcPts val="425"/>
              </a:spcBef>
              <a:buFont typeface="Arial"/>
              <a:buChar char="–"/>
              <a:tabLst>
                <a:tab pos="960755" algn="l"/>
              </a:tabLst>
            </a:pP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commons-logging-1.1.3.jar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960755" algn="l"/>
              </a:tabLst>
            </a:pPr>
            <a:r>
              <a:rPr dirty="0" sz="2400" spc="-5">
                <a:latin typeface="Arial"/>
                <a:cs typeface="Arial"/>
              </a:rPr>
              <a:t>spring-aop-4.0.0.RELEASE.jar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960755" algn="l"/>
              </a:tabLst>
            </a:pPr>
            <a:r>
              <a:rPr dirty="0" sz="2400" spc="-5">
                <a:latin typeface="Arial"/>
                <a:cs typeface="Arial"/>
              </a:rPr>
              <a:t>spring-beans-4.0.0.RELEASE.jar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960755" algn="l"/>
              </a:tabLst>
            </a:pPr>
            <a:r>
              <a:rPr dirty="0" sz="2400">
                <a:latin typeface="Arial"/>
                <a:cs typeface="Arial"/>
              </a:rPr>
              <a:t>spring-context-4.0.0.RELEASE.jar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960755" algn="l"/>
              </a:tabLst>
            </a:pPr>
            <a:r>
              <a:rPr dirty="0" sz="2400" spc="-5">
                <a:latin typeface="Arial"/>
                <a:cs typeface="Arial"/>
              </a:rPr>
              <a:t>spring-core-4.0.0.RELEASE.jar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Char char="–"/>
              <a:tabLst>
                <a:tab pos="960755" algn="l"/>
              </a:tabLst>
            </a:pPr>
            <a:r>
              <a:rPr dirty="0" sz="2400" spc="-5">
                <a:latin typeface="Arial"/>
                <a:cs typeface="Arial"/>
              </a:rPr>
              <a:t>spring-expression-4.0.0.RELEASE.jar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96075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spring-web-4.0.0.RELEASE.jar</a:t>
            </a:r>
            <a:endParaRPr sz="2400">
              <a:latin typeface="Arial"/>
              <a:cs typeface="Arial"/>
            </a:endParaRPr>
          </a:p>
          <a:p>
            <a:pPr lvl="1" marL="960755" indent="-285115">
              <a:lnSpc>
                <a:spcPct val="100000"/>
              </a:lnSpc>
              <a:spcBef>
                <a:spcPts val="420"/>
              </a:spcBef>
              <a:buFont typeface="Arial"/>
              <a:buChar char="–"/>
              <a:tabLst>
                <a:tab pos="96075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spring-webmvc-4.0.0.RELEASE.jar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 b="1">
                <a:solidFill>
                  <a:srgbClr val="FF0000"/>
                </a:solidFill>
                <a:latin typeface="Arial"/>
                <a:cs typeface="Arial"/>
              </a:rPr>
              <a:t>SpringMVC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表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单标签</a:t>
            </a:r>
            <a:r>
              <a:rPr dirty="0" spc="-4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856739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840">
                <a:latin typeface="MS Gothic"/>
                <a:cs typeface="MS Gothic"/>
              </a:rPr>
              <a:t> </a:t>
            </a:r>
            <a:r>
              <a:rPr dirty="0" spc="-5"/>
              <a:t>Spring</a:t>
            </a:r>
            <a:r>
              <a:rPr dirty="0" spc="-55"/>
              <a:t> </a:t>
            </a:r>
            <a:r>
              <a:rPr dirty="0">
                <a:latin typeface="MS Gothic"/>
                <a:cs typeface="MS Gothic"/>
              </a:rPr>
              <a:t>的表</a:t>
            </a:r>
            <a:r>
              <a:rPr dirty="0">
                <a:latin typeface="宋体"/>
                <a:cs typeface="宋体"/>
              </a:rPr>
              <a:t>单标签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91944"/>
            <a:ext cx="8069580" cy="1204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3210"/>
              </a:lnSpc>
              <a:tabLst>
                <a:tab pos="354330" algn="l"/>
              </a:tabLst>
            </a:pPr>
            <a:r>
              <a:rPr dirty="0" sz="2800" spc="-5">
                <a:latin typeface="Arial"/>
                <a:cs typeface="Arial"/>
              </a:rPr>
              <a:t>•	</a:t>
            </a:r>
            <a:r>
              <a:rPr dirty="0" sz="2800">
                <a:latin typeface="MS Gothic"/>
                <a:cs typeface="MS Gothic"/>
              </a:rPr>
              <a:t>通</a:t>
            </a:r>
            <a:r>
              <a:rPr dirty="0" sz="2800">
                <a:latin typeface="宋体"/>
                <a:cs typeface="宋体"/>
              </a:rPr>
              <a:t>过</a:t>
            </a:r>
            <a:r>
              <a:rPr dirty="0" sz="2800" spc="-655">
                <a:latin typeface="宋体"/>
                <a:cs typeface="宋体"/>
              </a:rPr>
              <a:t> </a:t>
            </a:r>
            <a:r>
              <a:rPr dirty="0" sz="2800" spc="-5">
                <a:latin typeface="Arial"/>
                <a:cs typeface="Arial"/>
              </a:rPr>
              <a:t>SpringMVC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MS Gothic"/>
                <a:cs typeface="MS Gothic"/>
              </a:rPr>
              <a:t>的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表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单标签</a:t>
            </a:r>
            <a:r>
              <a:rPr dirty="0" sz="2800">
                <a:latin typeface="MS Gothic"/>
                <a:cs typeface="MS Gothic"/>
              </a:rPr>
              <a:t>可以</a:t>
            </a:r>
            <a:r>
              <a:rPr dirty="0" sz="2800">
                <a:latin typeface="宋体"/>
                <a:cs typeface="宋体"/>
              </a:rPr>
              <a:t>实现</a:t>
            </a:r>
            <a:r>
              <a:rPr dirty="0" sz="2800">
                <a:latin typeface="MS Gothic"/>
                <a:cs typeface="MS Gothic"/>
              </a:rPr>
              <a:t>将模型数据 </a:t>
            </a:r>
            <a:r>
              <a:rPr dirty="0" sz="2800" spc="-1300">
                <a:latin typeface="MS Gothic"/>
                <a:cs typeface="MS Gothic"/>
              </a:rPr>
              <a:t> </a:t>
            </a:r>
            <a:r>
              <a:rPr dirty="0" sz="2800">
                <a:latin typeface="MS Gothic"/>
                <a:cs typeface="MS Gothic"/>
              </a:rPr>
              <a:t>中的属性和</a:t>
            </a:r>
            <a:r>
              <a:rPr dirty="0" sz="2800" spc="-650">
                <a:latin typeface="MS Gothic"/>
                <a:cs typeface="MS Gothic"/>
              </a:rPr>
              <a:t> </a:t>
            </a:r>
            <a:r>
              <a:rPr dirty="0" sz="2800" spc="-5">
                <a:latin typeface="Arial"/>
                <a:cs typeface="Arial"/>
              </a:rPr>
              <a:t>HTML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MS Gothic"/>
                <a:cs typeface="MS Gothic"/>
              </a:rPr>
              <a:t>表</a:t>
            </a:r>
            <a:r>
              <a:rPr dirty="0" sz="2800">
                <a:latin typeface="宋体"/>
                <a:cs typeface="宋体"/>
              </a:rPr>
              <a:t>单</a:t>
            </a:r>
            <a:r>
              <a:rPr dirty="0" sz="2800">
                <a:latin typeface="MS Gothic"/>
                <a:cs typeface="MS Gothic"/>
              </a:rPr>
              <a:t>元素相</a:t>
            </a:r>
            <a:r>
              <a:rPr dirty="0" sz="2800">
                <a:latin typeface="宋体"/>
                <a:cs typeface="宋体"/>
              </a:rPr>
              <a:t>绑</a:t>
            </a:r>
            <a:r>
              <a:rPr dirty="0" sz="2800">
                <a:latin typeface="MS Gothic"/>
                <a:cs typeface="MS Gothic"/>
              </a:rPr>
              <a:t>定，以</a:t>
            </a:r>
            <a:r>
              <a:rPr dirty="0" sz="2800">
                <a:latin typeface="宋体"/>
                <a:cs typeface="宋体"/>
              </a:rPr>
              <a:t>实现</a:t>
            </a:r>
            <a:r>
              <a:rPr dirty="0" sz="2800">
                <a:latin typeface="MS Gothic"/>
                <a:cs typeface="MS Gothic"/>
              </a:rPr>
              <a:t>表</a:t>
            </a:r>
            <a:r>
              <a:rPr dirty="0" sz="2800">
                <a:latin typeface="宋体"/>
                <a:cs typeface="宋体"/>
              </a:rPr>
              <a:t>单  </a:t>
            </a:r>
            <a:r>
              <a:rPr dirty="0" sz="2800">
                <a:latin typeface="MS Gothic"/>
                <a:cs typeface="MS Gothic"/>
              </a:rPr>
              <a:t>数据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更便捷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编辑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和表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单值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的回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显</a:t>
            </a:r>
            <a:endParaRPr sz="28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23135">
              <a:lnSpc>
                <a:spcPct val="100000"/>
              </a:lnSpc>
            </a:pPr>
            <a:r>
              <a:rPr dirty="0" spc="-5"/>
              <a:t>form</a:t>
            </a:r>
            <a:r>
              <a:rPr dirty="0" spc="-90"/>
              <a:t> </a:t>
            </a:r>
            <a:r>
              <a:rPr dirty="0" spc="-5">
                <a:latin typeface="宋体"/>
                <a:cs typeface="宋体"/>
              </a:rPr>
              <a:t>标签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96109"/>
            <a:ext cx="7987030" cy="3213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一般情况下，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GET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取表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单页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面</a:t>
            </a:r>
            <a:r>
              <a:rPr dirty="0" sz="2400">
                <a:latin typeface="MS Gothic"/>
                <a:cs typeface="MS Gothic"/>
              </a:rPr>
              <a:t>，而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 </a:t>
            </a:r>
            <a:r>
              <a:rPr dirty="0" sz="2400" spc="-54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POST</a:t>
            </a:r>
            <a:r>
              <a:rPr dirty="0" sz="2400" spc="-1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求提交表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单页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面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因此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获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取表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单页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面和提交表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单  页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面的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URL</a:t>
            </a:r>
            <a:r>
              <a:rPr dirty="0" sz="24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是相同的</a:t>
            </a:r>
            <a:r>
              <a:rPr dirty="0" sz="2400">
                <a:latin typeface="MS Gothic"/>
                <a:cs typeface="MS Gothic"/>
              </a:rPr>
              <a:t>。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只要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满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足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该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最佳条件的契  </a:t>
            </a:r>
            <a:r>
              <a:rPr dirty="0" sz="2400" spc="-5" b="1">
                <a:solidFill>
                  <a:srgbClr val="0000FF"/>
                </a:solidFill>
                <a:latin typeface="Microsoft JhengHei"/>
                <a:cs typeface="Microsoft JhengHei"/>
              </a:rPr>
              <a:t>约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&lt;form:form&gt; 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标签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就无需通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过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action</a:t>
            </a:r>
            <a:r>
              <a:rPr dirty="0" sz="24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属性指定表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单  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提交的</a:t>
            </a:r>
            <a:r>
              <a:rPr dirty="0" sz="2400" spc="-95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URL</a:t>
            </a:r>
            <a:endParaRPr sz="2400">
              <a:latin typeface="Arial"/>
              <a:cs typeface="Arial"/>
            </a:endParaRPr>
          </a:p>
          <a:p>
            <a:pPr marL="354965" marR="112395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可以通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 spc="-590">
                <a:latin typeface="宋体"/>
                <a:cs typeface="宋体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modelAttribute</a:t>
            </a:r>
            <a:r>
              <a:rPr dirty="0" sz="2400" spc="-9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属性指定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定的模型属性，若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没有指定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属性，</a:t>
            </a:r>
            <a:r>
              <a:rPr dirty="0" sz="2400">
                <a:latin typeface="宋体"/>
                <a:cs typeface="宋体"/>
              </a:rPr>
              <a:t>则</a:t>
            </a:r>
            <a:r>
              <a:rPr dirty="0" sz="2400">
                <a:latin typeface="MS Gothic"/>
                <a:cs typeface="MS Gothic"/>
              </a:rPr>
              <a:t>默</a:t>
            </a:r>
            <a:r>
              <a:rPr dirty="0" sz="2400">
                <a:latin typeface="宋体"/>
                <a:cs typeface="宋体"/>
              </a:rPr>
              <a:t>认</a:t>
            </a:r>
            <a:r>
              <a:rPr dirty="0" sz="2400">
                <a:latin typeface="MS Gothic"/>
                <a:cs typeface="MS Gothic"/>
              </a:rPr>
              <a:t>从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request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域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象中</a:t>
            </a:r>
            <a:r>
              <a:rPr dirty="0" sz="2400">
                <a:latin typeface="宋体"/>
                <a:cs typeface="宋体"/>
              </a:rPr>
              <a:t>读</a:t>
            </a:r>
            <a:r>
              <a:rPr dirty="0" sz="2400">
                <a:latin typeface="MS Gothic"/>
                <a:cs typeface="MS Gothic"/>
              </a:rPr>
              <a:t>取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command </a:t>
            </a:r>
            <a:r>
              <a:rPr dirty="0" sz="2400">
                <a:latin typeface="MS Gothic"/>
                <a:cs typeface="MS Gothic"/>
              </a:rPr>
              <a:t>的表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 spc="-58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bean</a:t>
            </a:r>
            <a:r>
              <a:rPr dirty="0" sz="2400" spc="-5">
                <a:latin typeface="MS Gothic"/>
                <a:cs typeface="MS Gothic"/>
              </a:rPr>
              <a:t>，如果</a:t>
            </a:r>
            <a:r>
              <a:rPr dirty="0" sz="2400" spc="-5">
                <a:latin typeface="宋体"/>
                <a:cs typeface="宋体"/>
              </a:rPr>
              <a:t>该</a:t>
            </a:r>
            <a:r>
              <a:rPr dirty="0" sz="2400" spc="-5">
                <a:latin typeface="MS Gothic"/>
                <a:cs typeface="MS Gothic"/>
              </a:rPr>
              <a:t>属性</a:t>
            </a:r>
            <a:r>
              <a:rPr dirty="0" sz="2400" spc="-5">
                <a:latin typeface="宋体"/>
                <a:cs typeface="宋体"/>
              </a:rPr>
              <a:t>值</a:t>
            </a:r>
            <a:r>
              <a:rPr dirty="0" sz="2400" spc="-5">
                <a:latin typeface="MS Gothic"/>
                <a:cs typeface="MS Gothic"/>
              </a:rPr>
              <a:t>也不存在，</a:t>
            </a:r>
            <a:r>
              <a:rPr dirty="0" sz="2400" spc="-5">
                <a:latin typeface="宋体"/>
                <a:cs typeface="宋体"/>
              </a:rPr>
              <a:t>则</a:t>
            </a:r>
            <a:r>
              <a:rPr dirty="0" sz="2400" spc="-5">
                <a:latin typeface="MS Gothic"/>
                <a:cs typeface="MS Gothic"/>
              </a:rPr>
              <a:t>会 </a:t>
            </a:r>
            <a:r>
              <a:rPr dirty="0" sz="24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发</a:t>
            </a:r>
            <a:r>
              <a:rPr dirty="0" sz="2400">
                <a:latin typeface="MS Gothic"/>
                <a:cs typeface="MS Gothic"/>
              </a:rPr>
              <a:t>生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65654"/>
            <a:ext cx="8003540" cy="2763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2027555">
              <a:lnSpc>
                <a:spcPts val="2815"/>
              </a:lnSpc>
              <a:tabLst>
                <a:tab pos="341630" algn="l"/>
              </a:tabLst>
            </a:pPr>
            <a:r>
              <a:rPr dirty="0" sz="2400" spc="-5">
                <a:latin typeface="Arial"/>
                <a:cs typeface="Arial"/>
              </a:rPr>
              <a:t>•	SpringMVC</a:t>
            </a:r>
            <a:r>
              <a:rPr dirty="0" sz="2400" spc="-9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提供了多个表</a:t>
            </a:r>
            <a:r>
              <a:rPr dirty="0" sz="2400">
                <a:latin typeface="宋体"/>
                <a:cs typeface="宋体"/>
              </a:rPr>
              <a:t>单组</a:t>
            </a:r>
            <a:r>
              <a:rPr dirty="0" sz="2400">
                <a:latin typeface="MS Gothic"/>
                <a:cs typeface="MS Gothic"/>
              </a:rPr>
              <a:t>件</a:t>
            </a:r>
            <a:r>
              <a:rPr dirty="0" sz="2400">
                <a:latin typeface="宋体"/>
                <a:cs typeface="宋体"/>
              </a:rPr>
              <a:t>标签</a:t>
            </a:r>
            <a:r>
              <a:rPr dirty="0" sz="2400">
                <a:latin typeface="MS Gothic"/>
                <a:cs typeface="MS Gothic"/>
              </a:rPr>
              <a:t>，如</a:t>
            </a:r>
            <a:endParaRPr sz="2400">
              <a:latin typeface="MS Gothic"/>
              <a:cs typeface="MS Gothic"/>
            </a:endParaRPr>
          </a:p>
          <a:p>
            <a:pPr marL="354965" marR="182245">
              <a:lnSpc>
                <a:spcPts val="2750"/>
              </a:lnSpc>
              <a:spcBef>
                <a:spcPts val="135"/>
              </a:spcBef>
            </a:pPr>
            <a:r>
              <a:rPr dirty="0" sz="2400" spc="-5">
                <a:latin typeface="Arial"/>
                <a:cs typeface="Arial"/>
              </a:rPr>
              <a:t>&lt;form:input/&gt;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&lt;form:select/&gt; </a:t>
            </a:r>
            <a:r>
              <a:rPr dirty="0" sz="2400">
                <a:latin typeface="MS Gothic"/>
                <a:cs typeface="MS Gothic"/>
              </a:rPr>
              <a:t>等，用以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字段的 </a:t>
            </a:r>
            <a:r>
              <a:rPr dirty="0" sz="2400" spc="-115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属性</a:t>
            </a:r>
            <a:r>
              <a:rPr dirty="0" sz="2400">
                <a:latin typeface="宋体"/>
                <a:cs typeface="宋体"/>
              </a:rPr>
              <a:t>值</a:t>
            </a:r>
            <a:r>
              <a:rPr dirty="0" sz="2400">
                <a:latin typeface="MS Gothic"/>
                <a:cs typeface="MS Gothic"/>
              </a:rPr>
              <a:t>，它</a:t>
            </a:r>
            <a:r>
              <a:rPr dirty="0" sz="2400">
                <a:latin typeface="宋体"/>
                <a:cs typeface="宋体"/>
              </a:rPr>
              <a:t>们</a:t>
            </a:r>
            <a:r>
              <a:rPr dirty="0" sz="2400">
                <a:latin typeface="MS Gothic"/>
                <a:cs typeface="MS Gothic"/>
              </a:rPr>
              <a:t>的共有属性如下：</a:t>
            </a:r>
            <a:endParaRPr sz="24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  <a:tabLst>
                <a:tab pos="754380" algn="l"/>
              </a:tabLst>
            </a:pPr>
            <a:r>
              <a:rPr dirty="0" sz="2000" spc="-5">
                <a:solidFill>
                  <a:srgbClr val="0000FF"/>
                </a:solidFill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path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表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单</a:t>
            </a:r>
            <a:r>
              <a:rPr dirty="0" sz="2000" spc="-5" b="1">
                <a:solidFill>
                  <a:srgbClr val="0000FF"/>
                </a:solidFill>
                <a:latin typeface="等线"/>
                <a:cs typeface="等线"/>
              </a:rPr>
              <a:t>字段，</a:t>
            </a:r>
            <a:r>
              <a:rPr dirty="0" sz="2000" spc="-5" b="1">
                <a:solidFill>
                  <a:srgbClr val="0000FF"/>
                </a:solidFill>
                <a:latin typeface="Microsoft JhengHei"/>
                <a:cs typeface="Microsoft JhengHei"/>
              </a:rPr>
              <a:t>对应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html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元素的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name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属性，支持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级联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属性</a:t>
            </a:r>
            <a:endParaRPr sz="2000">
              <a:latin typeface="等线"/>
              <a:cs typeface="等线"/>
            </a:endParaRPr>
          </a:p>
          <a:p>
            <a:pPr marL="755015" marR="5080" indent="-285115">
              <a:lnSpc>
                <a:spcPts val="2290"/>
              </a:lnSpc>
              <a:spcBef>
                <a:spcPts val="51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htmlEscape</a:t>
            </a:r>
            <a:r>
              <a:rPr dirty="0" sz="2000" spc="-5">
                <a:latin typeface="MS Gothic"/>
                <a:cs typeface="MS Gothic"/>
              </a:rPr>
              <a:t>：是否</a:t>
            </a:r>
            <a:r>
              <a:rPr dirty="0" sz="2000" spc="-5">
                <a:latin typeface="宋体"/>
                <a:cs typeface="宋体"/>
              </a:rPr>
              <a:t>对</a:t>
            </a:r>
            <a:r>
              <a:rPr dirty="0" sz="2000" spc="-5">
                <a:latin typeface="MS Gothic"/>
                <a:cs typeface="MS Gothic"/>
              </a:rPr>
              <a:t>表</a:t>
            </a:r>
            <a:r>
              <a:rPr dirty="0" sz="2000" spc="-5">
                <a:latin typeface="宋体"/>
                <a:cs typeface="宋体"/>
              </a:rPr>
              <a:t>单值</a:t>
            </a:r>
            <a:r>
              <a:rPr dirty="0" sz="2000" spc="-5">
                <a:latin typeface="MS Gothic"/>
                <a:cs typeface="MS Gothic"/>
              </a:rPr>
              <a:t>的</a:t>
            </a:r>
            <a:r>
              <a:rPr dirty="0" sz="2000" spc="-46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HTML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特殊字符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</a:t>
            </a:r>
            <a:r>
              <a:rPr dirty="0" sz="2000">
                <a:latin typeface="宋体"/>
                <a:cs typeface="宋体"/>
              </a:rPr>
              <a:t>转换</a:t>
            </a:r>
            <a:r>
              <a:rPr dirty="0" sz="2000">
                <a:latin typeface="MS Gothic"/>
                <a:cs typeface="MS Gothic"/>
              </a:rPr>
              <a:t>，默</a:t>
            </a:r>
            <a:r>
              <a:rPr dirty="0" sz="2000">
                <a:latin typeface="宋体"/>
                <a:cs typeface="宋体"/>
              </a:rPr>
              <a:t>认值 </a:t>
            </a:r>
            <a:r>
              <a:rPr dirty="0" sz="2000" spc="-900">
                <a:latin typeface="宋体"/>
                <a:cs typeface="宋体"/>
              </a:rPr>
              <a:t> 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550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true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cssClass</a:t>
            </a:r>
            <a:r>
              <a:rPr dirty="0" sz="2000" spc="-5">
                <a:latin typeface="MS Gothic"/>
                <a:cs typeface="MS Gothic"/>
              </a:rPr>
              <a:t>：表</a:t>
            </a:r>
            <a:r>
              <a:rPr dirty="0" sz="2000" spc="-5">
                <a:latin typeface="宋体"/>
                <a:cs typeface="宋体"/>
              </a:rPr>
              <a:t>单组</a:t>
            </a:r>
            <a:r>
              <a:rPr dirty="0" sz="2000" spc="-5">
                <a:latin typeface="MS Gothic"/>
                <a:cs typeface="MS Gothic"/>
              </a:rPr>
              <a:t>件</a:t>
            </a:r>
            <a:r>
              <a:rPr dirty="0" sz="2000" spc="-5">
                <a:latin typeface="宋体"/>
                <a:cs typeface="宋体"/>
              </a:rPr>
              <a:t>对应</a:t>
            </a:r>
            <a:r>
              <a:rPr dirty="0" sz="2000" spc="-5">
                <a:latin typeface="MS Gothic"/>
                <a:cs typeface="MS Gothic"/>
              </a:rPr>
              <a:t>的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CSS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样</a:t>
            </a:r>
            <a:r>
              <a:rPr dirty="0" sz="2000">
                <a:latin typeface="MS Gothic"/>
                <a:cs typeface="MS Gothic"/>
              </a:rPr>
              <a:t>式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名</a:t>
            </a:r>
            <a:endParaRPr sz="20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cssErrorClass</a:t>
            </a:r>
            <a:r>
              <a:rPr dirty="0" sz="2000" spc="-5">
                <a:latin typeface="MS Gothic"/>
                <a:cs typeface="MS Gothic"/>
              </a:rPr>
              <a:t>：表</a:t>
            </a:r>
            <a:r>
              <a:rPr dirty="0" sz="2000" spc="-5">
                <a:latin typeface="宋体"/>
                <a:cs typeface="宋体"/>
              </a:rPr>
              <a:t>单组</a:t>
            </a:r>
            <a:r>
              <a:rPr dirty="0" sz="2000" spc="-5">
                <a:latin typeface="MS Gothic"/>
                <a:cs typeface="MS Gothic"/>
              </a:rPr>
              <a:t>件的数据存在</a:t>
            </a:r>
            <a:r>
              <a:rPr dirty="0" sz="2000" spc="-5">
                <a:latin typeface="宋体"/>
                <a:cs typeface="宋体"/>
              </a:rPr>
              <a:t>错误时</a:t>
            </a:r>
            <a:r>
              <a:rPr dirty="0" sz="2000" spc="-5">
                <a:latin typeface="MS Gothic"/>
                <a:cs typeface="MS Gothic"/>
              </a:rPr>
              <a:t>，采取的</a:t>
            </a:r>
            <a:r>
              <a:rPr dirty="0" sz="2000" spc="-42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CSS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样</a:t>
            </a:r>
            <a:r>
              <a:rPr dirty="0" sz="2000">
                <a:latin typeface="MS Gothic"/>
                <a:cs typeface="MS Gothic"/>
              </a:rPr>
              <a:t>式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37079"/>
            <a:ext cx="8025765" cy="3756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675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form:input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form:password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form:hidden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form:textarea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475"/>
              </a:lnSpc>
            </a:pPr>
            <a:r>
              <a:rPr dirty="0" sz="2400">
                <a:latin typeface="MS Gothic"/>
                <a:cs typeface="MS Gothic"/>
              </a:rPr>
              <a:t>：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 spc="-53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HTML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text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password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hidden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textarea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615"/>
              </a:lnSpc>
            </a:pPr>
            <a:r>
              <a:rPr dirty="0" sz="2400">
                <a:latin typeface="宋体"/>
                <a:cs typeface="宋体"/>
              </a:rPr>
              <a:t>标签</a:t>
            </a:r>
            <a:endParaRPr sz="2400">
              <a:latin typeface="宋体"/>
              <a:cs typeface="宋体"/>
            </a:endParaRPr>
          </a:p>
          <a:p>
            <a:pPr marL="354965" marR="34290" indent="-342265">
              <a:lnSpc>
                <a:spcPts val="248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form:radiobutton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单选</a:t>
            </a:r>
            <a:r>
              <a:rPr dirty="0" sz="2400" spc="-5">
                <a:latin typeface="MS Gothic"/>
                <a:cs typeface="MS Gothic"/>
              </a:rPr>
              <a:t>框</a:t>
            </a:r>
            <a:r>
              <a:rPr dirty="0" sz="2400" spc="-5">
                <a:latin typeface="宋体"/>
                <a:cs typeface="宋体"/>
              </a:rPr>
              <a:t>组</a:t>
            </a:r>
            <a:r>
              <a:rPr dirty="0" sz="2400" spc="-5">
                <a:latin typeface="MS Gothic"/>
                <a:cs typeface="MS Gothic"/>
              </a:rPr>
              <a:t>件</a:t>
            </a:r>
            <a:r>
              <a:rPr dirty="0" sz="2400" spc="-5">
                <a:latin typeface="宋体"/>
                <a:cs typeface="宋体"/>
              </a:rPr>
              <a:t>标签</a:t>
            </a:r>
            <a:r>
              <a:rPr dirty="0" sz="2400" spc="-5">
                <a:latin typeface="MS Gothic"/>
                <a:cs typeface="MS Gothic"/>
              </a:rPr>
              <a:t>，当表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4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bean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对应</a:t>
            </a:r>
            <a:r>
              <a:rPr dirty="0" sz="2400">
                <a:latin typeface="MS Gothic"/>
                <a:cs typeface="MS Gothic"/>
              </a:rPr>
              <a:t>的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属性</a:t>
            </a:r>
            <a:r>
              <a:rPr dirty="0" sz="2400">
                <a:latin typeface="宋体"/>
                <a:cs typeface="宋体"/>
              </a:rPr>
              <a:t>值</a:t>
            </a:r>
            <a:r>
              <a:rPr dirty="0" sz="2400">
                <a:latin typeface="MS Gothic"/>
                <a:cs typeface="MS Gothic"/>
              </a:rPr>
              <a:t>和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value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值</a:t>
            </a:r>
            <a:r>
              <a:rPr dirty="0" sz="2400">
                <a:latin typeface="MS Gothic"/>
                <a:cs typeface="MS Gothic"/>
              </a:rPr>
              <a:t>相等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单选</a:t>
            </a:r>
            <a:r>
              <a:rPr dirty="0" sz="2400">
                <a:latin typeface="MS Gothic"/>
                <a:cs typeface="MS Gothic"/>
              </a:rPr>
              <a:t>框被</a:t>
            </a:r>
            <a:r>
              <a:rPr dirty="0" sz="2400">
                <a:latin typeface="宋体"/>
                <a:cs typeface="宋体"/>
              </a:rPr>
              <a:t>选</a:t>
            </a:r>
            <a:r>
              <a:rPr dirty="0" sz="2400">
                <a:latin typeface="MS Gothic"/>
                <a:cs typeface="MS Gothic"/>
              </a:rPr>
              <a:t>中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53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form:radiobuttons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单选</a:t>
            </a:r>
            <a:r>
              <a:rPr dirty="0" sz="2400" spc="-5">
                <a:latin typeface="MS Gothic"/>
                <a:cs typeface="MS Gothic"/>
              </a:rPr>
              <a:t>框</a:t>
            </a:r>
            <a:r>
              <a:rPr dirty="0" sz="2400" spc="-5">
                <a:latin typeface="宋体"/>
                <a:cs typeface="宋体"/>
              </a:rPr>
              <a:t>组标签</a:t>
            </a:r>
            <a:r>
              <a:rPr dirty="0" sz="2400" spc="-5">
                <a:latin typeface="MS Gothic"/>
                <a:cs typeface="MS Gothic"/>
              </a:rPr>
              <a:t>，用于</a:t>
            </a:r>
            <a:r>
              <a:rPr dirty="0" sz="2400" spc="-5">
                <a:latin typeface="宋体"/>
                <a:cs typeface="宋体"/>
              </a:rPr>
              <a:t>构</a:t>
            </a:r>
            <a:r>
              <a:rPr dirty="0" sz="2400" spc="-5">
                <a:latin typeface="MS Gothic"/>
                <a:cs typeface="MS Gothic"/>
              </a:rPr>
              <a:t>造多个</a:t>
            </a:r>
            <a:r>
              <a:rPr dirty="0" sz="2400" spc="-5">
                <a:latin typeface="宋体"/>
                <a:cs typeface="宋体"/>
              </a:rPr>
              <a:t>单选</a:t>
            </a:r>
            <a:endParaRPr sz="2400">
              <a:latin typeface="宋体"/>
              <a:cs typeface="宋体"/>
            </a:endParaRPr>
          </a:p>
          <a:p>
            <a:pPr marL="354965">
              <a:lnSpc>
                <a:spcPts val="2620"/>
              </a:lnSpc>
            </a:pPr>
            <a:r>
              <a:rPr dirty="0" sz="2400">
                <a:latin typeface="MS Gothic"/>
                <a:cs typeface="MS Gothic"/>
              </a:rPr>
              <a:t>框</a:t>
            </a:r>
            <a:endParaRPr sz="2400">
              <a:latin typeface="MS Gothic"/>
              <a:cs typeface="MS Gothic"/>
            </a:endParaRPr>
          </a:p>
          <a:p>
            <a:pPr lvl="1" marL="755015" indent="-285115">
              <a:lnSpc>
                <a:spcPts val="229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items</a:t>
            </a:r>
            <a:r>
              <a:rPr dirty="0" sz="2000" spc="-5">
                <a:latin typeface="MS Gothic"/>
                <a:cs typeface="MS Gothic"/>
              </a:rPr>
              <a:t>：可以是一个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List</a:t>
            </a:r>
            <a:r>
              <a:rPr dirty="0" sz="2000" spc="-5">
                <a:latin typeface="MS Gothic"/>
                <a:cs typeface="MS Gothic"/>
              </a:rPr>
              <a:t>、</a:t>
            </a:r>
            <a:r>
              <a:rPr dirty="0" sz="2000" spc="-5">
                <a:latin typeface="Arial"/>
                <a:cs typeface="Arial"/>
              </a:rPr>
              <a:t>String[]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或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Map</a:t>
            </a:r>
            <a:endParaRPr sz="2000">
              <a:latin typeface="Arial"/>
              <a:cs typeface="Arial"/>
            </a:endParaRPr>
          </a:p>
          <a:p>
            <a:pPr lvl="1" marL="755015" marR="99060" indent="-285115">
              <a:lnSpc>
                <a:spcPts val="2070"/>
              </a:lnSpc>
              <a:spcBef>
                <a:spcPts val="285"/>
              </a:spcBef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itemValue</a:t>
            </a:r>
            <a:r>
              <a:rPr dirty="0" sz="2000" spc="-5">
                <a:latin typeface="MS Gothic"/>
                <a:cs typeface="MS Gothic"/>
              </a:rPr>
              <a:t>：指定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radio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value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值</a:t>
            </a:r>
            <a:r>
              <a:rPr dirty="0" sz="2000">
                <a:latin typeface="MS Gothic"/>
                <a:cs typeface="MS Gothic"/>
              </a:rPr>
              <a:t>。可以是集合中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bean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的一个 </a:t>
            </a:r>
            <a:r>
              <a:rPr dirty="0" sz="2000" spc="-900">
                <a:latin typeface="MS Gothic"/>
                <a:cs typeface="MS Gothic"/>
              </a:rPr>
              <a:t> </a:t>
            </a:r>
            <a:r>
              <a:rPr dirty="0" sz="2000">
                <a:latin typeface="MS Gothic"/>
                <a:cs typeface="MS Gothic"/>
              </a:rPr>
              <a:t>属性</a:t>
            </a:r>
            <a:r>
              <a:rPr dirty="0" sz="2000">
                <a:latin typeface="宋体"/>
                <a:cs typeface="宋体"/>
              </a:rPr>
              <a:t>值</a:t>
            </a:r>
            <a:endParaRPr sz="2000">
              <a:latin typeface="宋体"/>
              <a:cs typeface="宋体"/>
            </a:endParaRPr>
          </a:p>
          <a:p>
            <a:pPr lvl="1" marL="755015" indent="-285115">
              <a:lnSpc>
                <a:spcPts val="222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itemLabel</a:t>
            </a:r>
            <a:r>
              <a:rPr dirty="0" sz="2000" spc="-5">
                <a:latin typeface="MS Gothic"/>
                <a:cs typeface="MS Gothic"/>
              </a:rPr>
              <a:t>：指定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radio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label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值</a:t>
            </a:r>
            <a:endParaRPr sz="2000">
              <a:latin typeface="宋体"/>
              <a:cs typeface="宋体"/>
            </a:endParaRPr>
          </a:p>
          <a:p>
            <a:pPr lvl="1" marL="755015" indent="-285115">
              <a:lnSpc>
                <a:spcPts val="2345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delimiter</a:t>
            </a:r>
            <a:r>
              <a:rPr dirty="0" sz="2000" spc="-5">
                <a:latin typeface="MS Gothic"/>
                <a:cs typeface="MS Gothic"/>
              </a:rPr>
              <a:t>：多个</a:t>
            </a:r>
            <a:r>
              <a:rPr dirty="0" sz="2000" spc="-5">
                <a:latin typeface="宋体"/>
                <a:cs typeface="宋体"/>
              </a:rPr>
              <a:t>单选</a:t>
            </a:r>
            <a:r>
              <a:rPr dirty="0" sz="2000" spc="-5">
                <a:latin typeface="MS Gothic"/>
                <a:cs typeface="MS Gothic"/>
              </a:rPr>
              <a:t>框可以通</a:t>
            </a:r>
            <a:r>
              <a:rPr dirty="0" sz="2000" spc="-5">
                <a:latin typeface="宋体"/>
                <a:cs typeface="宋体"/>
              </a:rPr>
              <a:t>过</a:t>
            </a:r>
            <a:r>
              <a:rPr dirty="0" sz="2000" spc="-44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delimiter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指定分隔符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0834" y="1770379"/>
            <a:ext cx="8417560" cy="3839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815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form:checkbox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复选</a:t>
            </a:r>
            <a:r>
              <a:rPr dirty="0" sz="2400" spc="-5">
                <a:latin typeface="MS Gothic"/>
                <a:cs typeface="MS Gothic"/>
              </a:rPr>
              <a:t>框</a:t>
            </a:r>
            <a:r>
              <a:rPr dirty="0" sz="2400" spc="-5">
                <a:latin typeface="宋体"/>
                <a:cs typeface="宋体"/>
              </a:rPr>
              <a:t>组</a:t>
            </a:r>
            <a:r>
              <a:rPr dirty="0" sz="2400" spc="-5">
                <a:latin typeface="MS Gothic"/>
                <a:cs typeface="MS Gothic"/>
              </a:rPr>
              <a:t>件。用于</a:t>
            </a:r>
            <a:r>
              <a:rPr dirty="0" sz="2400" spc="-5">
                <a:latin typeface="宋体"/>
                <a:cs typeface="宋体"/>
              </a:rPr>
              <a:t>构</a:t>
            </a:r>
            <a:r>
              <a:rPr dirty="0" sz="2400" spc="-5">
                <a:latin typeface="MS Gothic"/>
                <a:cs typeface="MS Gothic"/>
              </a:rPr>
              <a:t>造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">
                <a:latin typeface="MS Gothic"/>
                <a:cs typeface="MS Gothic"/>
              </a:rPr>
              <a:t>个</a:t>
            </a:r>
            <a:r>
              <a:rPr dirty="0" sz="2400" spc="-5">
                <a:latin typeface="宋体"/>
                <a:cs typeface="宋体"/>
              </a:rPr>
              <a:t>复选</a:t>
            </a:r>
            <a:r>
              <a:rPr dirty="0" sz="2400" spc="-5">
                <a:latin typeface="MS Gothic"/>
                <a:cs typeface="MS Gothic"/>
              </a:rPr>
              <a:t>框</a:t>
            </a:r>
            <a:endParaRPr sz="2400">
              <a:latin typeface="MS Gothic"/>
              <a:cs typeface="MS Gothic"/>
            </a:endParaRPr>
          </a:p>
          <a:p>
            <a:pPr marL="354965" marR="1049020" indent="-342265">
              <a:lnSpc>
                <a:spcPts val="248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form:checkboxs</a:t>
            </a:r>
            <a:r>
              <a:rPr dirty="0" sz="2400" spc="-5">
                <a:latin typeface="MS Gothic"/>
                <a:cs typeface="MS Gothic"/>
              </a:rPr>
              <a:t>：用于</a:t>
            </a:r>
            <a:r>
              <a:rPr dirty="0" sz="2400" spc="-5">
                <a:latin typeface="宋体"/>
                <a:cs typeface="宋体"/>
              </a:rPr>
              <a:t>构</a:t>
            </a:r>
            <a:r>
              <a:rPr dirty="0" sz="2400" spc="-5">
                <a:latin typeface="MS Gothic"/>
                <a:cs typeface="MS Gothic"/>
              </a:rPr>
              <a:t>造多个</a:t>
            </a:r>
            <a:r>
              <a:rPr dirty="0" sz="2400" spc="-5">
                <a:latin typeface="宋体"/>
                <a:cs typeface="宋体"/>
              </a:rPr>
              <a:t>复选</a:t>
            </a:r>
            <a:r>
              <a:rPr dirty="0" sz="2400" spc="-5">
                <a:latin typeface="MS Gothic"/>
                <a:cs typeface="MS Gothic"/>
              </a:rPr>
              <a:t>框。使用方式同 </a:t>
            </a:r>
            <a:r>
              <a:rPr dirty="0" sz="2400" spc="-109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form:radiobuttons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标签</a:t>
            </a:r>
            <a:endParaRPr sz="2400">
              <a:latin typeface="宋体"/>
              <a:cs typeface="宋体"/>
            </a:endParaRPr>
          </a:p>
          <a:p>
            <a:pPr marL="354965" marR="1692275" indent="-342265">
              <a:lnSpc>
                <a:spcPts val="2480"/>
              </a:lnSpc>
              <a:spcBef>
                <a:spcPts val="27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form:select</a:t>
            </a:r>
            <a:r>
              <a:rPr dirty="0" sz="2400" spc="-5">
                <a:latin typeface="MS Gothic"/>
                <a:cs typeface="MS Gothic"/>
              </a:rPr>
              <a:t>：用于</a:t>
            </a:r>
            <a:r>
              <a:rPr dirty="0" sz="2400" spc="-5">
                <a:latin typeface="宋体"/>
                <a:cs typeface="宋体"/>
              </a:rPr>
              <a:t>构</a:t>
            </a:r>
            <a:r>
              <a:rPr dirty="0" sz="2400" spc="-5">
                <a:latin typeface="MS Gothic"/>
                <a:cs typeface="MS Gothic"/>
              </a:rPr>
              <a:t>造下拉框</a:t>
            </a:r>
            <a:r>
              <a:rPr dirty="0" sz="2400" spc="-5">
                <a:latin typeface="宋体"/>
                <a:cs typeface="宋体"/>
              </a:rPr>
              <a:t>组</a:t>
            </a:r>
            <a:r>
              <a:rPr dirty="0" sz="2400" spc="-5">
                <a:latin typeface="MS Gothic"/>
                <a:cs typeface="MS Gothic"/>
              </a:rPr>
              <a:t>件。使用方式同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form:radiobuttons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标签</a:t>
            </a:r>
            <a:endParaRPr sz="2400">
              <a:latin typeface="宋体"/>
              <a:cs typeface="宋体"/>
            </a:endParaRPr>
          </a:p>
          <a:p>
            <a:pPr marL="354965" marR="1659255" indent="-342265">
              <a:lnSpc>
                <a:spcPts val="2480"/>
              </a:lnSpc>
              <a:spcBef>
                <a:spcPts val="27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-5">
                <a:latin typeface="Arial"/>
                <a:cs typeface="Arial"/>
              </a:rPr>
              <a:t>	</a:t>
            </a:r>
            <a:r>
              <a:rPr dirty="0" sz="2400" spc="-5">
                <a:latin typeface="Arial"/>
                <a:cs typeface="Arial"/>
              </a:rPr>
              <a:t>f</a:t>
            </a:r>
            <a:r>
              <a:rPr dirty="0" sz="2400" spc="-5">
                <a:latin typeface="Arial"/>
                <a:cs typeface="Arial"/>
              </a:rPr>
              <a:t>o</a:t>
            </a:r>
            <a:r>
              <a:rPr dirty="0" sz="2400">
                <a:latin typeface="Arial"/>
                <a:cs typeface="Arial"/>
              </a:rPr>
              <a:t>rm</a:t>
            </a:r>
            <a:r>
              <a:rPr dirty="0" sz="2400">
                <a:latin typeface="Arial"/>
                <a:cs typeface="Arial"/>
              </a:rPr>
              <a:t>:</a:t>
            </a:r>
            <a:r>
              <a:rPr dirty="0" sz="2400" spc="-5">
                <a:latin typeface="Arial"/>
                <a:cs typeface="Arial"/>
              </a:rPr>
              <a:t>op</a:t>
            </a:r>
            <a:r>
              <a:rPr dirty="0" sz="2400">
                <a:latin typeface="Arial"/>
                <a:cs typeface="Arial"/>
              </a:rPr>
              <a:t>t</a:t>
            </a:r>
            <a:r>
              <a:rPr dirty="0" sz="2400" spc="-5">
                <a:latin typeface="Arial"/>
                <a:cs typeface="Arial"/>
              </a:rPr>
              <a:t>i</a:t>
            </a:r>
            <a:r>
              <a:rPr dirty="0" sz="2400" spc="-5">
                <a:latin typeface="Arial"/>
                <a:cs typeface="Arial"/>
              </a:rPr>
              <a:t>o</a:t>
            </a:r>
            <a:r>
              <a:rPr dirty="0" sz="2400" spc="-45">
                <a:latin typeface="Arial"/>
                <a:cs typeface="Arial"/>
              </a:rPr>
              <a:t>n</a:t>
            </a:r>
            <a:r>
              <a:rPr dirty="0" sz="2400">
                <a:latin typeface="MS Gothic"/>
                <a:cs typeface="MS Gothic"/>
              </a:rPr>
              <a:t>：下拉框</a:t>
            </a:r>
            <a:r>
              <a:rPr dirty="0" sz="2400">
                <a:latin typeface="宋体"/>
                <a:cs typeface="宋体"/>
              </a:rPr>
              <a:t>选项组</a:t>
            </a:r>
            <a:r>
              <a:rPr dirty="0" sz="2400">
                <a:latin typeface="MS Gothic"/>
                <a:cs typeface="MS Gothic"/>
              </a:rPr>
              <a:t>件</a:t>
            </a:r>
            <a:r>
              <a:rPr dirty="0" sz="2400">
                <a:latin typeface="宋体"/>
                <a:cs typeface="宋体"/>
              </a:rPr>
              <a:t>标签</a:t>
            </a:r>
            <a:r>
              <a:rPr dirty="0" sz="2400">
                <a:latin typeface="MS Gothic"/>
                <a:cs typeface="MS Gothic"/>
              </a:rPr>
              <a:t>。使用方式同  </a:t>
            </a:r>
            <a:r>
              <a:rPr dirty="0" sz="2400" spc="-5">
                <a:latin typeface="Arial"/>
                <a:cs typeface="Arial"/>
              </a:rPr>
              <a:t>form:radiobuttons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标签</a:t>
            </a:r>
            <a:endParaRPr sz="2400">
              <a:latin typeface="宋体"/>
              <a:cs typeface="宋体"/>
            </a:endParaRPr>
          </a:p>
          <a:p>
            <a:pPr marL="12700">
              <a:lnSpc>
                <a:spcPts val="2675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form:errors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显</a:t>
            </a:r>
            <a:r>
              <a:rPr dirty="0" sz="2400" spc="-5">
                <a:latin typeface="MS Gothic"/>
                <a:cs typeface="MS Gothic"/>
              </a:rPr>
              <a:t>示表</a:t>
            </a:r>
            <a:r>
              <a:rPr dirty="0" sz="2400" spc="-5">
                <a:latin typeface="宋体"/>
                <a:cs typeface="宋体"/>
              </a:rPr>
              <a:t>单组</a:t>
            </a:r>
            <a:r>
              <a:rPr dirty="0" sz="2400" spc="-5">
                <a:latin typeface="MS Gothic"/>
                <a:cs typeface="MS Gothic"/>
              </a:rPr>
              <a:t>件或数据校</a:t>
            </a:r>
            <a:r>
              <a:rPr dirty="0" sz="2400" spc="-5">
                <a:latin typeface="宋体"/>
                <a:cs typeface="宋体"/>
              </a:rPr>
              <a:t>验</a:t>
            </a:r>
            <a:r>
              <a:rPr dirty="0" sz="2400" spc="-5">
                <a:latin typeface="MS Gothic"/>
                <a:cs typeface="MS Gothic"/>
              </a:rPr>
              <a:t>所</a:t>
            </a:r>
            <a:r>
              <a:rPr dirty="0" sz="2400" spc="-5">
                <a:latin typeface="宋体"/>
                <a:cs typeface="宋体"/>
              </a:rPr>
              <a:t>对应</a:t>
            </a:r>
            <a:r>
              <a:rPr dirty="0" sz="2400" spc="-5">
                <a:latin typeface="MS Gothic"/>
                <a:cs typeface="MS Gothic"/>
              </a:rPr>
              <a:t>的</a:t>
            </a:r>
            <a:r>
              <a:rPr dirty="0" sz="2400" spc="-5">
                <a:latin typeface="宋体"/>
                <a:cs typeface="宋体"/>
              </a:rPr>
              <a:t>错误</a:t>
            </a:r>
            <a:endParaRPr sz="2400">
              <a:latin typeface="宋体"/>
              <a:cs typeface="宋体"/>
            </a:endParaRPr>
          </a:p>
          <a:p>
            <a:pPr marL="469900">
              <a:lnSpc>
                <a:spcPts val="2290"/>
              </a:lnSpc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&lt;form:errors path= </a:t>
            </a:r>
            <a:r>
              <a:rPr dirty="0" sz="2000">
                <a:latin typeface="Arial"/>
                <a:cs typeface="Arial"/>
              </a:rPr>
              <a:t>“ </a:t>
            </a:r>
            <a:r>
              <a:rPr dirty="0" sz="2000" spc="-5">
                <a:latin typeface="Arial"/>
                <a:cs typeface="Arial"/>
              </a:rPr>
              <a:t>*” </a:t>
            </a:r>
            <a:r>
              <a:rPr dirty="0" sz="2000">
                <a:latin typeface="Arial"/>
                <a:cs typeface="Arial"/>
              </a:rPr>
              <a:t>/&gt;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：</a:t>
            </a:r>
            <a:r>
              <a:rPr dirty="0" sz="2000">
                <a:latin typeface="宋体"/>
                <a:cs typeface="宋体"/>
              </a:rPr>
              <a:t>显</a:t>
            </a:r>
            <a:r>
              <a:rPr dirty="0" sz="2000">
                <a:latin typeface="MS Gothic"/>
                <a:cs typeface="MS Gothic"/>
              </a:rPr>
              <a:t>示表</a:t>
            </a:r>
            <a:r>
              <a:rPr dirty="0" sz="2000">
                <a:latin typeface="宋体"/>
                <a:cs typeface="宋体"/>
              </a:rPr>
              <a:t>单</a:t>
            </a:r>
            <a:r>
              <a:rPr dirty="0" sz="2000">
                <a:latin typeface="MS Gothic"/>
                <a:cs typeface="MS Gothic"/>
              </a:rPr>
              <a:t>所有的</a:t>
            </a:r>
            <a:r>
              <a:rPr dirty="0" sz="2000">
                <a:latin typeface="宋体"/>
                <a:cs typeface="宋体"/>
              </a:rPr>
              <a:t>错误</a:t>
            </a:r>
            <a:endParaRPr sz="2000">
              <a:latin typeface="宋体"/>
              <a:cs typeface="宋体"/>
            </a:endParaRPr>
          </a:p>
          <a:p>
            <a:pPr marL="755015" indent="-285115">
              <a:lnSpc>
                <a:spcPts val="2175"/>
              </a:lnSpc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&lt;form:errors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path=</a:t>
            </a:r>
            <a:r>
              <a:rPr dirty="0" sz="2000">
                <a:latin typeface="Arial"/>
                <a:cs typeface="Arial"/>
              </a:rPr>
              <a:t> “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user*”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/&gt;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：</a:t>
            </a:r>
            <a:r>
              <a:rPr dirty="0" sz="2000">
                <a:latin typeface="宋体"/>
                <a:cs typeface="宋体"/>
              </a:rPr>
              <a:t>显</a:t>
            </a:r>
            <a:r>
              <a:rPr dirty="0" sz="2000">
                <a:latin typeface="MS Gothic"/>
                <a:cs typeface="MS Gothic"/>
              </a:rPr>
              <a:t>示所有以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user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>
                <a:latin typeface="MS Gothic"/>
                <a:cs typeface="MS Gothic"/>
              </a:rPr>
              <a:t>前</a:t>
            </a:r>
            <a:r>
              <a:rPr dirty="0" sz="2000">
                <a:latin typeface="宋体"/>
                <a:cs typeface="宋体"/>
              </a:rPr>
              <a:t>缀</a:t>
            </a:r>
            <a:r>
              <a:rPr dirty="0" sz="2000">
                <a:latin typeface="MS Gothic"/>
                <a:cs typeface="MS Gothic"/>
              </a:rPr>
              <a:t>的属性</a:t>
            </a:r>
            <a:r>
              <a:rPr dirty="0" sz="2000">
                <a:latin typeface="宋体"/>
                <a:cs typeface="宋体"/>
              </a:rPr>
              <a:t>对应</a:t>
            </a:r>
            <a:endParaRPr sz="2000">
              <a:latin typeface="宋体"/>
              <a:cs typeface="宋体"/>
            </a:endParaRPr>
          </a:p>
          <a:p>
            <a:pPr marL="755015">
              <a:lnSpc>
                <a:spcPts val="2180"/>
              </a:lnSpc>
            </a:pP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错误</a:t>
            </a:r>
            <a:endParaRPr sz="2000">
              <a:latin typeface="宋体"/>
              <a:cs typeface="宋体"/>
            </a:endParaRPr>
          </a:p>
          <a:p>
            <a:pPr marL="755015" indent="-285115">
              <a:lnSpc>
                <a:spcPts val="2345"/>
              </a:lnSpc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&lt;form:errors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path= “ username” </a:t>
            </a:r>
            <a:r>
              <a:rPr dirty="0" sz="2000">
                <a:latin typeface="Arial"/>
                <a:cs typeface="Arial"/>
              </a:rPr>
              <a:t>/&gt;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：</a:t>
            </a:r>
            <a:r>
              <a:rPr dirty="0" sz="2000">
                <a:latin typeface="宋体"/>
                <a:cs typeface="宋体"/>
              </a:rPr>
              <a:t>显</a:t>
            </a:r>
            <a:r>
              <a:rPr dirty="0" sz="2000">
                <a:latin typeface="MS Gothic"/>
                <a:cs typeface="MS Gothic"/>
              </a:rPr>
              <a:t>示特定表</a:t>
            </a:r>
            <a:r>
              <a:rPr dirty="0" sz="2000">
                <a:latin typeface="宋体"/>
                <a:cs typeface="宋体"/>
              </a:rPr>
              <a:t>单对</a:t>
            </a:r>
            <a:r>
              <a:rPr dirty="0" sz="2000">
                <a:latin typeface="MS Gothic"/>
                <a:cs typeface="MS Gothic"/>
              </a:rPr>
              <a:t>象属性的</a:t>
            </a:r>
            <a:r>
              <a:rPr dirty="0" sz="2000">
                <a:latin typeface="宋体"/>
                <a:cs typeface="宋体"/>
              </a:rPr>
              <a:t>错误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 spc="-5"/>
              <a:t>SpringMVC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65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25"/>
              <a:t> 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理静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态资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ts val="4205"/>
              </a:lnSpc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理静</a:t>
            </a:r>
            <a:r>
              <a:rPr dirty="0">
                <a:latin typeface="宋体"/>
                <a:cs typeface="宋体"/>
              </a:rPr>
              <a:t>态资</a:t>
            </a:r>
            <a:r>
              <a:rPr dirty="0">
                <a:latin typeface="MS Gothic"/>
                <a:cs typeface="MS Gothic"/>
              </a:rPr>
              <a:t>源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46909"/>
            <a:ext cx="8031480" cy="4085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优</a:t>
            </a:r>
            <a:r>
              <a:rPr dirty="0" sz="2000">
                <a:latin typeface="MS Gothic"/>
                <a:cs typeface="MS Gothic"/>
              </a:rPr>
              <a:t>雅的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REST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5">
                <a:latin typeface="宋体"/>
                <a:cs typeface="宋体"/>
              </a:rPr>
              <a:t>风</a:t>
            </a:r>
            <a:r>
              <a:rPr dirty="0" sz="2000" spc="-5">
                <a:latin typeface="MS Gothic"/>
                <a:cs typeface="MS Gothic"/>
              </a:rPr>
              <a:t>格的</a:t>
            </a:r>
            <a:r>
              <a:rPr dirty="0" sz="2000" spc="-5">
                <a:latin typeface="宋体"/>
                <a:cs typeface="宋体"/>
              </a:rPr>
              <a:t>资</a:t>
            </a:r>
            <a:r>
              <a:rPr dirty="0" sz="2000" spc="-5">
                <a:latin typeface="MS Gothic"/>
                <a:cs typeface="MS Gothic"/>
              </a:rPr>
              <a:t>源</a:t>
            </a:r>
            <a:r>
              <a:rPr dirty="0" sz="2000" spc="-5">
                <a:latin typeface="Arial"/>
                <a:cs typeface="Arial"/>
              </a:rPr>
              <a:t>URL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不希望</a:t>
            </a:r>
            <a:r>
              <a:rPr dirty="0" sz="2000">
                <a:latin typeface="宋体"/>
                <a:cs typeface="宋体"/>
              </a:rPr>
              <a:t>带</a:t>
            </a:r>
            <a:r>
              <a:rPr dirty="0" sz="2000" spc="-455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.html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或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.do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等后</a:t>
            </a:r>
            <a:r>
              <a:rPr dirty="0" sz="2000">
                <a:latin typeface="宋体"/>
                <a:cs typeface="宋体"/>
              </a:rPr>
              <a:t>缀</a:t>
            </a:r>
            <a:endParaRPr sz="2000">
              <a:latin typeface="宋体"/>
              <a:cs typeface="宋体"/>
            </a:endParaRPr>
          </a:p>
          <a:p>
            <a:pPr marL="354965" marR="180975" indent="-342265">
              <a:lnSpc>
                <a:spcPts val="230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latin typeface="MS Gothic"/>
                <a:cs typeface="MS Gothic"/>
              </a:rPr>
              <a:t>若将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DispatcherServlet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求映射配置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45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MS Gothic"/>
                <a:cs typeface="MS Gothic"/>
              </a:rPr>
              <a:t>，</a:t>
            </a:r>
            <a:r>
              <a:rPr dirty="0" sz="2000" spc="-5">
                <a:latin typeface="宋体"/>
                <a:cs typeface="宋体"/>
              </a:rPr>
              <a:t>则</a:t>
            </a:r>
            <a:r>
              <a:rPr dirty="0" sz="2000" spc="-445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MVC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将捕</a:t>
            </a:r>
            <a:r>
              <a:rPr dirty="0" sz="2000">
                <a:latin typeface="宋体"/>
                <a:cs typeface="宋体"/>
              </a:rPr>
              <a:t>获 </a:t>
            </a:r>
            <a:r>
              <a:rPr dirty="0" sz="2000" spc="-894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容器的所有</a:t>
            </a:r>
            <a:r>
              <a:rPr dirty="0" sz="2000">
                <a:latin typeface="宋体"/>
                <a:cs typeface="宋体"/>
              </a:rPr>
              <a:t>请</a:t>
            </a:r>
            <a:r>
              <a:rPr dirty="0" sz="2000">
                <a:latin typeface="MS Gothic"/>
                <a:cs typeface="MS Gothic"/>
              </a:rPr>
              <a:t>求，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包括静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态资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源的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求，</a:t>
            </a:r>
            <a:r>
              <a:rPr dirty="0" sz="2000" spc="-30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SpringMVC</a:t>
            </a:r>
            <a:r>
              <a:rPr dirty="0" sz="2000" spc="-6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会将他 </a:t>
            </a:r>
            <a:r>
              <a:rPr dirty="0" sz="2000" spc="-455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们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当成一个普通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请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求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理，因找不到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对应处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理器将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导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致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错误</a:t>
            </a:r>
            <a:r>
              <a:rPr dirty="0" sz="2000">
                <a:latin typeface="MS Gothic"/>
                <a:cs typeface="MS Gothic"/>
              </a:rPr>
              <a:t>。</a:t>
            </a:r>
            <a:endParaRPr sz="2000">
              <a:latin typeface="MS Gothic"/>
              <a:cs typeface="MS Gothic"/>
            </a:endParaRPr>
          </a:p>
          <a:p>
            <a:pPr marL="354965" marR="805815" indent="-342265">
              <a:lnSpc>
                <a:spcPts val="2290"/>
              </a:lnSpc>
              <a:spcBef>
                <a:spcPts val="455"/>
              </a:spcBef>
              <a:buClr>
                <a:srgbClr val="FF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latin typeface="MS Gothic"/>
                <a:cs typeface="MS Gothic"/>
              </a:rPr>
              <a:t>可以在</a:t>
            </a:r>
            <a:r>
              <a:rPr dirty="0" sz="2000" spc="-43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的配置文件中配置</a:t>
            </a:r>
            <a:r>
              <a:rPr dirty="0" sz="2000" spc="-434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&lt;mvc:default-servlet- </a:t>
            </a:r>
            <a:r>
              <a:rPr dirty="0" sz="2000" spc="-459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handler/&gt;</a:t>
            </a:r>
            <a:r>
              <a:rPr dirty="0" sz="20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的方式解决静</a:t>
            </a:r>
            <a:r>
              <a:rPr dirty="0" sz="2000">
                <a:latin typeface="宋体"/>
                <a:cs typeface="宋体"/>
              </a:rPr>
              <a:t>态资</a:t>
            </a:r>
            <a:r>
              <a:rPr dirty="0" sz="2000">
                <a:latin typeface="MS Gothic"/>
                <a:cs typeface="MS Gothic"/>
              </a:rPr>
              <a:t>源的</a:t>
            </a:r>
            <a:r>
              <a:rPr dirty="0" sz="2000">
                <a:latin typeface="宋体"/>
                <a:cs typeface="宋体"/>
              </a:rPr>
              <a:t>问题</a:t>
            </a:r>
            <a:r>
              <a:rPr dirty="0" sz="2000">
                <a:latin typeface="MS Gothic"/>
                <a:cs typeface="MS Gothic"/>
              </a:rPr>
              <a:t>：</a:t>
            </a:r>
            <a:endParaRPr sz="2000">
              <a:latin typeface="MS Gothic"/>
              <a:cs typeface="MS Gothic"/>
            </a:endParaRPr>
          </a:p>
          <a:p>
            <a:pPr marL="755015" marR="5080" indent="-285115">
              <a:lnSpc>
                <a:spcPts val="2060"/>
              </a:lnSpc>
              <a:spcBef>
                <a:spcPts val="405"/>
              </a:spcBef>
              <a:tabLst>
                <a:tab pos="754380" algn="l"/>
              </a:tabLst>
            </a:pPr>
            <a:r>
              <a:rPr dirty="0" sz="1800" spc="-5">
                <a:latin typeface="Arial"/>
                <a:cs typeface="Arial"/>
              </a:rPr>
              <a:t>–	&lt;mvc:default-servlet-handler/&gt;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将在</a:t>
            </a:r>
            <a:r>
              <a:rPr dirty="0" sz="1800" spc="-390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SpringMVC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上下文中定</a:t>
            </a:r>
            <a:r>
              <a:rPr dirty="0" sz="1800">
                <a:latin typeface="宋体"/>
                <a:cs typeface="宋体"/>
              </a:rPr>
              <a:t>义</a:t>
            </a:r>
            <a:r>
              <a:rPr dirty="0" sz="1800">
                <a:latin typeface="MS Gothic"/>
                <a:cs typeface="MS Gothic"/>
              </a:rPr>
              <a:t>一个 </a:t>
            </a:r>
            <a:r>
              <a:rPr dirty="0" sz="1800" spc="-800">
                <a:latin typeface="MS Gothic"/>
                <a:cs typeface="MS Gothic"/>
              </a:rPr>
              <a:t> </a:t>
            </a:r>
            <a:r>
              <a:rPr dirty="0" sz="1800" spc="-5" b="1">
                <a:solidFill>
                  <a:srgbClr val="0000FF"/>
                </a:solidFill>
                <a:latin typeface="Arial"/>
                <a:cs typeface="Arial"/>
              </a:rPr>
              <a:t>DefaultServletHttpRequestHandler</a:t>
            </a:r>
            <a:r>
              <a:rPr dirty="0" sz="1800" spc="-5">
                <a:latin typeface="MS Gothic"/>
                <a:cs typeface="MS Gothic"/>
              </a:rPr>
              <a:t>，它会</a:t>
            </a:r>
            <a:r>
              <a:rPr dirty="0" sz="1800" spc="-5">
                <a:latin typeface="宋体"/>
                <a:cs typeface="宋体"/>
              </a:rPr>
              <a:t>对进</a:t>
            </a:r>
            <a:r>
              <a:rPr dirty="0" sz="1800" spc="-5">
                <a:latin typeface="MS Gothic"/>
                <a:cs typeface="MS Gothic"/>
              </a:rPr>
              <a:t>入</a:t>
            </a:r>
            <a:r>
              <a:rPr dirty="0" sz="1800" spc="-360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DispatcherServlet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的  </a:t>
            </a:r>
            <a:r>
              <a:rPr dirty="0" sz="1800">
                <a:latin typeface="宋体"/>
                <a:cs typeface="宋体"/>
              </a:rPr>
              <a:t>请</a:t>
            </a:r>
            <a:r>
              <a:rPr dirty="0" sz="1800">
                <a:latin typeface="MS Gothic"/>
                <a:cs typeface="MS Gothic"/>
              </a:rPr>
              <a:t>求</a:t>
            </a:r>
            <a:r>
              <a:rPr dirty="0" sz="1800">
                <a:latin typeface="宋体"/>
                <a:cs typeface="宋体"/>
              </a:rPr>
              <a:t>进</a:t>
            </a:r>
            <a:r>
              <a:rPr dirty="0" sz="1800">
                <a:latin typeface="MS Gothic"/>
                <a:cs typeface="MS Gothic"/>
              </a:rPr>
              <a:t>行</a:t>
            </a:r>
            <a:r>
              <a:rPr dirty="0" sz="1800">
                <a:latin typeface="宋体"/>
                <a:cs typeface="宋体"/>
              </a:rPr>
              <a:t>筛查</a:t>
            </a:r>
            <a:r>
              <a:rPr dirty="0" sz="1800">
                <a:latin typeface="MS Gothic"/>
                <a:cs typeface="MS Gothic"/>
              </a:rPr>
              <a:t>，如果</a:t>
            </a:r>
            <a:r>
              <a:rPr dirty="0" sz="1800">
                <a:latin typeface="宋体"/>
                <a:cs typeface="宋体"/>
              </a:rPr>
              <a:t>发现</a:t>
            </a:r>
            <a:r>
              <a:rPr dirty="0" sz="1800">
                <a:latin typeface="MS Gothic"/>
                <a:cs typeface="MS Gothic"/>
              </a:rPr>
              <a:t>是没有</a:t>
            </a:r>
            <a:r>
              <a:rPr dirty="0" sz="1800">
                <a:latin typeface="宋体"/>
                <a:cs typeface="宋体"/>
              </a:rPr>
              <a:t>经过</a:t>
            </a:r>
            <a:r>
              <a:rPr dirty="0" sz="1800">
                <a:latin typeface="MS Gothic"/>
                <a:cs typeface="MS Gothic"/>
              </a:rPr>
              <a:t>映射的</a:t>
            </a:r>
            <a:r>
              <a:rPr dirty="0" sz="1800">
                <a:latin typeface="宋体"/>
                <a:cs typeface="宋体"/>
              </a:rPr>
              <a:t>请</a:t>
            </a:r>
            <a:r>
              <a:rPr dirty="0" sz="1800">
                <a:latin typeface="MS Gothic"/>
                <a:cs typeface="MS Gothic"/>
              </a:rPr>
              <a:t>求，就将</a:t>
            </a:r>
            <a:r>
              <a:rPr dirty="0" sz="1800">
                <a:latin typeface="宋体"/>
                <a:cs typeface="宋体"/>
              </a:rPr>
              <a:t>该请</a:t>
            </a:r>
            <a:r>
              <a:rPr dirty="0" sz="1800">
                <a:latin typeface="MS Gothic"/>
                <a:cs typeface="MS Gothic"/>
              </a:rPr>
              <a:t>求交由</a:t>
            </a:r>
            <a:r>
              <a:rPr dirty="0" sz="1800" spc="-459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WEB 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应</a:t>
            </a:r>
            <a:r>
              <a:rPr dirty="0" sz="1800">
                <a:latin typeface="MS Gothic"/>
                <a:cs typeface="MS Gothic"/>
              </a:rPr>
              <a:t>用服</a:t>
            </a:r>
            <a:r>
              <a:rPr dirty="0" sz="1800">
                <a:latin typeface="宋体"/>
                <a:cs typeface="宋体"/>
              </a:rPr>
              <a:t>务</a:t>
            </a:r>
            <a:r>
              <a:rPr dirty="0" sz="1800">
                <a:latin typeface="MS Gothic"/>
                <a:cs typeface="MS Gothic"/>
              </a:rPr>
              <a:t>器默</a:t>
            </a:r>
            <a:r>
              <a:rPr dirty="0" sz="1800">
                <a:latin typeface="宋体"/>
                <a:cs typeface="宋体"/>
              </a:rPr>
              <a:t>认</a:t>
            </a:r>
            <a:r>
              <a:rPr dirty="0" sz="1800">
                <a:latin typeface="MS Gothic"/>
                <a:cs typeface="MS Gothic"/>
              </a:rPr>
              <a:t>的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Servlet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处</a:t>
            </a:r>
            <a:r>
              <a:rPr dirty="0" sz="1800">
                <a:latin typeface="MS Gothic"/>
                <a:cs typeface="MS Gothic"/>
              </a:rPr>
              <a:t>理，如果不是静</a:t>
            </a:r>
            <a:r>
              <a:rPr dirty="0" sz="1800">
                <a:latin typeface="宋体"/>
                <a:cs typeface="宋体"/>
              </a:rPr>
              <a:t>态资</a:t>
            </a:r>
            <a:r>
              <a:rPr dirty="0" sz="1800">
                <a:latin typeface="MS Gothic"/>
                <a:cs typeface="MS Gothic"/>
              </a:rPr>
              <a:t>源的</a:t>
            </a:r>
            <a:r>
              <a:rPr dirty="0" sz="1800">
                <a:latin typeface="宋体"/>
                <a:cs typeface="宋体"/>
              </a:rPr>
              <a:t>请</a:t>
            </a:r>
            <a:r>
              <a:rPr dirty="0" sz="1800">
                <a:latin typeface="MS Gothic"/>
                <a:cs typeface="MS Gothic"/>
              </a:rPr>
              <a:t>求，才由  </a:t>
            </a:r>
            <a:r>
              <a:rPr dirty="0" sz="1800" spc="-5">
                <a:latin typeface="Arial"/>
                <a:cs typeface="Arial"/>
              </a:rPr>
              <a:t>DispatcherServlet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继续处</a:t>
            </a:r>
            <a:r>
              <a:rPr dirty="0" sz="1800">
                <a:latin typeface="MS Gothic"/>
                <a:cs typeface="MS Gothic"/>
              </a:rPr>
              <a:t>理</a:t>
            </a:r>
            <a:endParaRPr sz="1800">
              <a:latin typeface="MS Gothic"/>
              <a:cs typeface="MS Gothic"/>
            </a:endParaRPr>
          </a:p>
          <a:p>
            <a:pPr marL="755015" marR="236220" indent="-285115">
              <a:lnSpc>
                <a:spcPts val="2060"/>
              </a:lnSpc>
              <a:spcBef>
                <a:spcPts val="409"/>
              </a:spcBef>
              <a:tabLst>
                <a:tab pos="754380" algn="l"/>
              </a:tabLst>
            </a:pPr>
            <a:r>
              <a:rPr dirty="0" sz="1800" spc="-5">
                <a:latin typeface="Arial"/>
                <a:cs typeface="Arial"/>
              </a:rPr>
              <a:t>–	</a:t>
            </a:r>
            <a:r>
              <a:rPr dirty="0" sz="1800">
                <a:latin typeface="MS Gothic"/>
                <a:cs typeface="MS Gothic"/>
              </a:rPr>
              <a:t>一般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WEB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应</a:t>
            </a:r>
            <a:r>
              <a:rPr dirty="0" sz="1800">
                <a:latin typeface="MS Gothic"/>
                <a:cs typeface="MS Gothic"/>
              </a:rPr>
              <a:t>用服</a:t>
            </a:r>
            <a:r>
              <a:rPr dirty="0" sz="1800">
                <a:latin typeface="宋体"/>
                <a:cs typeface="宋体"/>
              </a:rPr>
              <a:t>务</a:t>
            </a:r>
            <a:r>
              <a:rPr dirty="0" sz="1800">
                <a:latin typeface="MS Gothic"/>
                <a:cs typeface="MS Gothic"/>
              </a:rPr>
              <a:t>器默</a:t>
            </a:r>
            <a:r>
              <a:rPr dirty="0" sz="1800">
                <a:latin typeface="宋体"/>
                <a:cs typeface="宋体"/>
              </a:rPr>
              <a:t>认</a:t>
            </a:r>
            <a:r>
              <a:rPr dirty="0" sz="1800">
                <a:latin typeface="MS Gothic"/>
                <a:cs typeface="MS Gothic"/>
              </a:rPr>
              <a:t>的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Servlet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的名称都是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default</a:t>
            </a:r>
            <a:r>
              <a:rPr dirty="0" sz="1800" spc="-5">
                <a:latin typeface="MS Gothic"/>
                <a:cs typeface="MS Gothic"/>
              </a:rPr>
              <a:t>。若所使用的 </a:t>
            </a:r>
            <a:r>
              <a:rPr dirty="0" sz="1800" spc="-800">
                <a:latin typeface="MS Gothic"/>
                <a:cs typeface="MS Gothic"/>
              </a:rPr>
              <a:t> </a:t>
            </a:r>
            <a:r>
              <a:rPr dirty="0" sz="1800">
                <a:latin typeface="Arial"/>
                <a:cs typeface="Arial"/>
              </a:rPr>
              <a:t>WEB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服</a:t>
            </a:r>
            <a:r>
              <a:rPr dirty="0" sz="1800">
                <a:latin typeface="宋体"/>
                <a:cs typeface="宋体"/>
              </a:rPr>
              <a:t>务</a:t>
            </a:r>
            <a:r>
              <a:rPr dirty="0" sz="1800">
                <a:latin typeface="MS Gothic"/>
                <a:cs typeface="MS Gothic"/>
              </a:rPr>
              <a:t>器的默</a:t>
            </a:r>
            <a:r>
              <a:rPr dirty="0" sz="1800">
                <a:latin typeface="宋体"/>
                <a:cs typeface="宋体"/>
              </a:rPr>
              <a:t>认</a:t>
            </a:r>
            <a:r>
              <a:rPr dirty="0" sz="1800" spc="-405">
                <a:latin typeface="宋体"/>
                <a:cs typeface="宋体"/>
              </a:rPr>
              <a:t> </a:t>
            </a:r>
            <a:r>
              <a:rPr dirty="0" sz="1800">
                <a:latin typeface="Arial"/>
                <a:cs typeface="Arial"/>
              </a:rPr>
              <a:t>Servlet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名称不是</a:t>
            </a:r>
            <a:r>
              <a:rPr dirty="0" sz="1800" spc="-405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default</a:t>
            </a:r>
            <a:r>
              <a:rPr dirty="0" sz="1800" spc="-5">
                <a:latin typeface="MS Gothic"/>
                <a:cs typeface="MS Gothic"/>
              </a:rPr>
              <a:t>，</a:t>
            </a:r>
            <a:r>
              <a:rPr dirty="0" sz="1800" spc="-5">
                <a:latin typeface="宋体"/>
                <a:cs typeface="宋体"/>
              </a:rPr>
              <a:t>则</a:t>
            </a:r>
            <a:r>
              <a:rPr dirty="0" sz="1800" spc="-5">
                <a:latin typeface="MS Gothic"/>
                <a:cs typeface="MS Gothic"/>
              </a:rPr>
              <a:t>需要通</a:t>
            </a:r>
            <a:r>
              <a:rPr dirty="0" sz="1800" spc="-5">
                <a:latin typeface="宋体"/>
                <a:cs typeface="宋体"/>
              </a:rPr>
              <a:t>过</a:t>
            </a:r>
            <a:r>
              <a:rPr dirty="0" sz="1800" spc="-405">
                <a:latin typeface="宋体"/>
                <a:cs typeface="宋体"/>
              </a:rPr>
              <a:t> </a:t>
            </a:r>
            <a:r>
              <a:rPr dirty="0" sz="1800" spc="-5">
                <a:latin typeface="Arial"/>
                <a:cs typeface="Arial"/>
              </a:rPr>
              <a:t>default- 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servlet-name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属性</a:t>
            </a:r>
            <a:r>
              <a:rPr dirty="0" sz="1800">
                <a:latin typeface="宋体"/>
                <a:cs typeface="宋体"/>
              </a:rPr>
              <a:t>显</a:t>
            </a:r>
            <a:r>
              <a:rPr dirty="0" sz="1800">
                <a:latin typeface="MS Gothic"/>
                <a:cs typeface="MS Gothic"/>
              </a:rPr>
              <a:t>式指定</a:t>
            </a:r>
            <a:endParaRPr sz="18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数据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转换</a:t>
            </a:r>
            <a:r>
              <a:rPr dirty="0" spc="2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定流程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68500"/>
            <a:ext cx="8012430" cy="40373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3975" indent="-342265">
              <a:lnSpc>
                <a:spcPts val="2750"/>
              </a:lnSpc>
              <a:buChar char="•"/>
              <a:tabLst>
                <a:tab pos="354965" algn="l"/>
                <a:tab pos="5966460" algn="l"/>
              </a:tabLst>
            </a:pPr>
            <a:r>
              <a:rPr dirty="0" sz="2400">
                <a:latin typeface="Arial"/>
                <a:cs typeface="Arial"/>
              </a:rPr>
              <a:t>1. </a:t>
            </a:r>
            <a:r>
              <a:rPr dirty="0" sz="2400" spc="-5">
                <a:latin typeface="Arial"/>
                <a:cs typeface="Arial"/>
              </a:rPr>
              <a:t>Spring MVC </a:t>
            </a:r>
            <a:r>
              <a:rPr dirty="0" sz="2400">
                <a:latin typeface="MS Gothic"/>
                <a:cs typeface="MS Gothic"/>
              </a:rPr>
              <a:t>主框架将</a:t>
            </a:r>
            <a:r>
              <a:rPr dirty="0" sz="2400" spc="-459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ServletRequest	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象及目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方  法的入参</a:t>
            </a:r>
            <a:r>
              <a:rPr dirty="0" sz="2400">
                <a:latin typeface="宋体"/>
                <a:cs typeface="宋体"/>
              </a:rPr>
              <a:t>实</a:t>
            </a:r>
            <a:r>
              <a:rPr dirty="0" sz="2400">
                <a:latin typeface="MS Gothic"/>
                <a:cs typeface="MS Gothic"/>
              </a:rPr>
              <a:t>例</a:t>
            </a:r>
            <a:r>
              <a:rPr dirty="0" sz="2400">
                <a:latin typeface="宋体"/>
                <a:cs typeface="宋体"/>
              </a:rPr>
              <a:t>传递给</a:t>
            </a:r>
            <a:r>
              <a:rPr dirty="0" sz="2400" spc="-54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WebDataBinderFactory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实</a:t>
            </a:r>
            <a:r>
              <a:rPr dirty="0" sz="2400">
                <a:latin typeface="MS Gothic"/>
                <a:cs typeface="MS Gothic"/>
              </a:rPr>
              <a:t>例，以</a:t>
            </a:r>
            <a:r>
              <a:rPr dirty="0" sz="2400">
                <a:latin typeface="宋体"/>
                <a:cs typeface="宋体"/>
              </a:rPr>
              <a:t>创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建</a:t>
            </a:r>
            <a:r>
              <a:rPr dirty="0" sz="2400" spc="-59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DataBinder</a:t>
            </a:r>
            <a:r>
              <a:rPr dirty="0" sz="2400" spc="-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实</a:t>
            </a:r>
            <a:r>
              <a:rPr dirty="0" sz="2400">
                <a:latin typeface="MS Gothic"/>
                <a:cs typeface="MS Gothic"/>
              </a:rPr>
              <a:t>例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</a:t>
            </a:r>
            <a:endParaRPr sz="2400">
              <a:latin typeface="MS Gothic"/>
              <a:cs typeface="MS Gothic"/>
            </a:endParaRPr>
          </a:p>
          <a:p>
            <a:pPr marL="354965" marR="239395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2.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DataBinder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调</a:t>
            </a:r>
            <a:r>
              <a:rPr dirty="0" sz="2400">
                <a:latin typeface="MS Gothic"/>
                <a:cs typeface="MS Gothic"/>
              </a:rPr>
              <a:t>用装配在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 MVC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上下文中的 </a:t>
            </a:r>
            <a:r>
              <a:rPr dirty="0" sz="2400" spc="-111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ConversionService</a:t>
            </a:r>
            <a:r>
              <a:rPr dirty="0" sz="2400" spc="-1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组</a:t>
            </a:r>
            <a:r>
              <a:rPr dirty="0" sz="2400">
                <a:latin typeface="MS Gothic"/>
                <a:cs typeface="MS Gothic"/>
              </a:rPr>
              <a:t>件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数据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型</a:t>
            </a:r>
            <a:r>
              <a:rPr dirty="0" sz="2400" b="1">
                <a:solidFill>
                  <a:srgbClr val="0000FF"/>
                </a:solidFill>
                <a:latin typeface="Microsoft JhengHei"/>
                <a:cs typeface="Microsoft JhengHei"/>
              </a:rPr>
              <a:t>转换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、数据格式 </a:t>
            </a:r>
            <a:r>
              <a:rPr dirty="0" sz="2400" spc="-565" b="1">
                <a:solidFill>
                  <a:srgbClr val="0000FF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0000FF"/>
                </a:solidFill>
                <a:latin typeface="等线"/>
                <a:cs typeface="等线"/>
              </a:rPr>
              <a:t>化</a:t>
            </a:r>
            <a:r>
              <a:rPr dirty="0" sz="2400">
                <a:latin typeface="MS Gothic"/>
                <a:cs typeface="MS Gothic"/>
              </a:rPr>
              <a:t>工作。将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Servlet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中的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求信息填充到入参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象中</a:t>
            </a:r>
            <a:endParaRPr sz="2400">
              <a:latin typeface="MS Gothic"/>
              <a:cs typeface="MS Gothic"/>
            </a:endParaRPr>
          </a:p>
          <a:p>
            <a:pPr marL="354965" marR="5080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Arial"/>
                <a:cs typeface="Arial"/>
              </a:rPr>
              <a:t>3.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调</a:t>
            </a:r>
            <a:r>
              <a:rPr dirty="0" sz="2400">
                <a:latin typeface="MS Gothic"/>
                <a:cs typeface="MS Gothic"/>
              </a:rPr>
              <a:t>用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Validator</a:t>
            </a:r>
            <a:r>
              <a:rPr dirty="0" sz="24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组</a:t>
            </a:r>
            <a:r>
              <a:rPr dirty="0" sz="2400">
                <a:latin typeface="MS Gothic"/>
                <a:cs typeface="MS Gothic"/>
              </a:rPr>
              <a:t>件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已</a:t>
            </a:r>
            <a:r>
              <a:rPr dirty="0" sz="2400">
                <a:latin typeface="宋体"/>
                <a:cs typeface="宋体"/>
              </a:rPr>
              <a:t>经绑</a:t>
            </a:r>
            <a:r>
              <a:rPr dirty="0" sz="2400">
                <a:latin typeface="MS Gothic"/>
                <a:cs typeface="MS Gothic"/>
              </a:rPr>
              <a:t>定了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求消息的入参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行数据合法性校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，并最</a:t>
            </a:r>
            <a:r>
              <a:rPr dirty="0" sz="2400">
                <a:latin typeface="宋体"/>
                <a:cs typeface="宋体"/>
              </a:rPr>
              <a:t>终</a:t>
            </a:r>
            <a:r>
              <a:rPr dirty="0" sz="2400">
                <a:latin typeface="MS Gothic"/>
                <a:cs typeface="MS Gothic"/>
              </a:rPr>
              <a:t>生成数据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</a:t>
            </a:r>
            <a:r>
              <a:rPr dirty="0" sz="2400">
                <a:latin typeface="宋体"/>
                <a:cs typeface="宋体"/>
              </a:rPr>
              <a:t>结</a:t>
            </a:r>
            <a:r>
              <a:rPr dirty="0" sz="2400">
                <a:latin typeface="MS Gothic"/>
                <a:cs typeface="MS Gothic"/>
              </a:rPr>
              <a:t>果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BindingData</a:t>
            </a:r>
            <a:r>
              <a:rPr dirty="0" sz="24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>
                <a:latin typeface="Arial"/>
                <a:cs typeface="Arial"/>
              </a:rPr>
              <a:t>4.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抽取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BindingResult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中的入参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象和校</a:t>
            </a:r>
            <a:r>
              <a:rPr dirty="0" sz="2400">
                <a:latin typeface="宋体"/>
                <a:cs typeface="宋体"/>
              </a:rPr>
              <a:t>验 </a:t>
            </a:r>
            <a:r>
              <a:rPr dirty="0" sz="2400" spc="-1105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错误对</a:t>
            </a:r>
            <a:r>
              <a:rPr dirty="0" sz="2400">
                <a:latin typeface="MS Gothic"/>
                <a:cs typeface="MS Gothic"/>
              </a:rPr>
              <a:t>象，将它</a:t>
            </a:r>
            <a:r>
              <a:rPr dirty="0" sz="2400">
                <a:latin typeface="宋体"/>
                <a:cs typeface="宋体"/>
              </a:rPr>
              <a:t>们赋给处</a:t>
            </a:r>
            <a:r>
              <a:rPr dirty="0" sz="2400">
                <a:latin typeface="MS Gothic"/>
                <a:cs typeface="MS Gothic"/>
              </a:rPr>
              <a:t>理方法的</a:t>
            </a:r>
            <a:r>
              <a:rPr dirty="0" sz="2400">
                <a:latin typeface="宋体"/>
                <a:cs typeface="宋体"/>
              </a:rPr>
              <a:t>响应</a:t>
            </a:r>
            <a:r>
              <a:rPr dirty="0" sz="2400">
                <a:latin typeface="MS Gothic"/>
                <a:cs typeface="MS Gothic"/>
              </a:rPr>
              <a:t>入参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497840">
              <a:lnSpc>
                <a:spcPct val="100000"/>
              </a:lnSpc>
            </a:pPr>
            <a:r>
              <a:rPr dirty="0" spc="-5"/>
              <a:t>HelloWorld</a:t>
            </a:r>
            <a:r>
              <a:rPr dirty="0" spc="-5">
                <a:latin typeface="MS Gothic"/>
                <a:cs typeface="MS Gothic"/>
              </a:rPr>
              <a:t>：配置</a:t>
            </a:r>
            <a:r>
              <a:rPr dirty="0" spc="-844">
                <a:latin typeface="MS Gothic"/>
                <a:cs typeface="MS Gothic"/>
              </a:rPr>
              <a:t> </a:t>
            </a:r>
            <a:r>
              <a:rPr dirty="0" spc="-5"/>
              <a:t>web.xml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8169" y="1750695"/>
            <a:ext cx="8023225" cy="1166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300"/>
              </a:lnSpc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latin typeface="MS Gothic"/>
                <a:cs typeface="MS Gothic"/>
              </a:rPr>
              <a:t>配置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DispatcherServlet</a:t>
            </a:r>
            <a:r>
              <a:rPr dirty="0" sz="20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Arial"/>
                <a:cs typeface="Arial"/>
              </a:rPr>
              <a:t>DispatcherServlet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默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认</a:t>
            </a:r>
            <a:r>
              <a:rPr dirty="0" sz="2000" b="1">
                <a:solidFill>
                  <a:srgbClr val="0000FF"/>
                </a:solidFill>
                <a:latin typeface="等线"/>
                <a:cs typeface="等线"/>
              </a:rPr>
              <a:t>加</a:t>
            </a:r>
            <a:r>
              <a:rPr dirty="0" sz="2000" b="1">
                <a:solidFill>
                  <a:srgbClr val="0000FF"/>
                </a:solidFill>
                <a:latin typeface="Microsoft JhengHei"/>
                <a:cs typeface="Microsoft JhengHei"/>
              </a:rPr>
              <a:t>载</a:t>
            </a:r>
            <a:r>
              <a:rPr dirty="0" sz="2000" spc="55" b="1">
                <a:solidFill>
                  <a:srgbClr val="0000FF"/>
                </a:solidFill>
                <a:latin typeface="Microsoft JhengHei"/>
                <a:cs typeface="Microsoft JhengHei"/>
              </a:rPr>
              <a:t> </a:t>
            </a:r>
            <a:r>
              <a:rPr dirty="0" sz="2000" spc="-5">
                <a:latin typeface="Arial"/>
                <a:cs typeface="Arial"/>
              </a:rPr>
              <a:t>/WEB- </a:t>
            </a:r>
            <a:r>
              <a:rPr dirty="0" sz="2000" spc="-45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INF/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servletName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-servlet&gt;</a:t>
            </a:r>
            <a:r>
              <a:rPr dirty="0" sz="2000" spc="-5">
                <a:latin typeface="Arial"/>
                <a:cs typeface="Arial"/>
              </a:rPr>
              <a:t>.xml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配置文件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启动</a:t>
            </a:r>
            <a:r>
              <a:rPr dirty="0" sz="2000" spc="5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WEB</a:t>
            </a:r>
            <a:r>
              <a:rPr dirty="0" sz="2000" spc="-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层 </a:t>
            </a:r>
            <a:r>
              <a:rPr dirty="0" sz="2000" spc="-4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0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Spring</a:t>
            </a:r>
            <a:r>
              <a:rPr dirty="0" sz="20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容器</a:t>
            </a:r>
            <a:r>
              <a:rPr dirty="0" sz="2000">
                <a:latin typeface="MS Gothic"/>
                <a:cs typeface="MS Gothic"/>
              </a:rPr>
              <a:t>。可以通</a:t>
            </a:r>
            <a:r>
              <a:rPr dirty="0" sz="2000">
                <a:latin typeface="宋体"/>
                <a:cs typeface="宋体"/>
              </a:rPr>
              <a:t>过</a:t>
            </a:r>
            <a:r>
              <a:rPr dirty="0" sz="2000" spc="-475">
                <a:latin typeface="宋体"/>
                <a:cs typeface="宋体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contextConfigLocation</a:t>
            </a:r>
            <a:r>
              <a:rPr dirty="0" sz="20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初始化参数自定 </a:t>
            </a:r>
            <a:r>
              <a:rPr dirty="0" sz="2000" spc="-905">
                <a:latin typeface="MS Gothic"/>
                <a:cs typeface="MS Gothic"/>
              </a:rPr>
              <a:t> </a:t>
            </a:r>
            <a:r>
              <a:rPr dirty="0" sz="2000">
                <a:latin typeface="宋体"/>
                <a:cs typeface="宋体"/>
              </a:rPr>
              <a:t>义</a:t>
            </a:r>
            <a:r>
              <a:rPr dirty="0" sz="2000">
                <a:latin typeface="MS Gothic"/>
                <a:cs typeface="MS Gothic"/>
              </a:rPr>
              <a:t>配置文件的位置和名称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809" y="2997200"/>
            <a:ext cx="7594600" cy="330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727" rIns="0" bIns="0" rtlCol="0" vert="horz">
            <a:spAutoFit/>
          </a:bodyPr>
          <a:lstStyle/>
          <a:p>
            <a:pPr marL="18288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定流程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590" y="1764029"/>
            <a:ext cx="8187055" cy="1049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  <a:tab pos="4801235" algn="l"/>
                <a:tab pos="6920865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反射机制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目</a:t>
            </a:r>
            <a:r>
              <a:rPr dirty="0" sz="2400">
                <a:latin typeface="宋体"/>
                <a:cs typeface="宋体"/>
              </a:rPr>
              <a:t>标处</a:t>
            </a:r>
            <a:r>
              <a:rPr dirty="0" sz="2400">
                <a:latin typeface="MS Gothic"/>
                <a:cs typeface="MS Gothic"/>
              </a:rPr>
              <a:t>理方法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行解析，将</a:t>
            </a:r>
            <a:r>
              <a:rPr dirty="0" sz="2400">
                <a:latin typeface="宋体"/>
                <a:cs typeface="宋体"/>
              </a:rPr>
              <a:t>请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求消息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理方法的入参中。数据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定的核心部件是 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DataBinder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宋体"/>
                <a:cs typeface="宋体"/>
              </a:rPr>
              <a:t>运</a:t>
            </a:r>
            <a:r>
              <a:rPr dirty="0" sz="2400" spc="-5">
                <a:latin typeface="MS Gothic"/>
                <a:cs typeface="MS Gothic"/>
              </a:rPr>
              <a:t>行机制如下：	</a:t>
            </a:r>
            <a:r>
              <a:rPr dirty="0" sz="2400" spc="1195" u="sng">
                <a:latin typeface="MS Gothic"/>
                <a:cs typeface="MS Gothic"/>
              </a:rPr>
              <a:t> </a:t>
            </a:r>
            <a:r>
              <a:rPr dirty="0" sz="2400" spc="-5" u="sng">
                <a:latin typeface="MS Gothic"/>
                <a:cs typeface="MS Gothic"/>
              </a:rPr>
              <a:t>	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4160" y="413854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96274"/>
                </a:moveTo>
                <a:lnTo>
                  <a:pt x="96274" y="96274"/>
                </a:lnTo>
                <a:lnTo>
                  <a:pt x="96274" y="0"/>
                </a:lnTo>
                <a:lnTo>
                  <a:pt x="58921" y="7606"/>
                </a:lnTo>
                <a:lnTo>
                  <a:pt x="28306" y="28306"/>
                </a:lnTo>
                <a:lnTo>
                  <a:pt x="7606" y="58921"/>
                </a:lnTo>
                <a:lnTo>
                  <a:pt x="0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4160" y="461962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96274"/>
                </a:moveTo>
                <a:lnTo>
                  <a:pt x="96274" y="0"/>
                </a:lnTo>
                <a:lnTo>
                  <a:pt x="0" y="0"/>
                </a:lnTo>
                <a:lnTo>
                  <a:pt x="7606" y="37352"/>
                </a:lnTo>
                <a:lnTo>
                  <a:pt x="28306" y="67968"/>
                </a:lnTo>
                <a:lnTo>
                  <a:pt x="58921" y="88668"/>
                </a:lnTo>
                <a:lnTo>
                  <a:pt x="96274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77815" y="461962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0"/>
                </a:moveTo>
                <a:lnTo>
                  <a:pt x="0" y="0"/>
                </a:lnTo>
                <a:lnTo>
                  <a:pt x="0" y="96274"/>
                </a:lnTo>
                <a:lnTo>
                  <a:pt x="37352" y="88668"/>
                </a:lnTo>
                <a:lnTo>
                  <a:pt x="67968" y="67968"/>
                </a:lnTo>
                <a:lnTo>
                  <a:pt x="88668" y="37352"/>
                </a:lnTo>
                <a:lnTo>
                  <a:pt x="962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77815" y="413854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0"/>
                </a:moveTo>
                <a:lnTo>
                  <a:pt x="0" y="96274"/>
                </a:lnTo>
                <a:lnTo>
                  <a:pt x="96274" y="96274"/>
                </a:lnTo>
                <a:lnTo>
                  <a:pt x="88668" y="58921"/>
                </a:lnTo>
                <a:lnTo>
                  <a:pt x="67968" y="28306"/>
                </a:lnTo>
                <a:lnTo>
                  <a:pt x="37352" y="760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84550" y="4138929"/>
            <a:ext cx="2089150" cy="576580"/>
          </a:xfrm>
          <a:prstGeom prst="rect">
            <a:avLst/>
          </a:prstGeom>
        </p:spPr>
        <p:txBody>
          <a:bodyPr wrap="square" lIns="0" tIns="2872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"/>
              </a:spcBef>
            </a:pPr>
            <a:endParaRPr sz="1150">
              <a:latin typeface="Times New Roman"/>
              <a:cs typeface="Times New Roman"/>
            </a:endParaRPr>
          </a:p>
          <a:p>
            <a:pPr marL="626745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DataBinder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75250" y="3256279"/>
            <a:ext cx="2178050" cy="0"/>
          </a:xfrm>
          <a:custGeom>
            <a:avLst/>
            <a:gdLst/>
            <a:ahLst/>
            <a:cxnLst/>
            <a:rect l="l" t="t" r="r" b="b"/>
            <a:pathLst>
              <a:path w="2178050" h="0">
                <a:moveTo>
                  <a:pt x="0" y="0"/>
                </a:moveTo>
                <a:lnTo>
                  <a:pt x="21780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78424" y="3257550"/>
            <a:ext cx="2171700" cy="0"/>
          </a:xfrm>
          <a:custGeom>
            <a:avLst/>
            <a:gdLst/>
            <a:ahLst/>
            <a:cxnLst/>
            <a:rect l="l" t="t" r="r" b="b"/>
            <a:pathLst>
              <a:path w="2171700" h="0">
                <a:moveTo>
                  <a:pt x="0" y="0"/>
                </a:moveTo>
                <a:lnTo>
                  <a:pt x="217169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82234" y="3258502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 h="0">
                <a:moveTo>
                  <a:pt x="0" y="0"/>
                </a:moveTo>
                <a:lnTo>
                  <a:pt x="216407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84774" y="3259137"/>
            <a:ext cx="2159000" cy="0"/>
          </a:xfrm>
          <a:custGeom>
            <a:avLst/>
            <a:gdLst/>
            <a:ahLst/>
            <a:cxnLst/>
            <a:rect l="l" t="t" r="r" b="b"/>
            <a:pathLst>
              <a:path w="2159000" h="0">
                <a:moveTo>
                  <a:pt x="0" y="0"/>
                </a:moveTo>
                <a:lnTo>
                  <a:pt x="215899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87949" y="3259772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 h="0">
                <a:moveTo>
                  <a:pt x="0" y="0"/>
                </a:moveTo>
                <a:lnTo>
                  <a:pt x="21526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90489" y="3260407"/>
            <a:ext cx="2147570" cy="0"/>
          </a:xfrm>
          <a:custGeom>
            <a:avLst/>
            <a:gdLst/>
            <a:ahLst/>
            <a:cxnLst/>
            <a:rect l="l" t="t" r="r" b="b"/>
            <a:pathLst>
              <a:path w="2147570" h="0">
                <a:moveTo>
                  <a:pt x="0" y="0"/>
                </a:moveTo>
                <a:lnTo>
                  <a:pt x="21475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94299" y="3261042"/>
            <a:ext cx="2139950" cy="0"/>
          </a:xfrm>
          <a:custGeom>
            <a:avLst/>
            <a:gdLst/>
            <a:ahLst/>
            <a:cxnLst/>
            <a:rect l="l" t="t" r="r" b="b"/>
            <a:pathLst>
              <a:path w="2139950" h="0">
                <a:moveTo>
                  <a:pt x="0" y="0"/>
                </a:moveTo>
                <a:lnTo>
                  <a:pt x="21399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03189" y="3261677"/>
            <a:ext cx="2122170" cy="0"/>
          </a:xfrm>
          <a:custGeom>
            <a:avLst/>
            <a:gdLst/>
            <a:ahLst/>
            <a:cxnLst/>
            <a:rect l="l" t="t" r="r" b="b"/>
            <a:pathLst>
              <a:path w="2122170" h="0">
                <a:moveTo>
                  <a:pt x="0" y="0"/>
                </a:moveTo>
                <a:lnTo>
                  <a:pt x="21221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61279" y="3251835"/>
            <a:ext cx="2205990" cy="0"/>
          </a:xfrm>
          <a:custGeom>
            <a:avLst/>
            <a:gdLst/>
            <a:ahLst/>
            <a:cxnLst/>
            <a:rect l="l" t="t" r="r" b="b"/>
            <a:pathLst>
              <a:path w="2205990" h="0">
                <a:moveTo>
                  <a:pt x="0" y="0"/>
                </a:moveTo>
                <a:lnTo>
                  <a:pt x="2205989" y="0"/>
                </a:lnTo>
              </a:path>
            </a:pathLst>
          </a:custGeom>
          <a:ln w="762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51437" y="3243897"/>
            <a:ext cx="2225675" cy="0"/>
          </a:xfrm>
          <a:custGeom>
            <a:avLst/>
            <a:gdLst/>
            <a:ahLst/>
            <a:cxnLst/>
            <a:rect l="l" t="t" r="r" b="b"/>
            <a:pathLst>
              <a:path w="2225675" h="0">
                <a:moveTo>
                  <a:pt x="0" y="0"/>
                </a:moveTo>
                <a:lnTo>
                  <a:pt x="2225674" y="0"/>
                </a:lnTo>
              </a:path>
            </a:pathLst>
          </a:custGeom>
          <a:ln w="8254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087" y="3236277"/>
            <a:ext cx="2238375" cy="0"/>
          </a:xfrm>
          <a:custGeom>
            <a:avLst/>
            <a:gdLst/>
            <a:ahLst/>
            <a:cxnLst/>
            <a:rect l="l" t="t" r="r" b="b"/>
            <a:pathLst>
              <a:path w="2238375" h="0">
                <a:moveTo>
                  <a:pt x="0" y="0"/>
                </a:moveTo>
                <a:lnTo>
                  <a:pt x="2238374" y="0"/>
                </a:lnTo>
              </a:path>
            </a:pathLst>
          </a:custGeom>
          <a:ln w="698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39689" y="3228657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 h="0">
                <a:moveTo>
                  <a:pt x="0" y="0"/>
                </a:moveTo>
                <a:lnTo>
                  <a:pt x="2249169" y="0"/>
                </a:lnTo>
              </a:path>
            </a:pathLst>
          </a:custGeom>
          <a:ln w="825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35562" y="3220720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 h="0">
                <a:moveTo>
                  <a:pt x="0" y="0"/>
                </a:moveTo>
                <a:lnTo>
                  <a:pt x="2257424" y="0"/>
                </a:lnTo>
              </a:path>
            </a:pathLst>
          </a:custGeom>
          <a:ln w="761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32069" y="3213100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30799" y="3202939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31117" y="3204845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 h="0">
                <a:moveTo>
                  <a:pt x="0" y="0"/>
                </a:moveTo>
                <a:lnTo>
                  <a:pt x="226631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31434" y="3206114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31752" y="3207385"/>
            <a:ext cx="2265045" cy="0"/>
          </a:xfrm>
          <a:custGeom>
            <a:avLst/>
            <a:gdLst/>
            <a:ahLst/>
            <a:cxnLst/>
            <a:rect l="l" t="t" r="r" b="b"/>
            <a:pathLst>
              <a:path w="2265045" h="0">
                <a:moveTo>
                  <a:pt x="0" y="0"/>
                </a:moveTo>
                <a:lnTo>
                  <a:pt x="226504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32069" y="3208654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28894" y="319468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29529" y="3196589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29529" y="3198495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30164" y="3199764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30164" y="3201035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28577" y="3190239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4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8260" y="318262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28260" y="317468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28260" y="316706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28260" y="315976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8260" y="315182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28260" y="314420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28260" y="313658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28260" y="312864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28260" y="312102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28260" y="311340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28260" y="310578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8260" y="3098164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28260" y="309054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28260" y="308260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28260" y="307498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128260" y="306768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28260" y="305974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28260" y="305212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128260" y="304450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128260" y="303657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28260" y="302895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128260" y="302133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128260" y="30137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128260" y="3006089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128260" y="299847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128260" y="299053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128260" y="298291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128260" y="29756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128260" y="296767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28260" y="296005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28260" y="295243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28260" y="294449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28260" y="293687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28260" y="292925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28260" y="292163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28260" y="2914014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28260" y="290639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28260" y="289845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28894" y="287464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635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128577" y="2878454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4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128260" y="28867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1523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134609" y="2849245"/>
            <a:ext cx="2259330" cy="0"/>
          </a:xfrm>
          <a:custGeom>
            <a:avLst/>
            <a:gdLst/>
            <a:ahLst/>
            <a:cxnLst/>
            <a:rect l="l" t="t" r="r" b="b"/>
            <a:pathLst>
              <a:path w="2259329" h="0">
                <a:moveTo>
                  <a:pt x="0" y="0"/>
                </a:moveTo>
                <a:lnTo>
                  <a:pt x="225901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133974" y="2850514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 h="0">
                <a:moveTo>
                  <a:pt x="0" y="0"/>
                </a:moveTo>
                <a:lnTo>
                  <a:pt x="226028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133974" y="2851785"/>
            <a:ext cx="2261235" cy="0"/>
          </a:xfrm>
          <a:custGeom>
            <a:avLst/>
            <a:gdLst/>
            <a:ahLst/>
            <a:cxnLst/>
            <a:rect l="l" t="t" r="r" b="b"/>
            <a:pathLst>
              <a:path w="2261234" h="0">
                <a:moveTo>
                  <a:pt x="0" y="0"/>
                </a:moveTo>
                <a:lnTo>
                  <a:pt x="226123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133339" y="2853054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70" h="0">
                <a:moveTo>
                  <a:pt x="0" y="0"/>
                </a:moveTo>
                <a:lnTo>
                  <a:pt x="226186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132704" y="2854325"/>
            <a:ext cx="2263140" cy="0"/>
          </a:xfrm>
          <a:custGeom>
            <a:avLst/>
            <a:gdLst/>
            <a:ahLst/>
            <a:cxnLst/>
            <a:rect l="l" t="t" r="r" b="b"/>
            <a:pathLst>
              <a:path w="2263140" h="0">
                <a:moveTo>
                  <a:pt x="0" y="0"/>
                </a:moveTo>
                <a:lnTo>
                  <a:pt x="226313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132704" y="2855595"/>
            <a:ext cx="2263775" cy="0"/>
          </a:xfrm>
          <a:custGeom>
            <a:avLst/>
            <a:gdLst/>
            <a:ahLst/>
            <a:cxnLst/>
            <a:rect l="l" t="t" r="r" b="b"/>
            <a:pathLst>
              <a:path w="2263775" h="0">
                <a:moveTo>
                  <a:pt x="0" y="0"/>
                </a:moveTo>
                <a:lnTo>
                  <a:pt x="226377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132069" y="2856864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131434" y="2858135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131434" y="2859404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130799" y="286067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130799" y="286194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130164" y="2863214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790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30164" y="2864485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29529" y="2865754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17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129529" y="2867660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129212" y="2869564"/>
            <a:ext cx="2270125" cy="0"/>
          </a:xfrm>
          <a:custGeom>
            <a:avLst/>
            <a:gdLst/>
            <a:ahLst/>
            <a:cxnLst/>
            <a:rect l="l" t="t" r="r" b="b"/>
            <a:pathLst>
              <a:path w="2270125" h="0">
                <a:moveTo>
                  <a:pt x="0" y="0"/>
                </a:moveTo>
                <a:lnTo>
                  <a:pt x="227012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128894" y="287083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134927" y="2837180"/>
            <a:ext cx="2258695" cy="0"/>
          </a:xfrm>
          <a:custGeom>
            <a:avLst/>
            <a:gdLst/>
            <a:ahLst/>
            <a:cxnLst/>
            <a:rect l="l" t="t" r="r" b="b"/>
            <a:pathLst>
              <a:path w="2258695" h="0">
                <a:moveTo>
                  <a:pt x="0" y="0"/>
                </a:moveTo>
                <a:lnTo>
                  <a:pt x="2258377" y="0"/>
                </a:lnTo>
              </a:path>
            </a:pathLst>
          </a:custGeom>
          <a:ln w="22860">
            <a:solidFill>
              <a:srgbClr val="CB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150484" y="2814320"/>
            <a:ext cx="2226945" cy="0"/>
          </a:xfrm>
          <a:custGeom>
            <a:avLst/>
            <a:gdLst/>
            <a:ahLst/>
            <a:cxnLst/>
            <a:rect l="l" t="t" r="r" b="b"/>
            <a:pathLst>
              <a:path w="2226945" h="0">
                <a:moveTo>
                  <a:pt x="0" y="0"/>
                </a:moveTo>
                <a:lnTo>
                  <a:pt x="2226944" y="0"/>
                </a:lnTo>
              </a:path>
            </a:pathLst>
          </a:custGeom>
          <a:ln w="22860">
            <a:solidFill>
              <a:srgbClr val="CC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127950" y="280258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128260" y="2879089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5">
                <a:moveTo>
                  <a:pt x="0" y="0"/>
                </a:moveTo>
                <a:lnTo>
                  <a:pt x="0" y="30670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127950" y="31857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04460" y="3261995"/>
            <a:ext cx="2119630" cy="0"/>
          </a:xfrm>
          <a:custGeom>
            <a:avLst/>
            <a:gdLst/>
            <a:ahLst/>
            <a:cxnLst/>
            <a:rect l="l" t="t" r="r" b="b"/>
            <a:pathLst>
              <a:path w="2119629" h="0">
                <a:moveTo>
                  <a:pt x="0" y="0"/>
                </a:moveTo>
                <a:lnTo>
                  <a:pt x="211963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324090" y="31857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400290" y="2879089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5">
                <a:moveTo>
                  <a:pt x="0" y="306705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324090" y="280258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5575934" y="2915284"/>
            <a:ext cx="138176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ConversionService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096759" y="4740592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4" h="0">
                <a:moveTo>
                  <a:pt x="0" y="0"/>
                </a:moveTo>
                <a:lnTo>
                  <a:pt x="1722754" y="0"/>
                </a:lnTo>
              </a:path>
            </a:pathLst>
          </a:custGeom>
          <a:ln w="8254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078979" y="4731385"/>
            <a:ext cx="1758314" cy="0"/>
          </a:xfrm>
          <a:custGeom>
            <a:avLst/>
            <a:gdLst/>
            <a:ahLst/>
            <a:cxnLst/>
            <a:rect l="l" t="t" r="r" b="b"/>
            <a:pathLst>
              <a:path w="1758315" h="0">
                <a:moveTo>
                  <a:pt x="0" y="0"/>
                </a:moveTo>
                <a:lnTo>
                  <a:pt x="1758314" y="0"/>
                </a:lnTo>
              </a:path>
            </a:pathLst>
          </a:custGeom>
          <a:ln w="1016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068184" y="4721542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9525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059929" y="4712017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5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952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053579" y="4702492"/>
            <a:ext cx="1809114" cy="0"/>
          </a:xfrm>
          <a:custGeom>
            <a:avLst/>
            <a:gdLst/>
            <a:ahLst/>
            <a:cxnLst/>
            <a:rect l="l" t="t" r="r" b="b"/>
            <a:pathLst>
              <a:path w="1809115" h="0">
                <a:moveTo>
                  <a:pt x="0" y="0"/>
                </a:moveTo>
                <a:lnTo>
                  <a:pt x="1809114" y="0"/>
                </a:lnTo>
              </a:path>
            </a:pathLst>
          </a:custGeom>
          <a:ln w="952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048500" y="4692650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 h="0">
                <a:moveTo>
                  <a:pt x="0" y="0"/>
                </a:moveTo>
                <a:lnTo>
                  <a:pt x="1819274" y="0"/>
                </a:lnTo>
              </a:path>
            </a:pathLst>
          </a:custGeom>
          <a:ln w="1015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045324" y="4679950"/>
            <a:ext cx="1825625" cy="0"/>
          </a:xfrm>
          <a:custGeom>
            <a:avLst/>
            <a:gdLst/>
            <a:ahLst/>
            <a:cxnLst/>
            <a:rect l="l" t="t" r="r" b="b"/>
            <a:pathLst>
              <a:path w="1825625" h="0">
                <a:moveTo>
                  <a:pt x="0" y="0"/>
                </a:moveTo>
                <a:lnTo>
                  <a:pt x="182562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046276" y="4682490"/>
            <a:ext cx="1823720" cy="0"/>
          </a:xfrm>
          <a:custGeom>
            <a:avLst/>
            <a:gdLst/>
            <a:ahLst/>
            <a:cxnLst/>
            <a:rect l="l" t="t" r="r" b="b"/>
            <a:pathLst>
              <a:path w="1823720" h="0">
                <a:moveTo>
                  <a:pt x="0" y="0"/>
                </a:moveTo>
                <a:lnTo>
                  <a:pt x="182371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046594" y="4684395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4" h="0">
                <a:moveTo>
                  <a:pt x="0" y="0"/>
                </a:moveTo>
                <a:lnTo>
                  <a:pt x="182308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047229" y="4685665"/>
            <a:ext cx="1821814" cy="0"/>
          </a:xfrm>
          <a:custGeom>
            <a:avLst/>
            <a:gdLst/>
            <a:ahLst/>
            <a:cxnLst/>
            <a:rect l="l" t="t" r="r" b="b"/>
            <a:pathLst>
              <a:path w="1821815" h="0">
                <a:moveTo>
                  <a:pt x="0" y="0"/>
                </a:moveTo>
                <a:lnTo>
                  <a:pt x="182181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048182" y="4686934"/>
            <a:ext cx="1819910" cy="0"/>
          </a:xfrm>
          <a:custGeom>
            <a:avLst/>
            <a:gdLst/>
            <a:ahLst/>
            <a:cxnLst/>
            <a:rect l="l" t="t" r="r" b="b"/>
            <a:pathLst>
              <a:path w="1819909" h="0">
                <a:moveTo>
                  <a:pt x="0" y="0"/>
                </a:moveTo>
                <a:lnTo>
                  <a:pt x="181990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042149" y="4669154"/>
            <a:ext cx="1831975" cy="0"/>
          </a:xfrm>
          <a:custGeom>
            <a:avLst/>
            <a:gdLst/>
            <a:ahLst/>
            <a:cxnLst/>
            <a:rect l="l" t="t" r="r" b="b"/>
            <a:pathLst>
              <a:path w="1831975" h="0">
                <a:moveTo>
                  <a:pt x="0" y="0"/>
                </a:moveTo>
                <a:lnTo>
                  <a:pt x="18319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042784" y="4671695"/>
            <a:ext cx="1830705" cy="0"/>
          </a:xfrm>
          <a:custGeom>
            <a:avLst/>
            <a:gdLst/>
            <a:ahLst/>
            <a:cxnLst/>
            <a:rect l="l" t="t" r="r" b="b"/>
            <a:pathLst>
              <a:path w="1830704" h="0">
                <a:moveTo>
                  <a:pt x="0" y="0"/>
                </a:moveTo>
                <a:lnTo>
                  <a:pt x="1830704" y="0"/>
                </a:lnTo>
              </a:path>
            </a:pathLst>
          </a:custGeom>
          <a:ln w="381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043419" y="4674234"/>
            <a:ext cx="1829435" cy="0"/>
          </a:xfrm>
          <a:custGeom>
            <a:avLst/>
            <a:gdLst/>
            <a:ahLst/>
            <a:cxnLst/>
            <a:rect l="l" t="t" r="r" b="b"/>
            <a:pathLst>
              <a:path w="1829434" h="0">
                <a:moveTo>
                  <a:pt x="0" y="0"/>
                </a:moveTo>
                <a:lnTo>
                  <a:pt x="18294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043736" y="467614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79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044372" y="4678045"/>
            <a:ext cx="1827530" cy="0"/>
          </a:xfrm>
          <a:custGeom>
            <a:avLst/>
            <a:gdLst/>
            <a:ahLst/>
            <a:cxnLst/>
            <a:rect l="l" t="t" r="r" b="b"/>
            <a:pathLst>
              <a:path w="1827529" h="0">
                <a:moveTo>
                  <a:pt x="0" y="0"/>
                </a:moveTo>
                <a:lnTo>
                  <a:pt x="182752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040720" y="4660265"/>
            <a:ext cx="1835150" cy="0"/>
          </a:xfrm>
          <a:custGeom>
            <a:avLst/>
            <a:gdLst/>
            <a:ahLst/>
            <a:cxnLst/>
            <a:rect l="l" t="t" r="r" b="b"/>
            <a:pathLst>
              <a:path w="1835150" h="0">
                <a:moveTo>
                  <a:pt x="0" y="0"/>
                </a:moveTo>
                <a:lnTo>
                  <a:pt x="1834832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040879" y="4662170"/>
            <a:ext cx="1834514" cy="0"/>
          </a:xfrm>
          <a:custGeom>
            <a:avLst/>
            <a:gdLst/>
            <a:ahLst/>
            <a:cxnLst/>
            <a:rect l="l" t="t" r="r" b="b"/>
            <a:pathLst>
              <a:path w="1834515" h="0">
                <a:moveTo>
                  <a:pt x="0" y="0"/>
                </a:moveTo>
                <a:lnTo>
                  <a:pt x="183451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041197" y="4664709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79" h="0">
                <a:moveTo>
                  <a:pt x="0" y="0"/>
                </a:moveTo>
                <a:lnTo>
                  <a:pt x="183387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041514" y="4666615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 h="0">
                <a:moveTo>
                  <a:pt x="0" y="0"/>
                </a:moveTo>
                <a:lnTo>
                  <a:pt x="183324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041832" y="4667884"/>
            <a:ext cx="1832610" cy="0"/>
          </a:xfrm>
          <a:custGeom>
            <a:avLst/>
            <a:gdLst/>
            <a:ahLst/>
            <a:cxnLst/>
            <a:rect l="l" t="t" r="r" b="b"/>
            <a:pathLst>
              <a:path w="1832609" h="0">
                <a:moveTo>
                  <a:pt x="0" y="0"/>
                </a:moveTo>
                <a:lnTo>
                  <a:pt x="183260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039926" y="4650104"/>
            <a:ext cx="1836420" cy="0"/>
          </a:xfrm>
          <a:custGeom>
            <a:avLst/>
            <a:gdLst/>
            <a:ahLst/>
            <a:cxnLst/>
            <a:rect l="l" t="t" r="r" b="b"/>
            <a:pathLst>
              <a:path w="1836420" h="0">
                <a:moveTo>
                  <a:pt x="0" y="0"/>
                </a:moveTo>
                <a:lnTo>
                  <a:pt x="1836419" y="0"/>
                </a:lnTo>
              </a:path>
            </a:pathLst>
          </a:custGeom>
          <a:ln w="3175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040244" y="4654550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784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040403" y="4658995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467" y="0"/>
                </a:lnTo>
              </a:path>
            </a:pathLst>
          </a:custGeom>
          <a:ln w="3175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039609" y="464470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039609" y="463486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039609" y="462534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039609" y="461581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039609" y="460597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039609" y="459644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039609" y="458692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039609" y="4577079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039609" y="456755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039609" y="4558029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039609" y="454818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039609" y="453866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039609" y="452913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039609" y="451929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039609" y="450977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039609" y="450024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039609" y="449040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039609" y="448087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039609" y="447135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039609" y="446151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039609" y="445198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039609" y="444246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039609" y="443261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039609" y="442309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039609" y="441356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039609" y="440372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039609" y="439420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039609" y="438467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039609" y="437483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039609" y="436530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039609" y="435578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039609" y="434594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039609" y="433641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039609" y="432689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039609" y="431704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039609" y="430752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039609" y="429799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039609" y="428815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040244" y="4258945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784" y="0"/>
                </a:lnTo>
              </a:path>
            </a:pathLst>
          </a:custGeom>
          <a:ln w="888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039926" y="4264025"/>
            <a:ext cx="1836420" cy="0"/>
          </a:xfrm>
          <a:custGeom>
            <a:avLst/>
            <a:gdLst/>
            <a:ahLst/>
            <a:cxnLst/>
            <a:rect l="l" t="t" r="r" b="b"/>
            <a:pathLst>
              <a:path w="1836420" h="0">
                <a:moveTo>
                  <a:pt x="0" y="0"/>
                </a:moveTo>
                <a:lnTo>
                  <a:pt x="1836419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039609" y="427418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905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040244" y="4225290"/>
            <a:ext cx="1835785" cy="29209"/>
          </a:xfrm>
          <a:custGeom>
            <a:avLst/>
            <a:gdLst/>
            <a:ahLst/>
            <a:cxnLst/>
            <a:rect l="l" t="t" r="r" b="b"/>
            <a:pathLst>
              <a:path w="1835784" h="29210">
                <a:moveTo>
                  <a:pt x="1835784" y="29209"/>
                </a:moveTo>
                <a:lnTo>
                  <a:pt x="0" y="29209"/>
                </a:lnTo>
                <a:lnTo>
                  <a:pt x="634" y="27939"/>
                </a:lnTo>
                <a:lnTo>
                  <a:pt x="634" y="24129"/>
                </a:lnTo>
                <a:lnTo>
                  <a:pt x="1269" y="22859"/>
                </a:lnTo>
                <a:lnTo>
                  <a:pt x="1269" y="20319"/>
                </a:lnTo>
                <a:lnTo>
                  <a:pt x="1904" y="19049"/>
                </a:lnTo>
                <a:lnTo>
                  <a:pt x="1904" y="17779"/>
                </a:lnTo>
                <a:lnTo>
                  <a:pt x="2539" y="16509"/>
                </a:lnTo>
                <a:lnTo>
                  <a:pt x="3174" y="13969"/>
                </a:lnTo>
                <a:lnTo>
                  <a:pt x="3174" y="12699"/>
                </a:lnTo>
                <a:lnTo>
                  <a:pt x="3809" y="11429"/>
                </a:lnTo>
                <a:lnTo>
                  <a:pt x="4444" y="8889"/>
                </a:lnTo>
                <a:lnTo>
                  <a:pt x="6349" y="5079"/>
                </a:lnTo>
                <a:lnTo>
                  <a:pt x="6984" y="2539"/>
                </a:lnTo>
                <a:lnTo>
                  <a:pt x="8254" y="0"/>
                </a:lnTo>
                <a:lnTo>
                  <a:pt x="1827529" y="0"/>
                </a:lnTo>
                <a:lnTo>
                  <a:pt x="1829434" y="3809"/>
                </a:lnTo>
                <a:lnTo>
                  <a:pt x="1829434" y="5079"/>
                </a:lnTo>
                <a:lnTo>
                  <a:pt x="1830704" y="7619"/>
                </a:lnTo>
                <a:lnTo>
                  <a:pt x="1831339" y="10159"/>
                </a:lnTo>
                <a:lnTo>
                  <a:pt x="1832609" y="12699"/>
                </a:lnTo>
                <a:lnTo>
                  <a:pt x="1832609" y="13969"/>
                </a:lnTo>
                <a:lnTo>
                  <a:pt x="1833879" y="17779"/>
                </a:lnTo>
                <a:lnTo>
                  <a:pt x="1833879" y="19049"/>
                </a:lnTo>
                <a:lnTo>
                  <a:pt x="1834514" y="21589"/>
                </a:lnTo>
                <a:lnTo>
                  <a:pt x="1834514" y="22859"/>
                </a:lnTo>
                <a:lnTo>
                  <a:pt x="1835149" y="24129"/>
                </a:lnTo>
                <a:lnTo>
                  <a:pt x="1835149" y="27939"/>
                </a:lnTo>
                <a:lnTo>
                  <a:pt x="1835784" y="29209"/>
                </a:lnTo>
                <a:close/>
              </a:path>
            </a:pathLst>
          </a:custGeom>
          <a:solidFill>
            <a:srgbClr val="CA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048499" y="4196715"/>
            <a:ext cx="1819275" cy="28575"/>
          </a:xfrm>
          <a:custGeom>
            <a:avLst/>
            <a:gdLst/>
            <a:ahLst/>
            <a:cxnLst/>
            <a:rect l="l" t="t" r="r" b="b"/>
            <a:pathLst>
              <a:path w="1819275" h="28575">
                <a:moveTo>
                  <a:pt x="1819275" y="28575"/>
                </a:moveTo>
                <a:lnTo>
                  <a:pt x="0" y="28575"/>
                </a:lnTo>
                <a:lnTo>
                  <a:pt x="1270" y="26034"/>
                </a:lnTo>
                <a:lnTo>
                  <a:pt x="1905" y="23494"/>
                </a:lnTo>
                <a:lnTo>
                  <a:pt x="3175" y="22224"/>
                </a:lnTo>
                <a:lnTo>
                  <a:pt x="4445" y="19684"/>
                </a:lnTo>
                <a:lnTo>
                  <a:pt x="5715" y="18414"/>
                </a:lnTo>
                <a:lnTo>
                  <a:pt x="6350" y="17144"/>
                </a:lnTo>
                <a:lnTo>
                  <a:pt x="6985" y="14604"/>
                </a:lnTo>
                <a:lnTo>
                  <a:pt x="8255" y="13334"/>
                </a:lnTo>
                <a:lnTo>
                  <a:pt x="8890" y="12064"/>
                </a:lnTo>
                <a:lnTo>
                  <a:pt x="11430" y="9524"/>
                </a:lnTo>
                <a:lnTo>
                  <a:pt x="12065" y="8254"/>
                </a:lnTo>
                <a:lnTo>
                  <a:pt x="14605" y="5714"/>
                </a:lnTo>
                <a:lnTo>
                  <a:pt x="15240" y="4444"/>
                </a:lnTo>
                <a:lnTo>
                  <a:pt x="19684" y="0"/>
                </a:lnTo>
                <a:lnTo>
                  <a:pt x="1798955" y="0"/>
                </a:lnTo>
                <a:lnTo>
                  <a:pt x="1802129" y="3174"/>
                </a:lnTo>
                <a:lnTo>
                  <a:pt x="1803399" y="3174"/>
                </a:lnTo>
                <a:lnTo>
                  <a:pt x="1804034" y="4444"/>
                </a:lnTo>
                <a:lnTo>
                  <a:pt x="1806574" y="6984"/>
                </a:lnTo>
                <a:lnTo>
                  <a:pt x="1807209" y="9524"/>
                </a:lnTo>
                <a:lnTo>
                  <a:pt x="1809749" y="12064"/>
                </a:lnTo>
                <a:lnTo>
                  <a:pt x="1810384" y="13334"/>
                </a:lnTo>
                <a:lnTo>
                  <a:pt x="1811654" y="14604"/>
                </a:lnTo>
                <a:lnTo>
                  <a:pt x="1812289" y="15874"/>
                </a:lnTo>
                <a:lnTo>
                  <a:pt x="1813559" y="17144"/>
                </a:lnTo>
                <a:lnTo>
                  <a:pt x="1814829" y="19684"/>
                </a:lnTo>
                <a:lnTo>
                  <a:pt x="1816099" y="20954"/>
                </a:lnTo>
                <a:lnTo>
                  <a:pt x="1816734" y="23494"/>
                </a:lnTo>
                <a:lnTo>
                  <a:pt x="1819275" y="28575"/>
                </a:lnTo>
                <a:close/>
              </a:path>
            </a:pathLst>
          </a:custGeom>
          <a:solidFill>
            <a:srgbClr val="CB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068184" y="4168139"/>
            <a:ext cx="1779270" cy="28575"/>
          </a:xfrm>
          <a:custGeom>
            <a:avLst/>
            <a:gdLst/>
            <a:ahLst/>
            <a:cxnLst/>
            <a:rect l="l" t="t" r="r" b="b"/>
            <a:pathLst>
              <a:path w="1779270" h="28575">
                <a:moveTo>
                  <a:pt x="1713865" y="1269"/>
                </a:moveTo>
                <a:lnTo>
                  <a:pt x="66040" y="1269"/>
                </a:lnTo>
                <a:lnTo>
                  <a:pt x="67310" y="0"/>
                </a:lnTo>
                <a:lnTo>
                  <a:pt x="1712595" y="0"/>
                </a:lnTo>
                <a:lnTo>
                  <a:pt x="1713865" y="1269"/>
                </a:lnTo>
                <a:close/>
              </a:path>
              <a:path w="1779270" h="28575">
                <a:moveTo>
                  <a:pt x="1729105" y="2539"/>
                </a:moveTo>
                <a:lnTo>
                  <a:pt x="50800" y="2539"/>
                </a:lnTo>
                <a:lnTo>
                  <a:pt x="52705" y="1269"/>
                </a:lnTo>
                <a:lnTo>
                  <a:pt x="1727200" y="1269"/>
                </a:lnTo>
                <a:lnTo>
                  <a:pt x="1729105" y="2539"/>
                </a:lnTo>
                <a:close/>
              </a:path>
              <a:path w="1779270" h="28575">
                <a:moveTo>
                  <a:pt x="1737360" y="3809"/>
                </a:moveTo>
                <a:lnTo>
                  <a:pt x="44450" y="3809"/>
                </a:lnTo>
                <a:lnTo>
                  <a:pt x="45720" y="2539"/>
                </a:lnTo>
                <a:lnTo>
                  <a:pt x="1733550" y="2539"/>
                </a:lnTo>
                <a:lnTo>
                  <a:pt x="1737360" y="3809"/>
                </a:lnTo>
                <a:close/>
              </a:path>
              <a:path w="1779270" h="28575">
                <a:moveTo>
                  <a:pt x="1740535" y="5079"/>
                </a:moveTo>
                <a:lnTo>
                  <a:pt x="39370" y="5079"/>
                </a:lnTo>
                <a:lnTo>
                  <a:pt x="40640" y="3809"/>
                </a:lnTo>
                <a:lnTo>
                  <a:pt x="1738630" y="3809"/>
                </a:lnTo>
                <a:lnTo>
                  <a:pt x="1740535" y="5079"/>
                </a:lnTo>
                <a:close/>
              </a:path>
              <a:path w="1779270" h="28575">
                <a:moveTo>
                  <a:pt x="1743710" y="6349"/>
                </a:moveTo>
                <a:lnTo>
                  <a:pt x="36195" y="6349"/>
                </a:lnTo>
                <a:lnTo>
                  <a:pt x="37465" y="5079"/>
                </a:lnTo>
                <a:lnTo>
                  <a:pt x="1741805" y="5079"/>
                </a:lnTo>
                <a:lnTo>
                  <a:pt x="1743710" y="6349"/>
                </a:lnTo>
                <a:close/>
              </a:path>
              <a:path w="1779270" h="28575">
                <a:moveTo>
                  <a:pt x="1746885" y="7619"/>
                </a:moveTo>
                <a:lnTo>
                  <a:pt x="33020" y="7619"/>
                </a:lnTo>
                <a:lnTo>
                  <a:pt x="34290" y="6349"/>
                </a:lnTo>
                <a:lnTo>
                  <a:pt x="1744980" y="6349"/>
                </a:lnTo>
                <a:lnTo>
                  <a:pt x="1746885" y="7619"/>
                </a:lnTo>
                <a:close/>
              </a:path>
              <a:path w="1779270" h="28575">
                <a:moveTo>
                  <a:pt x="1779270" y="28575"/>
                </a:moveTo>
                <a:lnTo>
                  <a:pt x="0" y="28575"/>
                </a:lnTo>
                <a:lnTo>
                  <a:pt x="4445" y="24129"/>
                </a:lnTo>
                <a:lnTo>
                  <a:pt x="5715" y="24129"/>
                </a:lnTo>
                <a:lnTo>
                  <a:pt x="12065" y="17779"/>
                </a:lnTo>
                <a:lnTo>
                  <a:pt x="13335" y="17779"/>
                </a:lnTo>
                <a:lnTo>
                  <a:pt x="14605" y="16509"/>
                </a:lnTo>
                <a:lnTo>
                  <a:pt x="16510" y="15239"/>
                </a:lnTo>
                <a:lnTo>
                  <a:pt x="17780" y="15239"/>
                </a:lnTo>
                <a:lnTo>
                  <a:pt x="19050" y="13969"/>
                </a:lnTo>
                <a:lnTo>
                  <a:pt x="20955" y="12699"/>
                </a:lnTo>
                <a:lnTo>
                  <a:pt x="22225" y="12699"/>
                </a:lnTo>
                <a:lnTo>
                  <a:pt x="23495" y="11429"/>
                </a:lnTo>
                <a:lnTo>
                  <a:pt x="25400" y="10159"/>
                </a:lnTo>
                <a:lnTo>
                  <a:pt x="27940" y="8889"/>
                </a:lnTo>
                <a:lnTo>
                  <a:pt x="29845" y="8889"/>
                </a:lnTo>
                <a:lnTo>
                  <a:pt x="31115" y="7619"/>
                </a:lnTo>
                <a:lnTo>
                  <a:pt x="1748155" y="7619"/>
                </a:lnTo>
                <a:lnTo>
                  <a:pt x="1750060" y="8889"/>
                </a:lnTo>
                <a:lnTo>
                  <a:pt x="1752600" y="10159"/>
                </a:lnTo>
                <a:lnTo>
                  <a:pt x="1754505" y="10159"/>
                </a:lnTo>
                <a:lnTo>
                  <a:pt x="1757045" y="11429"/>
                </a:lnTo>
                <a:lnTo>
                  <a:pt x="1758950" y="12699"/>
                </a:lnTo>
                <a:lnTo>
                  <a:pt x="1760220" y="13969"/>
                </a:lnTo>
                <a:lnTo>
                  <a:pt x="1761490" y="13969"/>
                </a:lnTo>
                <a:lnTo>
                  <a:pt x="1763395" y="15239"/>
                </a:lnTo>
                <a:lnTo>
                  <a:pt x="1764665" y="16509"/>
                </a:lnTo>
                <a:lnTo>
                  <a:pt x="1765935" y="16509"/>
                </a:lnTo>
                <a:lnTo>
                  <a:pt x="1771015" y="21589"/>
                </a:lnTo>
                <a:lnTo>
                  <a:pt x="1772920" y="21589"/>
                </a:lnTo>
                <a:lnTo>
                  <a:pt x="1776730" y="25399"/>
                </a:lnTo>
                <a:lnTo>
                  <a:pt x="1777365" y="26669"/>
                </a:lnTo>
                <a:lnTo>
                  <a:pt x="1779270" y="28575"/>
                </a:lnTo>
                <a:close/>
              </a:path>
            </a:pathLst>
          </a:custGeom>
          <a:solidFill>
            <a:srgbClr val="CC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039220" y="416775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0"/>
                </a:moveTo>
                <a:lnTo>
                  <a:pt x="58921" y="7606"/>
                </a:lnTo>
                <a:lnTo>
                  <a:pt x="28306" y="28306"/>
                </a:lnTo>
                <a:lnTo>
                  <a:pt x="7606" y="58921"/>
                </a:lnTo>
                <a:lnTo>
                  <a:pt x="0" y="96274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039609" y="4264025"/>
            <a:ext cx="0" cy="384810"/>
          </a:xfrm>
          <a:custGeom>
            <a:avLst/>
            <a:gdLst/>
            <a:ahLst/>
            <a:cxnLst/>
            <a:rect l="l" t="t" r="r" b="b"/>
            <a:pathLst>
              <a:path w="0" h="384810">
                <a:moveTo>
                  <a:pt x="0" y="0"/>
                </a:moveTo>
                <a:lnTo>
                  <a:pt x="0" y="38481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7039220" y="464883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0"/>
                </a:moveTo>
                <a:lnTo>
                  <a:pt x="7606" y="37352"/>
                </a:lnTo>
                <a:lnTo>
                  <a:pt x="28306" y="67968"/>
                </a:lnTo>
                <a:lnTo>
                  <a:pt x="58921" y="88668"/>
                </a:lnTo>
                <a:lnTo>
                  <a:pt x="96274" y="96274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135495" y="4744720"/>
            <a:ext cx="1645285" cy="0"/>
          </a:xfrm>
          <a:custGeom>
            <a:avLst/>
            <a:gdLst/>
            <a:ahLst/>
            <a:cxnLst/>
            <a:rect l="l" t="t" r="r" b="b"/>
            <a:pathLst>
              <a:path w="1645284" h="0">
                <a:moveTo>
                  <a:pt x="0" y="0"/>
                </a:moveTo>
                <a:lnTo>
                  <a:pt x="1645285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780780" y="464883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96274"/>
                </a:moveTo>
                <a:lnTo>
                  <a:pt x="37352" y="88668"/>
                </a:lnTo>
                <a:lnTo>
                  <a:pt x="67968" y="67968"/>
                </a:lnTo>
                <a:lnTo>
                  <a:pt x="88668" y="37352"/>
                </a:lnTo>
                <a:lnTo>
                  <a:pt x="96274" y="0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876665" y="4264025"/>
            <a:ext cx="0" cy="384810"/>
          </a:xfrm>
          <a:custGeom>
            <a:avLst/>
            <a:gdLst/>
            <a:ahLst/>
            <a:cxnLst/>
            <a:rect l="l" t="t" r="r" b="b"/>
            <a:pathLst>
              <a:path w="0" h="384810">
                <a:moveTo>
                  <a:pt x="0" y="38481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780780" y="416775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96274"/>
                </a:moveTo>
                <a:lnTo>
                  <a:pt x="88668" y="58921"/>
                </a:lnTo>
                <a:lnTo>
                  <a:pt x="67968" y="28306"/>
                </a:lnTo>
                <a:lnTo>
                  <a:pt x="37352" y="7606"/>
                </a:lnTo>
                <a:lnTo>
                  <a:pt x="0" y="0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135495" y="4168140"/>
            <a:ext cx="1645285" cy="0"/>
          </a:xfrm>
          <a:custGeom>
            <a:avLst/>
            <a:gdLst/>
            <a:ahLst/>
            <a:cxnLst/>
            <a:rect l="l" t="t" r="r" b="b"/>
            <a:pathLst>
              <a:path w="1645284" h="0">
                <a:moveTo>
                  <a:pt x="164528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 txBox="1"/>
          <p:nvPr/>
        </p:nvSpPr>
        <p:spPr>
          <a:xfrm>
            <a:off x="7604125" y="4339590"/>
            <a:ext cx="70993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Validator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4427854" y="3258820"/>
            <a:ext cx="812800" cy="873760"/>
          </a:xfrm>
          <a:custGeom>
            <a:avLst/>
            <a:gdLst/>
            <a:ahLst/>
            <a:cxnLst/>
            <a:rect l="l" t="t" r="r" b="b"/>
            <a:pathLst>
              <a:path w="812800" h="873760">
                <a:moveTo>
                  <a:pt x="0" y="873760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140325" y="3258820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29" h="101600">
                <a:moveTo>
                  <a:pt x="100330" y="0"/>
                </a:moveTo>
                <a:lnTo>
                  <a:pt x="0" y="23495"/>
                </a:lnTo>
                <a:lnTo>
                  <a:pt x="100330" y="0"/>
                </a:lnTo>
                <a:lnTo>
                  <a:pt x="83820" y="101600"/>
                </a:lnTo>
                <a:lnTo>
                  <a:pt x="10033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626609" y="4000817"/>
            <a:ext cx="80645" cy="0"/>
          </a:xfrm>
          <a:custGeom>
            <a:avLst/>
            <a:gdLst/>
            <a:ahLst/>
            <a:cxnLst/>
            <a:rect l="l" t="t" r="r" b="b"/>
            <a:pathLst>
              <a:path w="80645" h="0">
                <a:moveTo>
                  <a:pt x="0" y="0"/>
                </a:moveTo>
                <a:lnTo>
                  <a:pt x="80644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616450" y="399637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964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608829" y="399192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4" h="0">
                <a:moveTo>
                  <a:pt x="0" y="0"/>
                </a:moveTo>
                <a:lnTo>
                  <a:pt x="115887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602797" y="3987482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597400" y="3983037"/>
            <a:ext cx="138430" cy="0"/>
          </a:xfrm>
          <a:custGeom>
            <a:avLst/>
            <a:gdLst/>
            <a:ahLst/>
            <a:cxnLst/>
            <a:rect l="l" t="t" r="r" b="b"/>
            <a:pathLst>
              <a:path w="138429" h="0">
                <a:moveTo>
                  <a:pt x="0" y="0"/>
                </a:moveTo>
                <a:lnTo>
                  <a:pt x="138429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592637" y="3978592"/>
            <a:ext cx="148590" cy="0"/>
          </a:xfrm>
          <a:custGeom>
            <a:avLst/>
            <a:gdLst/>
            <a:ahLst/>
            <a:cxnLst/>
            <a:rect l="l" t="t" r="r" b="b"/>
            <a:pathLst>
              <a:path w="148589" h="0">
                <a:moveTo>
                  <a:pt x="0" y="0"/>
                </a:moveTo>
                <a:lnTo>
                  <a:pt x="148272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587875" y="3974147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 h="0">
                <a:moveTo>
                  <a:pt x="0" y="0"/>
                </a:moveTo>
                <a:lnTo>
                  <a:pt x="157479" y="0"/>
                </a:lnTo>
              </a:path>
            </a:pathLst>
          </a:custGeom>
          <a:ln w="444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584064" y="3969702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 h="0">
                <a:moveTo>
                  <a:pt x="0" y="0"/>
                </a:moveTo>
                <a:lnTo>
                  <a:pt x="165099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580889" y="3965257"/>
            <a:ext cx="172085" cy="0"/>
          </a:xfrm>
          <a:custGeom>
            <a:avLst/>
            <a:gdLst/>
            <a:ahLst/>
            <a:cxnLst/>
            <a:rect l="l" t="t" r="r" b="b"/>
            <a:pathLst>
              <a:path w="172085" h="0">
                <a:moveTo>
                  <a:pt x="0" y="0"/>
                </a:moveTo>
                <a:lnTo>
                  <a:pt x="172084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577926" y="3960812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9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4574857" y="3956367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832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572211" y="3951922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 h="0">
                <a:moveTo>
                  <a:pt x="0" y="0"/>
                </a:moveTo>
                <a:lnTo>
                  <a:pt x="18922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570306" y="3947477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567978" y="3943032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273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566284" y="3938587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1294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564803" y="3934142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 h="0">
                <a:moveTo>
                  <a:pt x="0" y="0"/>
                </a:moveTo>
                <a:lnTo>
                  <a:pt x="204258" y="0"/>
                </a:lnTo>
              </a:path>
            </a:pathLst>
          </a:custGeom>
          <a:ln w="4444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563321" y="3929697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562474" y="392366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562686" y="3925570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7856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563321" y="3927475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561416" y="391985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562051" y="3921759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560569" y="391477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560781" y="39160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87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561204" y="3917950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559934" y="39109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560146" y="3912234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560569" y="391350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559300" y="390652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559511" y="390842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4559934" y="390969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4559300" y="3902709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4559300" y="3904615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2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559300" y="3898582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559300" y="3894137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4559300" y="3888104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2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4559300" y="3890645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3810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4559511" y="388429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4559300" y="388556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4559300" y="388683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4560358" y="387985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4559934" y="38817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4560992" y="387604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4560569" y="387794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562262" y="3870325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4561628" y="387222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4561204" y="38741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4562474" y="3867467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915" y="0"/>
                </a:lnTo>
              </a:path>
            </a:pathLst>
          </a:custGeom>
          <a:ln w="444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4564803" y="3861434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 h="0">
                <a:moveTo>
                  <a:pt x="0" y="0"/>
                </a:moveTo>
                <a:lnTo>
                  <a:pt x="204258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4564379" y="3862704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 h="0">
                <a:moveTo>
                  <a:pt x="0" y="0"/>
                </a:moveTo>
                <a:lnTo>
                  <a:pt x="205104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563533" y="3864609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586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565014" y="3858577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5" h="0">
                <a:moveTo>
                  <a:pt x="0" y="0"/>
                </a:moveTo>
                <a:lnTo>
                  <a:pt x="203835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566496" y="3854132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0871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568189" y="3849687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849" y="0"/>
                </a:lnTo>
              </a:path>
            </a:pathLst>
          </a:custGeom>
          <a:ln w="4444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4570306" y="3845242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3040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572634" y="384079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 h="0">
                <a:moveTo>
                  <a:pt x="0" y="0"/>
                </a:moveTo>
                <a:lnTo>
                  <a:pt x="188594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4574962" y="3836352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578032" y="3831907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482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4581312" y="382238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238" y="0"/>
                </a:lnTo>
              </a:path>
            </a:pathLst>
          </a:custGeom>
          <a:ln w="1460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4594224" y="3800475"/>
            <a:ext cx="145415" cy="14604"/>
          </a:xfrm>
          <a:custGeom>
            <a:avLst/>
            <a:gdLst/>
            <a:ahLst/>
            <a:cxnLst/>
            <a:rect l="l" t="t" r="r" b="b"/>
            <a:pathLst>
              <a:path w="145414" h="14604">
                <a:moveTo>
                  <a:pt x="145415" y="14605"/>
                </a:moveTo>
                <a:lnTo>
                  <a:pt x="0" y="14605"/>
                </a:lnTo>
                <a:lnTo>
                  <a:pt x="4445" y="10159"/>
                </a:lnTo>
                <a:lnTo>
                  <a:pt x="6350" y="8889"/>
                </a:lnTo>
                <a:lnTo>
                  <a:pt x="7620" y="7619"/>
                </a:lnTo>
                <a:lnTo>
                  <a:pt x="9525" y="6984"/>
                </a:lnTo>
                <a:lnTo>
                  <a:pt x="12065" y="4444"/>
                </a:lnTo>
                <a:lnTo>
                  <a:pt x="13970" y="3809"/>
                </a:lnTo>
                <a:lnTo>
                  <a:pt x="15240" y="2539"/>
                </a:lnTo>
                <a:lnTo>
                  <a:pt x="17145" y="1269"/>
                </a:lnTo>
                <a:lnTo>
                  <a:pt x="18415" y="634"/>
                </a:lnTo>
                <a:lnTo>
                  <a:pt x="19367" y="0"/>
                </a:lnTo>
                <a:lnTo>
                  <a:pt x="125730" y="0"/>
                </a:lnTo>
                <a:lnTo>
                  <a:pt x="126365" y="634"/>
                </a:lnTo>
                <a:lnTo>
                  <a:pt x="128270" y="1269"/>
                </a:lnTo>
                <a:lnTo>
                  <a:pt x="129540" y="2539"/>
                </a:lnTo>
                <a:lnTo>
                  <a:pt x="131445" y="3809"/>
                </a:lnTo>
                <a:lnTo>
                  <a:pt x="132715" y="4444"/>
                </a:lnTo>
                <a:lnTo>
                  <a:pt x="134620" y="5714"/>
                </a:lnTo>
                <a:lnTo>
                  <a:pt x="135890" y="6984"/>
                </a:lnTo>
                <a:lnTo>
                  <a:pt x="137160" y="7619"/>
                </a:lnTo>
                <a:lnTo>
                  <a:pt x="139065" y="8889"/>
                </a:lnTo>
                <a:lnTo>
                  <a:pt x="141605" y="11429"/>
                </a:lnTo>
                <a:lnTo>
                  <a:pt x="143510" y="12699"/>
                </a:lnTo>
                <a:lnTo>
                  <a:pt x="145415" y="14605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613592" y="3785870"/>
            <a:ext cx="106680" cy="14604"/>
          </a:xfrm>
          <a:custGeom>
            <a:avLst/>
            <a:gdLst/>
            <a:ahLst/>
            <a:cxnLst/>
            <a:rect l="l" t="t" r="r" b="b"/>
            <a:pathLst>
              <a:path w="106679" h="14604">
                <a:moveTo>
                  <a:pt x="54927" y="634"/>
                </a:moveTo>
                <a:lnTo>
                  <a:pt x="51117" y="634"/>
                </a:lnTo>
                <a:lnTo>
                  <a:pt x="53022" y="0"/>
                </a:lnTo>
                <a:lnTo>
                  <a:pt x="54927" y="634"/>
                </a:lnTo>
                <a:close/>
              </a:path>
              <a:path w="106679" h="14604">
                <a:moveTo>
                  <a:pt x="66357" y="1269"/>
                </a:moveTo>
                <a:lnTo>
                  <a:pt x="40322" y="1269"/>
                </a:lnTo>
                <a:lnTo>
                  <a:pt x="42227" y="634"/>
                </a:lnTo>
                <a:lnTo>
                  <a:pt x="64452" y="634"/>
                </a:lnTo>
                <a:lnTo>
                  <a:pt x="66357" y="1269"/>
                </a:lnTo>
                <a:close/>
              </a:path>
              <a:path w="106679" h="14604">
                <a:moveTo>
                  <a:pt x="70167" y="1904"/>
                </a:moveTo>
                <a:lnTo>
                  <a:pt x="36512" y="1904"/>
                </a:lnTo>
                <a:lnTo>
                  <a:pt x="38417" y="1269"/>
                </a:lnTo>
                <a:lnTo>
                  <a:pt x="68262" y="1269"/>
                </a:lnTo>
                <a:lnTo>
                  <a:pt x="70167" y="1904"/>
                </a:lnTo>
                <a:close/>
              </a:path>
              <a:path w="106679" h="14604">
                <a:moveTo>
                  <a:pt x="73977" y="2539"/>
                </a:moveTo>
                <a:lnTo>
                  <a:pt x="32702" y="2539"/>
                </a:lnTo>
                <a:lnTo>
                  <a:pt x="34607" y="1904"/>
                </a:lnTo>
                <a:lnTo>
                  <a:pt x="72072" y="1904"/>
                </a:lnTo>
                <a:lnTo>
                  <a:pt x="73977" y="2539"/>
                </a:lnTo>
                <a:close/>
              </a:path>
              <a:path w="106679" h="14604">
                <a:moveTo>
                  <a:pt x="79057" y="3809"/>
                </a:moveTo>
                <a:lnTo>
                  <a:pt x="26987" y="3809"/>
                </a:lnTo>
                <a:lnTo>
                  <a:pt x="30797" y="2539"/>
                </a:lnTo>
                <a:lnTo>
                  <a:pt x="75882" y="2539"/>
                </a:lnTo>
                <a:lnTo>
                  <a:pt x="77152" y="3174"/>
                </a:lnTo>
                <a:lnTo>
                  <a:pt x="79057" y="3809"/>
                </a:lnTo>
                <a:close/>
              </a:path>
              <a:path w="106679" h="14604">
                <a:moveTo>
                  <a:pt x="106362" y="14605"/>
                </a:moveTo>
                <a:lnTo>
                  <a:pt x="0" y="14605"/>
                </a:lnTo>
                <a:lnTo>
                  <a:pt x="952" y="13969"/>
                </a:lnTo>
                <a:lnTo>
                  <a:pt x="2857" y="13334"/>
                </a:lnTo>
                <a:lnTo>
                  <a:pt x="4127" y="12064"/>
                </a:lnTo>
                <a:lnTo>
                  <a:pt x="7937" y="10794"/>
                </a:lnTo>
                <a:lnTo>
                  <a:pt x="9207" y="10159"/>
                </a:lnTo>
                <a:lnTo>
                  <a:pt x="11112" y="8889"/>
                </a:lnTo>
                <a:lnTo>
                  <a:pt x="13017" y="8254"/>
                </a:lnTo>
                <a:lnTo>
                  <a:pt x="14287" y="7619"/>
                </a:lnTo>
                <a:lnTo>
                  <a:pt x="21907" y="5079"/>
                </a:lnTo>
                <a:lnTo>
                  <a:pt x="23177" y="4444"/>
                </a:lnTo>
                <a:lnTo>
                  <a:pt x="25082" y="3809"/>
                </a:lnTo>
                <a:lnTo>
                  <a:pt x="80962" y="3809"/>
                </a:lnTo>
                <a:lnTo>
                  <a:pt x="88582" y="6349"/>
                </a:lnTo>
                <a:lnTo>
                  <a:pt x="89852" y="6984"/>
                </a:lnTo>
                <a:lnTo>
                  <a:pt x="95567" y="8889"/>
                </a:lnTo>
                <a:lnTo>
                  <a:pt x="96837" y="10159"/>
                </a:lnTo>
                <a:lnTo>
                  <a:pt x="100647" y="11429"/>
                </a:lnTo>
                <a:lnTo>
                  <a:pt x="101917" y="12064"/>
                </a:lnTo>
                <a:lnTo>
                  <a:pt x="103822" y="13334"/>
                </a:lnTo>
                <a:lnTo>
                  <a:pt x="105727" y="13969"/>
                </a:lnTo>
                <a:lnTo>
                  <a:pt x="106362" y="14605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 txBox="1"/>
          <p:nvPr/>
        </p:nvSpPr>
        <p:spPr>
          <a:xfrm>
            <a:off x="4597400" y="3789679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5472429" y="4455795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 h="0">
                <a:moveTo>
                  <a:pt x="0" y="0"/>
                </a:moveTo>
                <a:lnTo>
                  <a:pt x="156718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6953884" y="439864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874384" y="456533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199" y="0"/>
                </a:lnTo>
              </a:path>
            </a:pathLst>
          </a:custGeom>
          <a:ln w="4444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863590" y="4560887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788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855334" y="45561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299" y="0"/>
                </a:lnTo>
              </a:path>
            </a:pathLst>
          </a:custGeom>
          <a:ln w="5079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849619" y="4551362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 h="0">
                <a:moveTo>
                  <a:pt x="0" y="0"/>
                </a:moveTo>
                <a:lnTo>
                  <a:pt x="125729" y="0"/>
                </a:lnTo>
              </a:path>
            </a:pathLst>
          </a:custGeom>
          <a:ln w="4444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844222" y="454691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 h="0">
                <a:moveTo>
                  <a:pt x="0" y="0"/>
                </a:moveTo>
                <a:lnTo>
                  <a:pt x="136524" y="0"/>
                </a:lnTo>
              </a:path>
            </a:pathLst>
          </a:custGeom>
          <a:ln w="4444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839459" y="4542472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 h="0">
                <a:moveTo>
                  <a:pt x="0" y="0"/>
                </a:moveTo>
                <a:lnTo>
                  <a:pt x="146049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834379" y="4537709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6209" y="0"/>
                </a:lnTo>
              </a:path>
            </a:pathLst>
          </a:custGeom>
          <a:ln w="5079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830569" y="4532947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827606" y="4528502"/>
            <a:ext cx="170180" cy="0"/>
          </a:xfrm>
          <a:custGeom>
            <a:avLst/>
            <a:gdLst/>
            <a:ahLst/>
            <a:cxnLst/>
            <a:rect l="l" t="t" r="r" b="b"/>
            <a:pathLst>
              <a:path w="170179" h="0">
                <a:moveTo>
                  <a:pt x="0" y="0"/>
                </a:moveTo>
                <a:lnTo>
                  <a:pt x="169756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823902" y="452374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4" y="0"/>
                </a:lnTo>
              </a:path>
            </a:pathLst>
          </a:custGeom>
          <a:ln w="5080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821044" y="4518977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 h="0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818716" y="451453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536" y="0"/>
                </a:lnTo>
              </a:path>
            </a:pathLst>
          </a:custGeom>
          <a:ln w="4444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816387" y="4510087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 h="0">
                <a:moveTo>
                  <a:pt x="0" y="0"/>
                </a:moveTo>
                <a:lnTo>
                  <a:pt x="192193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814483" y="4504054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6003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815117" y="4505325"/>
            <a:ext cx="194945" cy="0"/>
          </a:xfrm>
          <a:custGeom>
            <a:avLst/>
            <a:gdLst/>
            <a:ahLst/>
            <a:cxnLst/>
            <a:rect l="l" t="t" r="r" b="b"/>
            <a:pathLst>
              <a:path w="194945" h="0">
                <a:moveTo>
                  <a:pt x="0" y="0"/>
                </a:moveTo>
                <a:lnTo>
                  <a:pt x="194733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816176" y="4507229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2616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812578" y="450056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813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811096" y="4496117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776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809403" y="4491354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6163" y="0"/>
                </a:lnTo>
              </a:path>
            </a:pathLst>
          </a:custGeom>
          <a:ln w="5080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808344" y="44850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808979" y="4487545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7009" y="0"/>
                </a:lnTo>
              </a:path>
            </a:pathLst>
          </a:custGeom>
          <a:ln w="3810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807709" y="4481829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808344" y="448373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806651" y="447675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807074" y="447865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807074" y="447992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805804" y="4471034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806016" y="447294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806439" y="44748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5805169" y="446722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5805487" y="446912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5805169" y="446373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5804746" y="445706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0">
                <a:moveTo>
                  <a:pt x="0" y="0"/>
                </a:moveTo>
                <a:lnTo>
                  <a:pt x="215476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5805169" y="445960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810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5805169" y="445325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5804958" y="4455159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3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5805169" y="444976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5805328" y="444436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312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5805169" y="444627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5806227" y="443928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5805804" y="444119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5805645" y="444309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677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5807074" y="443420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5806862" y="443547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5806439" y="4437379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5807709" y="4431029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550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5807074" y="443293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5808767" y="4425950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433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5808344" y="442785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80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5808344" y="4429125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80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5809191" y="4422140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586" y="0"/>
                </a:lnTo>
              </a:path>
            </a:pathLst>
          </a:custGeom>
          <a:ln w="5080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5810884" y="4417377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3200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5812366" y="4412932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236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5813847" y="4408170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273" y="0"/>
                </a:lnTo>
              </a:path>
            </a:pathLst>
          </a:custGeom>
          <a:ln w="5080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5816176" y="4403407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2616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5818504" y="439896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5820726" y="4394517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5823584" y="4389754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9" y="0"/>
                </a:lnTo>
              </a:path>
            </a:pathLst>
          </a:custGeom>
          <a:ln w="507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5827182" y="4379595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4" h="0">
                <a:moveTo>
                  <a:pt x="0" y="0"/>
                </a:moveTo>
                <a:lnTo>
                  <a:pt x="170603" y="0"/>
                </a:lnTo>
              </a:path>
            </a:pathLst>
          </a:custGeom>
          <a:ln w="1524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5840094" y="4356735"/>
            <a:ext cx="144780" cy="15240"/>
          </a:xfrm>
          <a:custGeom>
            <a:avLst/>
            <a:gdLst/>
            <a:ahLst/>
            <a:cxnLst/>
            <a:rect l="l" t="t" r="r" b="b"/>
            <a:pathLst>
              <a:path w="144779" h="15239">
                <a:moveTo>
                  <a:pt x="144780" y="15240"/>
                </a:moveTo>
                <a:lnTo>
                  <a:pt x="0" y="15240"/>
                </a:lnTo>
                <a:lnTo>
                  <a:pt x="3175" y="12064"/>
                </a:lnTo>
                <a:lnTo>
                  <a:pt x="5080" y="10794"/>
                </a:lnTo>
                <a:lnTo>
                  <a:pt x="7620" y="8254"/>
                </a:lnTo>
                <a:lnTo>
                  <a:pt x="9525" y="6984"/>
                </a:lnTo>
                <a:lnTo>
                  <a:pt x="12065" y="4444"/>
                </a:lnTo>
                <a:lnTo>
                  <a:pt x="13970" y="3809"/>
                </a:lnTo>
                <a:lnTo>
                  <a:pt x="15240" y="2539"/>
                </a:lnTo>
                <a:lnTo>
                  <a:pt x="17145" y="1269"/>
                </a:lnTo>
                <a:lnTo>
                  <a:pt x="19050" y="634"/>
                </a:lnTo>
                <a:lnTo>
                  <a:pt x="19684" y="0"/>
                </a:lnTo>
                <a:lnTo>
                  <a:pt x="125095" y="0"/>
                </a:lnTo>
                <a:lnTo>
                  <a:pt x="125730" y="634"/>
                </a:lnTo>
                <a:lnTo>
                  <a:pt x="127635" y="1269"/>
                </a:lnTo>
                <a:lnTo>
                  <a:pt x="129540" y="2539"/>
                </a:lnTo>
                <a:lnTo>
                  <a:pt x="130810" y="3809"/>
                </a:lnTo>
                <a:lnTo>
                  <a:pt x="132715" y="4444"/>
                </a:lnTo>
                <a:lnTo>
                  <a:pt x="135255" y="6984"/>
                </a:lnTo>
                <a:lnTo>
                  <a:pt x="137160" y="8254"/>
                </a:lnTo>
                <a:lnTo>
                  <a:pt x="139700" y="10794"/>
                </a:lnTo>
                <a:lnTo>
                  <a:pt x="141605" y="12064"/>
                </a:lnTo>
                <a:lnTo>
                  <a:pt x="144780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5859779" y="4341495"/>
            <a:ext cx="105410" cy="15240"/>
          </a:xfrm>
          <a:custGeom>
            <a:avLst/>
            <a:gdLst/>
            <a:ahLst/>
            <a:cxnLst/>
            <a:rect l="l" t="t" r="r" b="b"/>
            <a:pathLst>
              <a:path w="105410" h="15239">
                <a:moveTo>
                  <a:pt x="53975" y="634"/>
                </a:moveTo>
                <a:lnTo>
                  <a:pt x="51435" y="634"/>
                </a:lnTo>
                <a:lnTo>
                  <a:pt x="52705" y="0"/>
                </a:lnTo>
                <a:lnTo>
                  <a:pt x="53975" y="634"/>
                </a:lnTo>
                <a:close/>
              </a:path>
              <a:path w="105410" h="15239">
                <a:moveTo>
                  <a:pt x="65405" y="1269"/>
                </a:moveTo>
                <a:lnTo>
                  <a:pt x="40005" y="1269"/>
                </a:lnTo>
                <a:lnTo>
                  <a:pt x="41910" y="634"/>
                </a:lnTo>
                <a:lnTo>
                  <a:pt x="63500" y="634"/>
                </a:lnTo>
                <a:lnTo>
                  <a:pt x="65405" y="1269"/>
                </a:lnTo>
                <a:close/>
              </a:path>
              <a:path w="105410" h="15239">
                <a:moveTo>
                  <a:pt x="69215" y="1904"/>
                </a:moveTo>
                <a:lnTo>
                  <a:pt x="36195" y="1904"/>
                </a:lnTo>
                <a:lnTo>
                  <a:pt x="38100" y="1269"/>
                </a:lnTo>
                <a:lnTo>
                  <a:pt x="67310" y="1269"/>
                </a:lnTo>
                <a:lnTo>
                  <a:pt x="69215" y="1904"/>
                </a:lnTo>
                <a:close/>
              </a:path>
              <a:path w="105410" h="15239">
                <a:moveTo>
                  <a:pt x="73025" y="2539"/>
                </a:moveTo>
                <a:lnTo>
                  <a:pt x="32385" y="2539"/>
                </a:lnTo>
                <a:lnTo>
                  <a:pt x="34290" y="1904"/>
                </a:lnTo>
                <a:lnTo>
                  <a:pt x="71120" y="1904"/>
                </a:lnTo>
                <a:lnTo>
                  <a:pt x="73025" y="2539"/>
                </a:lnTo>
                <a:close/>
              </a:path>
              <a:path w="105410" h="15239">
                <a:moveTo>
                  <a:pt x="81915" y="5079"/>
                </a:moveTo>
                <a:lnTo>
                  <a:pt x="23495" y="5079"/>
                </a:lnTo>
                <a:lnTo>
                  <a:pt x="25400" y="4444"/>
                </a:lnTo>
                <a:lnTo>
                  <a:pt x="26670" y="3809"/>
                </a:lnTo>
                <a:lnTo>
                  <a:pt x="30480" y="2539"/>
                </a:lnTo>
                <a:lnTo>
                  <a:pt x="74930" y="2539"/>
                </a:lnTo>
                <a:lnTo>
                  <a:pt x="78740" y="3809"/>
                </a:lnTo>
                <a:lnTo>
                  <a:pt x="80010" y="4444"/>
                </a:lnTo>
                <a:lnTo>
                  <a:pt x="81915" y="5079"/>
                </a:lnTo>
                <a:close/>
              </a:path>
              <a:path w="105410" h="15239">
                <a:moveTo>
                  <a:pt x="105410" y="15240"/>
                </a:moveTo>
                <a:lnTo>
                  <a:pt x="0" y="15240"/>
                </a:lnTo>
                <a:lnTo>
                  <a:pt x="635" y="14604"/>
                </a:lnTo>
                <a:lnTo>
                  <a:pt x="2540" y="13969"/>
                </a:lnTo>
                <a:lnTo>
                  <a:pt x="3810" y="12699"/>
                </a:lnTo>
                <a:lnTo>
                  <a:pt x="5715" y="12064"/>
                </a:lnTo>
                <a:lnTo>
                  <a:pt x="7620" y="10794"/>
                </a:lnTo>
                <a:lnTo>
                  <a:pt x="8890" y="10159"/>
                </a:lnTo>
                <a:lnTo>
                  <a:pt x="14605" y="8254"/>
                </a:lnTo>
                <a:lnTo>
                  <a:pt x="15875" y="6984"/>
                </a:lnTo>
                <a:lnTo>
                  <a:pt x="21590" y="5079"/>
                </a:lnTo>
                <a:lnTo>
                  <a:pt x="83820" y="5079"/>
                </a:lnTo>
                <a:lnTo>
                  <a:pt x="89535" y="6984"/>
                </a:lnTo>
                <a:lnTo>
                  <a:pt x="90805" y="8254"/>
                </a:lnTo>
                <a:lnTo>
                  <a:pt x="96520" y="10159"/>
                </a:lnTo>
                <a:lnTo>
                  <a:pt x="97790" y="10794"/>
                </a:lnTo>
                <a:lnTo>
                  <a:pt x="99695" y="12064"/>
                </a:lnTo>
                <a:lnTo>
                  <a:pt x="101600" y="12699"/>
                </a:lnTo>
                <a:lnTo>
                  <a:pt x="102870" y="13969"/>
                </a:lnTo>
                <a:lnTo>
                  <a:pt x="104775" y="14604"/>
                </a:lnTo>
                <a:lnTo>
                  <a:pt x="105410" y="15240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 txBox="1"/>
          <p:nvPr/>
        </p:nvSpPr>
        <p:spPr>
          <a:xfrm>
            <a:off x="5883275" y="4349750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u="sng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1870710" y="5751195"/>
            <a:ext cx="1513205" cy="678180"/>
          </a:xfrm>
          <a:custGeom>
            <a:avLst/>
            <a:gdLst/>
            <a:ahLst/>
            <a:cxnLst/>
            <a:rect l="l" t="t" r="r" b="b"/>
            <a:pathLst>
              <a:path w="1513204" h="678179">
                <a:moveTo>
                  <a:pt x="1513205" y="678180"/>
                </a:moveTo>
                <a:lnTo>
                  <a:pt x="0" y="0"/>
                </a:lnTo>
              </a:path>
            </a:pathLst>
          </a:custGeom>
          <a:ln w="38100">
            <a:solidFill>
              <a:srgbClr val="4E80BD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870710" y="5734050"/>
            <a:ext cx="101600" cy="104139"/>
          </a:xfrm>
          <a:custGeom>
            <a:avLst/>
            <a:gdLst/>
            <a:ahLst/>
            <a:cxnLst/>
            <a:rect l="l" t="t" r="r" b="b"/>
            <a:pathLst>
              <a:path w="101600" h="104139">
                <a:moveTo>
                  <a:pt x="0" y="17145"/>
                </a:moveTo>
                <a:lnTo>
                  <a:pt x="54610" y="104140"/>
                </a:lnTo>
                <a:lnTo>
                  <a:pt x="0" y="17145"/>
                </a:lnTo>
                <a:lnTo>
                  <a:pt x="101600" y="0"/>
                </a:lnTo>
                <a:lnTo>
                  <a:pt x="0" y="17145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5662294" y="6077584"/>
            <a:ext cx="1689735" cy="0"/>
          </a:xfrm>
          <a:custGeom>
            <a:avLst/>
            <a:gdLst/>
            <a:ahLst/>
            <a:cxnLst/>
            <a:rect l="l" t="t" r="r" b="b"/>
            <a:pathLst>
              <a:path w="1689734" h="0">
                <a:moveTo>
                  <a:pt x="0" y="0"/>
                </a:moveTo>
                <a:lnTo>
                  <a:pt x="168973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5664199" y="6078854"/>
            <a:ext cx="1685925" cy="0"/>
          </a:xfrm>
          <a:custGeom>
            <a:avLst/>
            <a:gdLst/>
            <a:ahLst/>
            <a:cxnLst/>
            <a:rect l="l" t="t" r="r" b="b"/>
            <a:pathLst>
              <a:path w="1685925" h="0">
                <a:moveTo>
                  <a:pt x="0" y="0"/>
                </a:moveTo>
                <a:lnTo>
                  <a:pt x="168592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5668009" y="6079807"/>
            <a:ext cx="1678305" cy="0"/>
          </a:xfrm>
          <a:custGeom>
            <a:avLst/>
            <a:gdLst/>
            <a:ahLst/>
            <a:cxnLst/>
            <a:rect l="l" t="t" r="r" b="b"/>
            <a:pathLst>
              <a:path w="1678304" h="0">
                <a:moveTo>
                  <a:pt x="0" y="0"/>
                </a:moveTo>
                <a:lnTo>
                  <a:pt x="167830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5670549" y="6080442"/>
            <a:ext cx="1673225" cy="0"/>
          </a:xfrm>
          <a:custGeom>
            <a:avLst/>
            <a:gdLst/>
            <a:ahLst/>
            <a:cxnLst/>
            <a:rect l="l" t="t" r="r" b="b"/>
            <a:pathLst>
              <a:path w="1673225" h="0">
                <a:moveTo>
                  <a:pt x="0" y="0"/>
                </a:moveTo>
                <a:lnTo>
                  <a:pt x="167322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5673724" y="6081077"/>
            <a:ext cx="1666875" cy="0"/>
          </a:xfrm>
          <a:custGeom>
            <a:avLst/>
            <a:gdLst/>
            <a:ahLst/>
            <a:cxnLst/>
            <a:rect l="l" t="t" r="r" b="b"/>
            <a:pathLst>
              <a:path w="1666875" h="0">
                <a:moveTo>
                  <a:pt x="0" y="0"/>
                </a:moveTo>
                <a:lnTo>
                  <a:pt x="166687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5676264" y="6081712"/>
            <a:ext cx="1661795" cy="0"/>
          </a:xfrm>
          <a:custGeom>
            <a:avLst/>
            <a:gdLst/>
            <a:ahLst/>
            <a:cxnLst/>
            <a:rect l="l" t="t" r="r" b="b"/>
            <a:pathLst>
              <a:path w="1661795" h="0">
                <a:moveTo>
                  <a:pt x="0" y="0"/>
                </a:moveTo>
                <a:lnTo>
                  <a:pt x="166179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5680074" y="6082347"/>
            <a:ext cx="1654175" cy="0"/>
          </a:xfrm>
          <a:custGeom>
            <a:avLst/>
            <a:gdLst/>
            <a:ahLst/>
            <a:cxnLst/>
            <a:rect l="l" t="t" r="r" b="b"/>
            <a:pathLst>
              <a:path w="1654175" h="0">
                <a:moveTo>
                  <a:pt x="0" y="0"/>
                </a:moveTo>
                <a:lnTo>
                  <a:pt x="165417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5688964" y="6082982"/>
            <a:ext cx="1636395" cy="0"/>
          </a:xfrm>
          <a:custGeom>
            <a:avLst/>
            <a:gdLst/>
            <a:ahLst/>
            <a:cxnLst/>
            <a:rect l="l" t="t" r="r" b="b"/>
            <a:pathLst>
              <a:path w="1636395" h="0">
                <a:moveTo>
                  <a:pt x="0" y="0"/>
                </a:moveTo>
                <a:lnTo>
                  <a:pt x="163639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5647054" y="6073140"/>
            <a:ext cx="1720214" cy="0"/>
          </a:xfrm>
          <a:custGeom>
            <a:avLst/>
            <a:gdLst/>
            <a:ahLst/>
            <a:cxnLst/>
            <a:rect l="l" t="t" r="r" b="b"/>
            <a:pathLst>
              <a:path w="1720215" h="0">
                <a:moveTo>
                  <a:pt x="0" y="0"/>
                </a:moveTo>
                <a:lnTo>
                  <a:pt x="1720214" y="0"/>
                </a:lnTo>
              </a:path>
            </a:pathLst>
          </a:custGeom>
          <a:ln w="762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5637212" y="6065202"/>
            <a:ext cx="1739900" cy="0"/>
          </a:xfrm>
          <a:custGeom>
            <a:avLst/>
            <a:gdLst/>
            <a:ahLst/>
            <a:cxnLst/>
            <a:rect l="l" t="t" r="r" b="b"/>
            <a:pathLst>
              <a:path w="1739900" h="0">
                <a:moveTo>
                  <a:pt x="0" y="0"/>
                </a:moveTo>
                <a:lnTo>
                  <a:pt x="1739899" y="0"/>
                </a:lnTo>
              </a:path>
            </a:pathLst>
          </a:custGeom>
          <a:ln w="8254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5630862" y="6057582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 h="0">
                <a:moveTo>
                  <a:pt x="0" y="0"/>
                </a:moveTo>
                <a:lnTo>
                  <a:pt x="1752599" y="0"/>
                </a:lnTo>
              </a:path>
            </a:pathLst>
          </a:custGeom>
          <a:ln w="698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5625464" y="6049962"/>
            <a:ext cx="1763395" cy="0"/>
          </a:xfrm>
          <a:custGeom>
            <a:avLst/>
            <a:gdLst/>
            <a:ahLst/>
            <a:cxnLst/>
            <a:rect l="l" t="t" r="r" b="b"/>
            <a:pathLst>
              <a:path w="1763395" h="0">
                <a:moveTo>
                  <a:pt x="0" y="0"/>
                </a:moveTo>
                <a:lnTo>
                  <a:pt x="1763394" y="0"/>
                </a:lnTo>
              </a:path>
            </a:pathLst>
          </a:custGeom>
          <a:ln w="825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5621337" y="6042025"/>
            <a:ext cx="1771650" cy="0"/>
          </a:xfrm>
          <a:custGeom>
            <a:avLst/>
            <a:gdLst/>
            <a:ahLst/>
            <a:cxnLst/>
            <a:rect l="l" t="t" r="r" b="b"/>
            <a:pathLst>
              <a:path w="1771650" h="0">
                <a:moveTo>
                  <a:pt x="0" y="0"/>
                </a:moveTo>
                <a:lnTo>
                  <a:pt x="1771649" y="0"/>
                </a:lnTo>
              </a:path>
            </a:pathLst>
          </a:custGeom>
          <a:ln w="761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5617844" y="6034404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5616574" y="602424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5616574" y="602551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5617209" y="6026784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5617209" y="6028054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5617844" y="6029325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5617844" y="6030595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5614987" y="6016625"/>
            <a:ext cx="1784350" cy="0"/>
          </a:xfrm>
          <a:custGeom>
            <a:avLst/>
            <a:gdLst/>
            <a:ahLst/>
            <a:cxnLst/>
            <a:rect l="l" t="t" r="r" b="b"/>
            <a:pathLst>
              <a:path w="1784350" h="0">
                <a:moveTo>
                  <a:pt x="0" y="0"/>
                </a:moveTo>
                <a:lnTo>
                  <a:pt x="178434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5615304" y="6018529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5615622" y="6020434"/>
            <a:ext cx="1783080" cy="0"/>
          </a:xfrm>
          <a:custGeom>
            <a:avLst/>
            <a:gdLst/>
            <a:ahLst/>
            <a:cxnLst/>
            <a:rect l="l" t="t" r="r" b="b"/>
            <a:pathLst>
              <a:path w="1783079" h="0">
                <a:moveTo>
                  <a:pt x="0" y="0"/>
                </a:moveTo>
                <a:lnTo>
                  <a:pt x="178307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5615939" y="6021704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5616257" y="6022975"/>
            <a:ext cx="1781810" cy="0"/>
          </a:xfrm>
          <a:custGeom>
            <a:avLst/>
            <a:gdLst/>
            <a:ahLst/>
            <a:cxnLst/>
            <a:rect l="l" t="t" r="r" b="b"/>
            <a:pathLst>
              <a:path w="1781809" h="0">
                <a:moveTo>
                  <a:pt x="0" y="0"/>
                </a:moveTo>
                <a:lnTo>
                  <a:pt x="178180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5614352" y="6011545"/>
            <a:ext cx="1785620" cy="0"/>
          </a:xfrm>
          <a:custGeom>
            <a:avLst/>
            <a:gdLst/>
            <a:ahLst/>
            <a:cxnLst/>
            <a:rect l="l" t="t" r="r" b="b"/>
            <a:pathLst>
              <a:path w="1785620" h="0">
                <a:moveTo>
                  <a:pt x="0" y="0"/>
                </a:moveTo>
                <a:lnTo>
                  <a:pt x="1785619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5614035" y="600392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350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5614352" y="6007734"/>
            <a:ext cx="1785620" cy="0"/>
          </a:xfrm>
          <a:custGeom>
            <a:avLst/>
            <a:gdLst/>
            <a:ahLst/>
            <a:cxnLst/>
            <a:rect l="l" t="t" r="r" b="b"/>
            <a:pathLst>
              <a:path w="1785620" h="0">
                <a:moveTo>
                  <a:pt x="0" y="0"/>
                </a:moveTo>
                <a:lnTo>
                  <a:pt x="1785619" y="0"/>
                </a:lnTo>
              </a:path>
            </a:pathLst>
          </a:custGeom>
          <a:ln w="317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5614035" y="599598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5614035" y="598836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5614035" y="598106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5614035" y="597312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5614035" y="596550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5614035" y="595788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5614035" y="594995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5614035" y="5942329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5614035" y="593471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5614035" y="592709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5614035" y="591947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5614035" y="591185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5614035" y="590391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5614035" y="589629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5614035" y="588899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5614035" y="588105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5614035" y="587343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5614035" y="586581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5614035" y="585787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5614035" y="5850254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5614035" y="584263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5614035" y="58350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5614035" y="582739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5614035" y="581977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5614035" y="581183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5614035" y="580421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5614035" y="57969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5614035" y="578897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5614035" y="578135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5614035" y="577373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5614035" y="576580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5614035" y="5758179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5614035" y="575056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5614035" y="574294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5614035" y="573532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5614035" y="572770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5614035" y="571976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5614669" y="569595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507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5614669" y="5699125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5614035" y="57080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1650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5620067" y="5671184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 h="0">
                <a:moveTo>
                  <a:pt x="0" y="0"/>
                </a:moveTo>
                <a:lnTo>
                  <a:pt x="177387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5619749" y="5672454"/>
            <a:ext cx="1774825" cy="0"/>
          </a:xfrm>
          <a:custGeom>
            <a:avLst/>
            <a:gdLst/>
            <a:ahLst/>
            <a:cxnLst/>
            <a:rect l="l" t="t" r="r" b="b"/>
            <a:pathLst>
              <a:path w="1774825" h="0">
                <a:moveTo>
                  <a:pt x="0" y="0"/>
                </a:moveTo>
                <a:lnTo>
                  <a:pt x="177482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5619432" y="5673725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 h="0">
                <a:moveTo>
                  <a:pt x="0" y="0"/>
                </a:moveTo>
                <a:lnTo>
                  <a:pt x="1775777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5618796" y="5674995"/>
            <a:ext cx="1776730" cy="0"/>
          </a:xfrm>
          <a:custGeom>
            <a:avLst/>
            <a:gdLst/>
            <a:ahLst/>
            <a:cxnLst/>
            <a:rect l="l" t="t" r="r" b="b"/>
            <a:pathLst>
              <a:path w="1776729" h="0">
                <a:moveTo>
                  <a:pt x="0" y="0"/>
                </a:moveTo>
                <a:lnTo>
                  <a:pt x="177673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5618479" y="5676265"/>
            <a:ext cx="1778000" cy="0"/>
          </a:xfrm>
          <a:custGeom>
            <a:avLst/>
            <a:gdLst/>
            <a:ahLst/>
            <a:cxnLst/>
            <a:rect l="l" t="t" r="r" b="b"/>
            <a:pathLst>
              <a:path w="1778000" h="0">
                <a:moveTo>
                  <a:pt x="0" y="0"/>
                </a:moveTo>
                <a:lnTo>
                  <a:pt x="177768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5618162" y="5677534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317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5617526" y="5678804"/>
            <a:ext cx="1779270" cy="0"/>
          </a:xfrm>
          <a:custGeom>
            <a:avLst/>
            <a:gdLst/>
            <a:ahLst/>
            <a:cxnLst/>
            <a:rect l="l" t="t" r="r" b="b"/>
            <a:pathLst>
              <a:path w="1779270" h="0">
                <a:moveTo>
                  <a:pt x="0" y="0"/>
                </a:moveTo>
                <a:lnTo>
                  <a:pt x="177927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5617209" y="5680075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5616892" y="5681345"/>
            <a:ext cx="1780539" cy="0"/>
          </a:xfrm>
          <a:custGeom>
            <a:avLst/>
            <a:gdLst/>
            <a:ahLst/>
            <a:cxnLst/>
            <a:rect l="l" t="t" r="r" b="b"/>
            <a:pathLst>
              <a:path w="1780540" h="0">
                <a:moveTo>
                  <a:pt x="0" y="0"/>
                </a:moveTo>
                <a:lnTo>
                  <a:pt x="178054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5616574" y="568261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5616257" y="5683884"/>
            <a:ext cx="1781810" cy="0"/>
          </a:xfrm>
          <a:custGeom>
            <a:avLst/>
            <a:gdLst/>
            <a:ahLst/>
            <a:cxnLst/>
            <a:rect l="l" t="t" r="r" b="b"/>
            <a:pathLst>
              <a:path w="1781809" h="0">
                <a:moveTo>
                  <a:pt x="0" y="0"/>
                </a:moveTo>
                <a:lnTo>
                  <a:pt x="178149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5615939" y="5685154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5615621" y="5686425"/>
            <a:ext cx="1783080" cy="0"/>
          </a:xfrm>
          <a:custGeom>
            <a:avLst/>
            <a:gdLst/>
            <a:ahLst/>
            <a:cxnLst/>
            <a:rect l="l" t="t" r="r" b="b"/>
            <a:pathLst>
              <a:path w="1783079" h="0">
                <a:moveTo>
                  <a:pt x="0" y="0"/>
                </a:moveTo>
                <a:lnTo>
                  <a:pt x="178276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5615304" y="5688329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5615304" y="5690234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5614669" y="569214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5620701" y="5658485"/>
            <a:ext cx="1772920" cy="0"/>
          </a:xfrm>
          <a:custGeom>
            <a:avLst/>
            <a:gdLst/>
            <a:ahLst/>
            <a:cxnLst/>
            <a:rect l="l" t="t" r="r" b="b"/>
            <a:pathLst>
              <a:path w="1772920" h="0">
                <a:moveTo>
                  <a:pt x="0" y="0"/>
                </a:moveTo>
                <a:lnTo>
                  <a:pt x="1772602" y="0"/>
                </a:lnTo>
              </a:path>
            </a:pathLst>
          </a:custGeom>
          <a:ln w="22860">
            <a:solidFill>
              <a:srgbClr val="CB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5636259" y="5635625"/>
            <a:ext cx="1741170" cy="0"/>
          </a:xfrm>
          <a:custGeom>
            <a:avLst/>
            <a:gdLst/>
            <a:ahLst/>
            <a:cxnLst/>
            <a:rect l="l" t="t" r="r" b="b"/>
            <a:pathLst>
              <a:path w="1741170" h="0">
                <a:moveTo>
                  <a:pt x="0" y="0"/>
                </a:moveTo>
                <a:lnTo>
                  <a:pt x="1741170" y="0"/>
                </a:lnTo>
              </a:path>
            </a:pathLst>
          </a:custGeom>
          <a:ln w="22860">
            <a:solidFill>
              <a:srgbClr val="CC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5613725" y="56238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5614035" y="5700395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4">
                <a:moveTo>
                  <a:pt x="0" y="0"/>
                </a:moveTo>
                <a:lnTo>
                  <a:pt x="0" y="30670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5613725" y="60071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5690235" y="6083300"/>
            <a:ext cx="1633855" cy="0"/>
          </a:xfrm>
          <a:custGeom>
            <a:avLst/>
            <a:gdLst/>
            <a:ahLst/>
            <a:cxnLst/>
            <a:rect l="l" t="t" r="r" b="b"/>
            <a:pathLst>
              <a:path w="1633854" h="0">
                <a:moveTo>
                  <a:pt x="0" y="0"/>
                </a:moveTo>
                <a:lnTo>
                  <a:pt x="1633855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7324090" y="60071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7400290" y="5700395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4">
                <a:moveTo>
                  <a:pt x="0" y="306705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7324090" y="56238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5690235" y="5624195"/>
            <a:ext cx="1633855" cy="0"/>
          </a:xfrm>
          <a:custGeom>
            <a:avLst/>
            <a:gdLst/>
            <a:ahLst/>
            <a:cxnLst/>
            <a:rect l="l" t="t" r="r" b="b"/>
            <a:pathLst>
              <a:path w="1633854" h="0">
                <a:moveTo>
                  <a:pt x="163385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5039360" y="4714240"/>
            <a:ext cx="975360" cy="894080"/>
          </a:xfrm>
          <a:custGeom>
            <a:avLst/>
            <a:gdLst/>
            <a:ahLst/>
            <a:cxnLst/>
            <a:rect l="l" t="t" r="r" b="b"/>
            <a:pathLst>
              <a:path w="975360" h="894079">
                <a:moveTo>
                  <a:pt x="0" y="0"/>
                </a:moveTo>
                <a:lnTo>
                  <a:pt x="975360" y="89408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5912485" y="5507990"/>
            <a:ext cx="102235" cy="100330"/>
          </a:xfrm>
          <a:custGeom>
            <a:avLst/>
            <a:gdLst/>
            <a:ahLst/>
            <a:cxnLst/>
            <a:rect l="l" t="t" r="r" b="b"/>
            <a:pathLst>
              <a:path w="102235" h="100329">
                <a:moveTo>
                  <a:pt x="102235" y="100330"/>
                </a:moveTo>
                <a:lnTo>
                  <a:pt x="77470" y="0"/>
                </a:lnTo>
                <a:lnTo>
                  <a:pt x="102235" y="100330"/>
                </a:lnTo>
                <a:lnTo>
                  <a:pt x="0" y="83820"/>
                </a:lnTo>
                <a:lnTo>
                  <a:pt x="102235" y="10033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5327015" y="5096827"/>
            <a:ext cx="83820" cy="0"/>
          </a:xfrm>
          <a:custGeom>
            <a:avLst/>
            <a:gdLst/>
            <a:ahLst/>
            <a:cxnLst/>
            <a:rect l="l" t="t" r="r" b="b"/>
            <a:pathLst>
              <a:path w="83820" h="0">
                <a:moveTo>
                  <a:pt x="0" y="0"/>
                </a:moveTo>
                <a:lnTo>
                  <a:pt x="83818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5319077" y="5090795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5321934" y="5092065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 h="0">
                <a:moveTo>
                  <a:pt x="0" y="0"/>
                </a:moveTo>
                <a:lnTo>
                  <a:pt x="9397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5324157" y="509333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 h="0">
                <a:moveTo>
                  <a:pt x="0" y="0"/>
                </a:moveTo>
                <a:lnTo>
                  <a:pt x="8889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5311139" y="5087937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 h="0">
                <a:moveTo>
                  <a:pt x="0" y="0"/>
                </a:moveTo>
                <a:lnTo>
                  <a:pt x="115251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5304789" y="5083492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 h="0">
                <a:moveTo>
                  <a:pt x="0" y="0"/>
                </a:moveTo>
                <a:lnTo>
                  <a:pt x="127634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5299709" y="507904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 h="0">
                <a:moveTo>
                  <a:pt x="0" y="0"/>
                </a:moveTo>
                <a:lnTo>
                  <a:pt x="137794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5294629" y="5074602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5289761" y="506984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 h="0">
                <a:moveTo>
                  <a:pt x="0" y="0"/>
                </a:moveTo>
                <a:lnTo>
                  <a:pt x="157691" y="0"/>
                </a:lnTo>
              </a:path>
            </a:pathLst>
          </a:custGeom>
          <a:ln w="5080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5285951" y="5065077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11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5283199" y="506063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5279389" y="505618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5277908" y="5050790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 h="0">
                <a:moveTo>
                  <a:pt x="0" y="0"/>
                </a:moveTo>
                <a:lnTo>
                  <a:pt x="181609" y="0"/>
                </a:lnTo>
              </a:path>
            </a:pathLst>
          </a:custGeom>
          <a:ln w="317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5278966" y="5052695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 h="0">
                <a:moveTo>
                  <a:pt x="0" y="0"/>
                </a:moveTo>
                <a:lnTo>
                  <a:pt x="179704" y="0"/>
                </a:lnTo>
              </a:path>
            </a:pathLst>
          </a:custGeom>
          <a:ln w="317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5274944" y="5047297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5272616" y="504285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 h="0">
                <a:moveTo>
                  <a:pt x="0" y="0"/>
                </a:moveTo>
                <a:lnTo>
                  <a:pt x="192404" y="0"/>
                </a:lnTo>
              </a:path>
            </a:pathLst>
          </a:custGeom>
          <a:ln w="4444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5270076" y="5038090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061" y="0"/>
                </a:lnTo>
              </a:path>
            </a:pathLst>
          </a:custGeom>
          <a:ln w="5080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5268594" y="5033327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659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5267112" y="5028882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5" h="0">
                <a:moveTo>
                  <a:pt x="0" y="0"/>
                </a:moveTo>
                <a:lnTo>
                  <a:pt x="203623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5265631" y="50244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5264784" y="5019992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5263726" y="501459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5264361" y="5016500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5262879" y="500951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5263091" y="501078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5263514" y="5012690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5262244" y="500507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5262456" y="500697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5262879" y="50082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5261610" y="500125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5261821" y="50031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783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5261610" y="499554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5261610" y="499745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7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5261610" y="49993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5261610" y="4992687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5261610" y="498824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5261610" y="4983479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206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5261610" y="498538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5262033" y="49777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5261610" y="498030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810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5262667" y="497332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5262244" y="4975859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042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5263302" y="4969509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5262879" y="497141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5264572" y="496379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49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5263937" y="49657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5263514" y="496760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5264784" y="496093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4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5265631" y="4956492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5268277" y="4951095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1295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5267536" y="495300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776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5268806" y="494760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200025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5270287" y="4942840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638" y="0"/>
                </a:lnTo>
              </a:path>
            </a:pathLst>
          </a:custGeom>
          <a:ln w="5080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5274097" y="4937125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 h="0">
                <a:moveTo>
                  <a:pt x="0" y="0"/>
                </a:moveTo>
                <a:lnTo>
                  <a:pt x="189230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5273462" y="4938395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 h="0">
                <a:moveTo>
                  <a:pt x="0" y="0"/>
                </a:moveTo>
                <a:lnTo>
                  <a:pt x="190288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5273039" y="4939665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 h="0">
                <a:moveTo>
                  <a:pt x="0" y="0"/>
                </a:moveTo>
                <a:lnTo>
                  <a:pt x="191134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5274944" y="493363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5277272" y="4929187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 h="0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5279812" y="4924742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588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5283199" y="491490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1523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5296216" y="4892040"/>
            <a:ext cx="145415" cy="15240"/>
          </a:xfrm>
          <a:custGeom>
            <a:avLst/>
            <a:gdLst/>
            <a:ahLst/>
            <a:cxnLst/>
            <a:rect l="l" t="t" r="r" b="b"/>
            <a:pathLst>
              <a:path w="145414" h="15239">
                <a:moveTo>
                  <a:pt x="145098" y="15240"/>
                </a:moveTo>
                <a:lnTo>
                  <a:pt x="0" y="15240"/>
                </a:lnTo>
                <a:lnTo>
                  <a:pt x="952" y="14604"/>
                </a:lnTo>
                <a:lnTo>
                  <a:pt x="4762" y="10794"/>
                </a:lnTo>
                <a:lnTo>
                  <a:pt x="6667" y="9524"/>
                </a:lnTo>
                <a:lnTo>
                  <a:pt x="9207" y="6984"/>
                </a:lnTo>
                <a:lnTo>
                  <a:pt x="11112" y="6349"/>
                </a:lnTo>
                <a:lnTo>
                  <a:pt x="12382" y="5079"/>
                </a:lnTo>
                <a:lnTo>
                  <a:pt x="14287" y="3809"/>
                </a:lnTo>
                <a:lnTo>
                  <a:pt x="15557" y="2539"/>
                </a:lnTo>
                <a:lnTo>
                  <a:pt x="17462" y="1904"/>
                </a:lnTo>
                <a:lnTo>
                  <a:pt x="18732" y="634"/>
                </a:lnTo>
                <a:lnTo>
                  <a:pt x="20637" y="0"/>
                </a:lnTo>
                <a:lnTo>
                  <a:pt x="124778" y="0"/>
                </a:lnTo>
                <a:lnTo>
                  <a:pt x="126047" y="634"/>
                </a:lnTo>
                <a:lnTo>
                  <a:pt x="127952" y="1904"/>
                </a:lnTo>
                <a:lnTo>
                  <a:pt x="129222" y="2539"/>
                </a:lnTo>
                <a:lnTo>
                  <a:pt x="131127" y="3809"/>
                </a:lnTo>
                <a:lnTo>
                  <a:pt x="132397" y="5079"/>
                </a:lnTo>
                <a:lnTo>
                  <a:pt x="134302" y="6349"/>
                </a:lnTo>
                <a:lnTo>
                  <a:pt x="135572" y="6984"/>
                </a:lnTo>
                <a:lnTo>
                  <a:pt x="136842" y="8254"/>
                </a:lnTo>
                <a:lnTo>
                  <a:pt x="138747" y="9524"/>
                </a:lnTo>
                <a:lnTo>
                  <a:pt x="141287" y="12064"/>
                </a:lnTo>
                <a:lnTo>
                  <a:pt x="143192" y="13334"/>
                </a:lnTo>
                <a:lnTo>
                  <a:pt x="145098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5316854" y="4877434"/>
            <a:ext cx="104139" cy="14604"/>
          </a:xfrm>
          <a:custGeom>
            <a:avLst/>
            <a:gdLst/>
            <a:ahLst/>
            <a:cxnLst/>
            <a:rect l="l" t="t" r="r" b="b"/>
            <a:pathLst>
              <a:path w="104139" h="14604">
                <a:moveTo>
                  <a:pt x="55879" y="634"/>
                </a:moveTo>
                <a:lnTo>
                  <a:pt x="48259" y="634"/>
                </a:lnTo>
                <a:lnTo>
                  <a:pt x="50164" y="0"/>
                </a:lnTo>
                <a:lnTo>
                  <a:pt x="53974" y="0"/>
                </a:lnTo>
                <a:lnTo>
                  <a:pt x="55879" y="634"/>
                </a:lnTo>
                <a:close/>
              </a:path>
              <a:path w="104139" h="14604">
                <a:moveTo>
                  <a:pt x="64769" y="1269"/>
                </a:moveTo>
                <a:lnTo>
                  <a:pt x="38734" y="1269"/>
                </a:lnTo>
                <a:lnTo>
                  <a:pt x="40639" y="634"/>
                </a:lnTo>
                <a:lnTo>
                  <a:pt x="62864" y="634"/>
                </a:lnTo>
                <a:lnTo>
                  <a:pt x="64769" y="1269"/>
                </a:lnTo>
                <a:close/>
              </a:path>
              <a:path w="104139" h="14604">
                <a:moveTo>
                  <a:pt x="68579" y="1904"/>
                </a:moveTo>
                <a:lnTo>
                  <a:pt x="34924" y="1904"/>
                </a:lnTo>
                <a:lnTo>
                  <a:pt x="36829" y="1269"/>
                </a:lnTo>
                <a:lnTo>
                  <a:pt x="66674" y="1269"/>
                </a:lnTo>
                <a:lnTo>
                  <a:pt x="68579" y="1904"/>
                </a:lnTo>
                <a:close/>
              </a:path>
              <a:path w="104139" h="14604">
                <a:moveTo>
                  <a:pt x="72389" y="2539"/>
                </a:moveTo>
                <a:lnTo>
                  <a:pt x="31114" y="2539"/>
                </a:lnTo>
                <a:lnTo>
                  <a:pt x="33019" y="1904"/>
                </a:lnTo>
                <a:lnTo>
                  <a:pt x="70484" y="1904"/>
                </a:lnTo>
                <a:lnTo>
                  <a:pt x="72389" y="2539"/>
                </a:lnTo>
                <a:close/>
              </a:path>
              <a:path w="104139" h="14604">
                <a:moveTo>
                  <a:pt x="78104" y="3809"/>
                </a:moveTo>
                <a:lnTo>
                  <a:pt x="26034" y="3809"/>
                </a:lnTo>
                <a:lnTo>
                  <a:pt x="29844" y="2539"/>
                </a:lnTo>
                <a:lnTo>
                  <a:pt x="74294" y="2539"/>
                </a:lnTo>
                <a:lnTo>
                  <a:pt x="78104" y="3809"/>
                </a:lnTo>
                <a:close/>
              </a:path>
              <a:path w="104139" h="14604">
                <a:moveTo>
                  <a:pt x="104139" y="14604"/>
                </a:moveTo>
                <a:lnTo>
                  <a:pt x="0" y="14604"/>
                </a:lnTo>
                <a:lnTo>
                  <a:pt x="1269" y="13334"/>
                </a:lnTo>
                <a:lnTo>
                  <a:pt x="3174" y="12699"/>
                </a:lnTo>
                <a:lnTo>
                  <a:pt x="5079" y="11429"/>
                </a:lnTo>
                <a:lnTo>
                  <a:pt x="6349" y="10794"/>
                </a:lnTo>
                <a:lnTo>
                  <a:pt x="10159" y="9524"/>
                </a:lnTo>
                <a:lnTo>
                  <a:pt x="11429" y="8254"/>
                </a:lnTo>
                <a:lnTo>
                  <a:pt x="17144" y="6349"/>
                </a:lnTo>
                <a:lnTo>
                  <a:pt x="18414" y="5714"/>
                </a:lnTo>
                <a:lnTo>
                  <a:pt x="24129" y="3809"/>
                </a:lnTo>
                <a:lnTo>
                  <a:pt x="79374" y="3809"/>
                </a:lnTo>
                <a:lnTo>
                  <a:pt x="88899" y="6984"/>
                </a:lnTo>
                <a:lnTo>
                  <a:pt x="90169" y="7619"/>
                </a:lnTo>
                <a:lnTo>
                  <a:pt x="92074" y="8254"/>
                </a:lnTo>
                <a:lnTo>
                  <a:pt x="93979" y="9524"/>
                </a:lnTo>
                <a:lnTo>
                  <a:pt x="95249" y="10159"/>
                </a:lnTo>
                <a:lnTo>
                  <a:pt x="99059" y="11429"/>
                </a:lnTo>
                <a:lnTo>
                  <a:pt x="100329" y="12699"/>
                </a:lnTo>
                <a:lnTo>
                  <a:pt x="102234" y="13334"/>
                </a:lnTo>
                <a:lnTo>
                  <a:pt x="104139" y="14604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 txBox="1"/>
          <p:nvPr/>
        </p:nvSpPr>
        <p:spPr>
          <a:xfrm>
            <a:off x="5299075" y="4883784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68" name="object 468"/>
          <p:cNvSpPr/>
          <p:nvPr/>
        </p:nvSpPr>
        <p:spPr>
          <a:xfrm>
            <a:off x="2719705" y="4009390"/>
            <a:ext cx="650875" cy="351790"/>
          </a:xfrm>
          <a:custGeom>
            <a:avLst/>
            <a:gdLst/>
            <a:ahLst/>
            <a:cxnLst/>
            <a:rect l="l" t="t" r="r" b="b"/>
            <a:pathLst>
              <a:path w="650875" h="351789">
                <a:moveTo>
                  <a:pt x="0" y="0"/>
                </a:moveTo>
                <a:lnTo>
                  <a:pt x="650875" y="35179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3267710" y="4269740"/>
            <a:ext cx="102870" cy="100330"/>
          </a:xfrm>
          <a:custGeom>
            <a:avLst/>
            <a:gdLst/>
            <a:ahLst/>
            <a:cxnLst/>
            <a:rect l="l" t="t" r="r" b="b"/>
            <a:pathLst>
              <a:path w="102870" h="100329">
                <a:moveTo>
                  <a:pt x="102870" y="91440"/>
                </a:moveTo>
                <a:lnTo>
                  <a:pt x="54610" y="0"/>
                </a:lnTo>
                <a:lnTo>
                  <a:pt x="102870" y="91440"/>
                </a:lnTo>
                <a:lnTo>
                  <a:pt x="0" y="100330"/>
                </a:lnTo>
                <a:lnTo>
                  <a:pt x="102870" y="9144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2892425" y="4214177"/>
            <a:ext cx="83820" cy="0"/>
          </a:xfrm>
          <a:custGeom>
            <a:avLst/>
            <a:gdLst/>
            <a:ahLst/>
            <a:cxnLst/>
            <a:rect l="l" t="t" r="r" b="b"/>
            <a:pathLst>
              <a:path w="83819" h="0">
                <a:moveTo>
                  <a:pt x="0" y="0"/>
                </a:moveTo>
                <a:lnTo>
                  <a:pt x="83819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2883535" y="420973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963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2876232" y="4205287"/>
            <a:ext cx="115570" cy="0"/>
          </a:xfrm>
          <a:custGeom>
            <a:avLst/>
            <a:gdLst/>
            <a:ahLst/>
            <a:cxnLst/>
            <a:rect l="l" t="t" r="r" b="b"/>
            <a:pathLst>
              <a:path w="115569" h="0">
                <a:moveTo>
                  <a:pt x="0" y="0"/>
                </a:moveTo>
                <a:lnTo>
                  <a:pt x="115569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2870200" y="4200842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 h="0">
                <a:moveTo>
                  <a:pt x="0" y="0"/>
                </a:moveTo>
                <a:lnTo>
                  <a:pt x="127634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2865120" y="419639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4" h="0">
                <a:moveTo>
                  <a:pt x="0" y="0"/>
                </a:moveTo>
                <a:lnTo>
                  <a:pt x="137794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2860039" y="4191952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2856018" y="4187507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5998" y="0"/>
                </a:lnTo>
              </a:path>
            </a:pathLst>
          </a:custGeom>
          <a:ln w="444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2851784" y="4182745"/>
            <a:ext cx="164465" cy="0"/>
          </a:xfrm>
          <a:custGeom>
            <a:avLst/>
            <a:gdLst/>
            <a:ahLst/>
            <a:cxnLst/>
            <a:rect l="l" t="t" r="r" b="b"/>
            <a:pathLst>
              <a:path w="164464" h="0">
                <a:moveTo>
                  <a:pt x="0" y="0"/>
                </a:moveTo>
                <a:lnTo>
                  <a:pt x="164464" y="0"/>
                </a:lnTo>
              </a:path>
            </a:pathLst>
          </a:custGeom>
          <a:ln w="5080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2848609" y="417798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4444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2844800" y="417353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2842577" y="4169092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 h="0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4444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2840354" y="4164647"/>
            <a:ext cx="187325" cy="0"/>
          </a:xfrm>
          <a:custGeom>
            <a:avLst/>
            <a:gdLst/>
            <a:ahLst/>
            <a:cxnLst/>
            <a:rect l="l" t="t" r="r" b="b"/>
            <a:pathLst>
              <a:path w="187325" h="0">
                <a:moveTo>
                  <a:pt x="0" y="0"/>
                </a:moveTo>
                <a:lnTo>
                  <a:pt x="187324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2838026" y="416020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5" h="0">
                <a:moveTo>
                  <a:pt x="0" y="0"/>
                </a:moveTo>
                <a:lnTo>
                  <a:pt x="191981" y="0"/>
                </a:lnTo>
              </a:path>
            </a:pathLst>
          </a:custGeom>
          <a:ln w="4444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2835909" y="4155757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6214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2834216" y="415131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01" y="0"/>
                </a:lnTo>
              </a:path>
            </a:pathLst>
          </a:custGeom>
          <a:ln w="4444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2832523" y="414655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988" y="0"/>
                </a:lnTo>
              </a:path>
            </a:pathLst>
          </a:custGeom>
          <a:ln w="5080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2831041" y="414178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2830194" y="4137342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2829136" y="413194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2829771" y="4133850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2828289" y="412686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4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2828501" y="41281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2828924" y="4130040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10184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2827654" y="412305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2827866" y="412432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2828289" y="412559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2827020" y="411860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2827231" y="412051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2827020" y="4115117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2827020" y="410908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2827020" y="411035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2827020" y="411225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2827020" y="410464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206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2827020" y="4107179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2827020" y="4101147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2827443" y="409511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2827020" y="40976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810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2827866" y="409130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2827654" y="409320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5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2828713" y="408685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2828289" y="408876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5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2828289" y="40900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5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2829348" y="408305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2828924" y="4084954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10184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2830618" y="4077334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2830194" y="4079240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7856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2829983" y="408114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491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2830829" y="407447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2833687" y="4068445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660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2832734" y="4070984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565" y="0"/>
                </a:lnTo>
              </a:path>
            </a:pathLst>
          </a:custGeom>
          <a:ln w="3810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2834216" y="406495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01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2836968" y="4059554"/>
            <a:ext cx="194310" cy="0"/>
          </a:xfrm>
          <a:custGeom>
            <a:avLst/>
            <a:gdLst/>
            <a:ahLst/>
            <a:cxnLst/>
            <a:rect l="l" t="t" r="r" b="b"/>
            <a:pathLst>
              <a:path w="194310" h="0">
                <a:moveTo>
                  <a:pt x="0" y="0"/>
                </a:moveTo>
                <a:lnTo>
                  <a:pt x="194098" y="0"/>
                </a:lnTo>
              </a:path>
            </a:pathLst>
          </a:custGeom>
          <a:ln w="317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2836121" y="406145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5791" y="0"/>
                </a:lnTo>
              </a:path>
            </a:pathLst>
          </a:custGeom>
          <a:ln w="317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2837814" y="405606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5" h="0">
                <a:moveTo>
                  <a:pt x="0" y="0"/>
                </a:moveTo>
                <a:lnTo>
                  <a:pt x="192404" y="0"/>
                </a:lnTo>
              </a:path>
            </a:pathLst>
          </a:custGeom>
          <a:ln w="4444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2839931" y="405161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4" h="0">
                <a:moveTo>
                  <a:pt x="0" y="0"/>
                </a:moveTo>
                <a:lnTo>
                  <a:pt x="188171" y="0"/>
                </a:lnTo>
              </a:path>
            </a:pathLst>
          </a:custGeom>
          <a:ln w="444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2842471" y="4047172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091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2844799" y="404272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2848186" y="4032885"/>
            <a:ext cx="172085" cy="0"/>
          </a:xfrm>
          <a:custGeom>
            <a:avLst/>
            <a:gdLst/>
            <a:ahLst/>
            <a:cxnLst/>
            <a:rect l="l" t="t" r="r" b="b"/>
            <a:pathLst>
              <a:path w="172085" h="0">
                <a:moveTo>
                  <a:pt x="0" y="0"/>
                </a:moveTo>
                <a:lnTo>
                  <a:pt x="172085" y="0"/>
                </a:lnTo>
              </a:path>
            </a:pathLst>
          </a:custGeom>
          <a:ln w="1524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2860674" y="4010025"/>
            <a:ext cx="146685" cy="15240"/>
          </a:xfrm>
          <a:custGeom>
            <a:avLst/>
            <a:gdLst/>
            <a:ahLst/>
            <a:cxnLst/>
            <a:rect l="l" t="t" r="r" b="b"/>
            <a:pathLst>
              <a:path w="146685" h="15239">
                <a:moveTo>
                  <a:pt x="146685" y="15240"/>
                </a:moveTo>
                <a:lnTo>
                  <a:pt x="0" y="15240"/>
                </a:lnTo>
                <a:lnTo>
                  <a:pt x="1270" y="13969"/>
                </a:lnTo>
                <a:lnTo>
                  <a:pt x="3175" y="12699"/>
                </a:lnTo>
                <a:lnTo>
                  <a:pt x="6985" y="8889"/>
                </a:lnTo>
                <a:lnTo>
                  <a:pt x="8890" y="7619"/>
                </a:lnTo>
                <a:lnTo>
                  <a:pt x="10160" y="6984"/>
                </a:lnTo>
                <a:lnTo>
                  <a:pt x="12065" y="5714"/>
                </a:lnTo>
                <a:lnTo>
                  <a:pt x="14605" y="3174"/>
                </a:lnTo>
                <a:lnTo>
                  <a:pt x="16510" y="2539"/>
                </a:lnTo>
                <a:lnTo>
                  <a:pt x="17780" y="1269"/>
                </a:lnTo>
                <a:lnTo>
                  <a:pt x="19684" y="0"/>
                </a:lnTo>
                <a:lnTo>
                  <a:pt x="127000" y="0"/>
                </a:lnTo>
                <a:lnTo>
                  <a:pt x="128905" y="1269"/>
                </a:lnTo>
                <a:lnTo>
                  <a:pt x="130175" y="2539"/>
                </a:lnTo>
                <a:lnTo>
                  <a:pt x="132080" y="3174"/>
                </a:lnTo>
                <a:lnTo>
                  <a:pt x="134620" y="5714"/>
                </a:lnTo>
                <a:lnTo>
                  <a:pt x="136525" y="6984"/>
                </a:lnTo>
                <a:lnTo>
                  <a:pt x="137795" y="7619"/>
                </a:lnTo>
                <a:lnTo>
                  <a:pt x="139700" y="8889"/>
                </a:lnTo>
                <a:lnTo>
                  <a:pt x="143510" y="12699"/>
                </a:lnTo>
                <a:lnTo>
                  <a:pt x="145415" y="13969"/>
                </a:lnTo>
                <a:lnTo>
                  <a:pt x="146685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2880359" y="3995420"/>
            <a:ext cx="107314" cy="14604"/>
          </a:xfrm>
          <a:custGeom>
            <a:avLst/>
            <a:gdLst/>
            <a:ahLst/>
            <a:cxnLst/>
            <a:rect l="l" t="t" r="r" b="b"/>
            <a:pathLst>
              <a:path w="107314" h="14604">
                <a:moveTo>
                  <a:pt x="64769" y="634"/>
                </a:moveTo>
                <a:lnTo>
                  <a:pt x="42544" y="634"/>
                </a:lnTo>
                <a:lnTo>
                  <a:pt x="44449" y="0"/>
                </a:lnTo>
                <a:lnTo>
                  <a:pt x="62864" y="0"/>
                </a:lnTo>
                <a:lnTo>
                  <a:pt x="64769" y="634"/>
                </a:lnTo>
                <a:close/>
              </a:path>
              <a:path w="107314" h="14604">
                <a:moveTo>
                  <a:pt x="70484" y="1269"/>
                </a:moveTo>
                <a:lnTo>
                  <a:pt x="36829" y="1269"/>
                </a:lnTo>
                <a:lnTo>
                  <a:pt x="38734" y="634"/>
                </a:lnTo>
                <a:lnTo>
                  <a:pt x="68579" y="634"/>
                </a:lnTo>
                <a:lnTo>
                  <a:pt x="70484" y="1269"/>
                </a:lnTo>
                <a:close/>
              </a:path>
              <a:path w="107314" h="14604">
                <a:moveTo>
                  <a:pt x="76199" y="2539"/>
                </a:moveTo>
                <a:lnTo>
                  <a:pt x="31114" y="2539"/>
                </a:lnTo>
                <a:lnTo>
                  <a:pt x="34924" y="1269"/>
                </a:lnTo>
                <a:lnTo>
                  <a:pt x="72389" y="1269"/>
                </a:lnTo>
                <a:lnTo>
                  <a:pt x="76199" y="2539"/>
                </a:lnTo>
                <a:close/>
              </a:path>
              <a:path w="107314" h="14604">
                <a:moveTo>
                  <a:pt x="83184" y="4444"/>
                </a:moveTo>
                <a:lnTo>
                  <a:pt x="24129" y="4444"/>
                </a:lnTo>
                <a:lnTo>
                  <a:pt x="29844" y="2539"/>
                </a:lnTo>
                <a:lnTo>
                  <a:pt x="78104" y="2539"/>
                </a:lnTo>
                <a:lnTo>
                  <a:pt x="79374" y="3174"/>
                </a:lnTo>
                <a:lnTo>
                  <a:pt x="83184" y="4444"/>
                </a:lnTo>
                <a:close/>
              </a:path>
              <a:path w="107314" h="14604">
                <a:moveTo>
                  <a:pt x="107314" y="14604"/>
                </a:moveTo>
                <a:lnTo>
                  <a:pt x="0" y="14604"/>
                </a:lnTo>
                <a:lnTo>
                  <a:pt x="1904" y="13969"/>
                </a:lnTo>
                <a:lnTo>
                  <a:pt x="3174" y="12699"/>
                </a:lnTo>
                <a:lnTo>
                  <a:pt x="5079" y="12064"/>
                </a:lnTo>
                <a:lnTo>
                  <a:pt x="6349" y="11429"/>
                </a:lnTo>
                <a:lnTo>
                  <a:pt x="8254" y="10159"/>
                </a:lnTo>
                <a:lnTo>
                  <a:pt x="12064" y="8889"/>
                </a:lnTo>
                <a:lnTo>
                  <a:pt x="13334" y="8254"/>
                </a:lnTo>
                <a:lnTo>
                  <a:pt x="15239" y="6984"/>
                </a:lnTo>
                <a:lnTo>
                  <a:pt x="19049" y="5714"/>
                </a:lnTo>
                <a:lnTo>
                  <a:pt x="20319" y="5079"/>
                </a:lnTo>
                <a:lnTo>
                  <a:pt x="22224" y="4444"/>
                </a:lnTo>
                <a:lnTo>
                  <a:pt x="85089" y="4444"/>
                </a:lnTo>
                <a:lnTo>
                  <a:pt x="88899" y="5714"/>
                </a:lnTo>
                <a:lnTo>
                  <a:pt x="90169" y="6349"/>
                </a:lnTo>
                <a:lnTo>
                  <a:pt x="92074" y="6984"/>
                </a:lnTo>
                <a:lnTo>
                  <a:pt x="93979" y="8254"/>
                </a:lnTo>
                <a:lnTo>
                  <a:pt x="95884" y="8889"/>
                </a:lnTo>
                <a:lnTo>
                  <a:pt x="97154" y="9524"/>
                </a:lnTo>
                <a:lnTo>
                  <a:pt x="99059" y="10159"/>
                </a:lnTo>
                <a:lnTo>
                  <a:pt x="100964" y="11429"/>
                </a:lnTo>
                <a:lnTo>
                  <a:pt x="102234" y="12064"/>
                </a:lnTo>
                <a:lnTo>
                  <a:pt x="104139" y="12699"/>
                </a:lnTo>
                <a:lnTo>
                  <a:pt x="105409" y="13969"/>
                </a:lnTo>
                <a:lnTo>
                  <a:pt x="107314" y="14604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 txBox="1"/>
          <p:nvPr/>
        </p:nvSpPr>
        <p:spPr>
          <a:xfrm>
            <a:off x="2864485" y="4001134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31" name="object 531"/>
          <p:cNvSpPr/>
          <p:nvPr/>
        </p:nvSpPr>
        <p:spPr>
          <a:xfrm>
            <a:off x="85440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854400" y="381825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2868295" y="381825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2868295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85440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854400" y="381762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2867660" y="381762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286766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 txBox="1"/>
          <p:nvPr/>
        </p:nvSpPr>
        <p:spPr>
          <a:xfrm>
            <a:off x="854710" y="3434715"/>
            <a:ext cx="2089150" cy="45910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07314" rIns="0" bIns="0" rtlCol="0" vert="horz">
            <a:spAutoFit/>
          </a:bodyPr>
          <a:lstStyle/>
          <a:p>
            <a:pPr marL="482600">
              <a:lnSpc>
                <a:spcPct val="100000"/>
              </a:lnSpc>
              <a:spcBef>
                <a:spcPts val="844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ServletRequest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0" name="object 540"/>
          <p:cNvSpPr/>
          <p:nvPr/>
        </p:nvSpPr>
        <p:spPr>
          <a:xfrm>
            <a:off x="82709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827095" y="56756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839720" y="56756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2839720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82709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827095" y="56749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2839085" y="56749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283908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 txBox="1"/>
          <p:nvPr/>
        </p:nvSpPr>
        <p:spPr>
          <a:xfrm>
            <a:off x="827405" y="5290820"/>
            <a:ext cx="2087880" cy="46037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760" rIns="0" bIns="0" rtlCol="0" vert="horz">
            <a:spAutoFit/>
          </a:bodyPr>
          <a:lstStyle/>
          <a:p>
            <a:pPr marL="327660">
              <a:lnSpc>
                <a:spcPct val="100000"/>
              </a:lnSpc>
              <a:spcBef>
                <a:spcPts val="880"/>
              </a:spcBef>
            </a:pPr>
            <a:r>
              <a:rPr dirty="0" sz="1400" b="1">
                <a:solidFill>
                  <a:srgbClr val="FFFFFF"/>
                </a:solidFill>
                <a:latin typeface="Microsoft JhengHei"/>
                <a:cs typeface="Microsoft JhengHei"/>
              </a:rPr>
              <a:t>处理方法入参对象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549" name="object 549"/>
          <p:cNvSpPr/>
          <p:nvPr/>
        </p:nvSpPr>
        <p:spPr>
          <a:xfrm>
            <a:off x="3574415" y="5751195"/>
            <a:ext cx="74930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 txBox="1"/>
          <p:nvPr/>
        </p:nvSpPr>
        <p:spPr>
          <a:xfrm>
            <a:off x="4384675" y="5736590"/>
            <a:ext cx="2647315" cy="657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14805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BindingResult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宋体"/>
                <a:cs typeface="宋体"/>
              </a:rPr>
              <a:t>处理方法的签名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551" name="object 551"/>
          <p:cNvSpPr/>
          <p:nvPr/>
        </p:nvSpPr>
        <p:spPr>
          <a:xfrm>
            <a:off x="2827655" y="4714240"/>
            <a:ext cx="711200" cy="528320"/>
          </a:xfrm>
          <a:custGeom>
            <a:avLst/>
            <a:gdLst/>
            <a:ahLst/>
            <a:cxnLst/>
            <a:rect l="l" t="t" r="r" b="b"/>
            <a:pathLst>
              <a:path w="711200" h="528320">
                <a:moveTo>
                  <a:pt x="0" y="528320"/>
                </a:moveTo>
                <a:lnTo>
                  <a:pt x="71120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3435350" y="4714240"/>
            <a:ext cx="103505" cy="96520"/>
          </a:xfrm>
          <a:custGeom>
            <a:avLst/>
            <a:gdLst/>
            <a:ahLst/>
            <a:cxnLst/>
            <a:rect l="l" t="t" r="r" b="b"/>
            <a:pathLst>
              <a:path w="103504" h="96520">
                <a:moveTo>
                  <a:pt x="103505" y="0"/>
                </a:moveTo>
                <a:lnTo>
                  <a:pt x="0" y="5080"/>
                </a:lnTo>
                <a:lnTo>
                  <a:pt x="103505" y="0"/>
                </a:lnTo>
                <a:lnTo>
                  <a:pt x="68580" y="96520"/>
                </a:lnTo>
                <a:lnTo>
                  <a:pt x="103505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2994660" y="5213032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0">
                <a:moveTo>
                  <a:pt x="0" y="0"/>
                </a:moveTo>
                <a:lnTo>
                  <a:pt x="83183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2986404" y="5206365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0">
                <a:moveTo>
                  <a:pt x="0" y="0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2988627" y="5207634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 h="0">
                <a:moveTo>
                  <a:pt x="0" y="0"/>
                </a:moveTo>
                <a:lnTo>
                  <a:pt x="9524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2991484" y="5208904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 h="0">
                <a:moveTo>
                  <a:pt x="0" y="0"/>
                </a:moveTo>
                <a:lnTo>
                  <a:pt x="9016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2993707" y="5210175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 h="0">
                <a:moveTo>
                  <a:pt x="0" y="0"/>
                </a:moveTo>
                <a:lnTo>
                  <a:pt x="8508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2978150" y="520350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5" h="0">
                <a:moveTo>
                  <a:pt x="0" y="0"/>
                </a:moveTo>
                <a:lnTo>
                  <a:pt x="116203" y="0"/>
                </a:lnTo>
              </a:path>
            </a:pathLst>
          </a:custGeom>
          <a:ln w="4445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2973070" y="5199062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0">
                <a:moveTo>
                  <a:pt x="0" y="0"/>
                </a:moveTo>
                <a:lnTo>
                  <a:pt x="126999" y="0"/>
                </a:lnTo>
              </a:path>
            </a:pathLst>
          </a:custGeom>
          <a:ln w="4444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2967355" y="5194300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 h="0">
                <a:moveTo>
                  <a:pt x="0" y="0"/>
                </a:moveTo>
                <a:lnTo>
                  <a:pt x="138429" y="0"/>
                </a:lnTo>
              </a:path>
            </a:pathLst>
          </a:custGeom>
          <a:ln w="5080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2962275" y="5189537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2958041" y="5184775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 h="0">
                <a:moveTo>
                  <a:pt x="0" y="0"/>
                </a:moveTo>
                <a:lnTo>
                  <a:pt x="157056" y="0"/>
                </a:lnTo>
              </a:path>
            </a:pathLst>
          </a:custGeom>
          <a:ln w="5080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2954654" y="5180012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4" h="0">
                <a:moveTo>
                  <a:pt x="0" y="0"/>
                </a:moveTo>
                <a:lnTo>
                  <a:pt x="163194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2951479" y="5175567"/>
            <a:ext cx="170180" cy="0"/>
          </a:xfrm>
          <a:custGeom>
            <a:avLst/>
            <a:gdLst/>
            <a:ahLst/>
            <a:cxnLst/>
            <a:rect l="l" t="t" r="r" b="b"/>
            <a:pathLst>
              <a:path w="170180" h="0">
                <a:moveTo>
                  <a:pt x="0" y="0"/>
                </a:moveTo>
                <a:lnTo>
                  <a:pt x="170179" y="0"/>
                </a:lnTo>
              </a:path>
            </a:pathLst>
          </a:custGeom>
          <a:ln w="4444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2947669" y="5170804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4" y="0"/>
                </a:lnTo>
              </a:path>
            </a:pathLst>
          </a:custGeom>
          <a:ln w="5079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2945341" y="5166042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 h="0">
                <a:moveTo>
                  <a:pt x="0" y="0"/>
                </a:moveTo>
                <a:lnTo>
                  <a:pt x="182244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2943224" y="5161597"/>
            <a:ext cx="186690" cy="0"/>
          </a:xfrm>
          <a:custGeom>
            <a:avLst/>
            <a:gdLst/>
            <a:ahLst/>
            <a:cxnLst/>
            <a:rect l="l" t="t" r="r" b="b"/>
            <a:pathLst>
              <a:path w="186689" h="0">
                <a:moveTo>
                  <a:pt x="0" y="0"/>
                </a:moveTo>
                <a:lnTo>
                  <a:pt x="18668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2940684" y="5156834"/>
            <a:ext cx="191770" cy="0"/>
          </a:xfrm>
          <a:custGeom>
            <a:avLst/>
            <a:gdLst/>
            <a:ahLst/>
            <a:cxnLst/>
            <a:rect l="l" t="t" r="r" b="b"/>
            <a:pathLst>
              <a:path w="191769" h="0">
                <a:moveTo>
                  <a:pt x="0" y="0"/>
                </a:moveTo>
                <a:lnTo>
                  <a:pt x="191769" y="0"/>
                </a:lnTo>
              </a:path>
            </a:pathLst>
          </a:custGeom>
          <a:ln w="5079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2938568" y="5152072"/>
            <a:ext cx="195580" cy="0"/>
          </a:xfrm>
          <a:custGeom>
            <a:avLst/>
            <a:gdLst/>
            <a:ahLst/>
            <a:cxnLst/>
            <a:rect l="l" t="t" r="r" b="b"/>
            <a:pathLst>
              <a:path w="195580" h="0">
                <a:moveTo>
                  <a:pt x="0" y="0"/>
                </a:moveTo>
                <a:lnTo>
                  <a:pt x="195368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2936874" y="514731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 h="0">
                <a:moveTo>
                  <a:pt x="0" y="0"/>
                </a:moveTo>
                <a:lnTo>
                  <a:pt x="199389" y="0"/>
                </a:lnTo>
              </a:path>
            </a:pathLst>
          </a:custGeom>
          <a:ln w="5080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2935393" y="5142547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353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2933911" y="5138102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 h="0">
                <a:moveTo>
                  <a:pt x="0" y="0"/>
                </a:moveTo>
                <a:lnTo>
                  <a:pt x="20468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2932853" y="5133340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221" y="0"/>
                </a:lnTo>
              </a:path>
            </a:pathLst>
          </a:custGeom>
          <a:ln w="5080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2932112" y="5128259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2932641" y="5130165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43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2931159" y="512254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2931371" y="512381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97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2931794" y="512572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2930524" y="511810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87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2930736" y="512000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2931159" y="512127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2930101" y="511365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2930524" y="5115559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2929889" y="510857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2929889" y="510984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2929889" y="511175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2929889" y="5105082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2929889" y="510063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2929889" y="509524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2929889" y="5097779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2930524" y="508952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2930312" y="509142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2929889" y="509333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2930948" y="5085079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2930524" y="508762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772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2931583" y="5081270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2931159" y="508317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2932853" y="5075554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22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2932218" y="5077459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06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2931794" y="5079365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12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2933487" y="507110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39" h="0">
                <a:moveTo>
                  <a:pt x="0" y="0"/>
                </a:moveTo>
                <a:lnTo>
                  <a:pt x="205528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2933064" y="5073650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692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2933911" y="5067617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 h="0">
                <a:moveTo>
                  <a:pt x="0" y="0"/>
                </a:moveTo>
                <a:lnTo>
                  <a:pt x="204681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2935393" y="5063172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353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2936874" y="505841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 h="0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5080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2938568" y="5053647"/>
            <a:ext cx="195580" cy="0"/>
          </a:xfrm>
          <a:custGeom>
            <a:avLst/>
            <a:gdLst/>
            <a:ahLst/>
            <a:cxnLst/>
            <a:rect l="l" t="t" r="r" b="b"/>
            <a:pathLst>
              <a:path w="195580" h="0">
                <a:moveTo>
                  <a:pt x="0" y="0"/>
                </a:moveTo>
                <a:lnTo>
                  <a:pt x="195368" y="0"/>
                </a:lnTo>
              </a:path>
            </a:pathLst>
          </a:custGeom>
          <a:ln w="444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2942377" y="504761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60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2941743" y="5048884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 h="0">
                <a:moveTo>
                  <a:pt x="0" y="0"/>
                </a:moveTo>
                <a:lnTo>
                  <a:pt x="189018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2941319" y="5050154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4" h="0">
                <a:moveTo>
                  <a:pt x="0" y="0"/>
                </a:moveTo>
                <a:lnTo>
                  <a:pt x="189864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2944706" y="504317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317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2943648" y="5045075"/>
            <a:ext cx="185420" cy="0"/>
          </a:xfrm>
          <a:custGeom>
            <a:avLst/>
            <a:gdLst/>
            <a:ahLst/>
            <a:cxnLst/>
            <a:rect l="l" t="t" r="r" b="b"/>
            <a:pathLst>
              <a:path w="185419" h="0">
                <a:moveTo>
                  <a:pt x="0" y="0"/>
                </a:moveTo>
                <a:lnTo>
                  <a:pt x="185420" y="0"/>
                </a:lnTo>
              </a:path>
            </a:pathLst>
          </a:custGeom>
          <a:ln w="317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2945447" y="5039677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 h="0">
                <a:moveTo>
                  <a:pt x="0" y="0"/>
                </a:moveTo>
                <a:lnTo>
                  <a:pt x="181927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2947669" y="5034915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5" y="0"/>
                </a:lnTo>
              </a:path>
            </a:pathLst>
          </a:custGeom>
          <a:ln w="508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2951479" y="5024754"/>
            <a:ext cx="170180" cy="0"/>
          </a:xfrm>
          <a:custGeom>
            <a:avLst/>
            <a:gdLst/>
            <a:ahLst/>
            <a:cxnLst/>
            <a:rect l="l" t="t" r="r" b="b"/>
            <a:pathLst>
              <a:path w="170180" h="0">
                <a:moveTo>
                  <a:pt x="0" y="0"/>
                </a:moveTo>
                <a:lnTo>
                  <a:pt x="170179" y="0"/>
                </a:lnTo>
              </a:path>
            </a:pathLst>
          </a:custGeom>
          <a:ln w="1523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2963544" y="5001260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145414" y="15874"/>
                </a:moveTo>
                <a:lnTo>
                  <a:pt x="0" y="15874"/>
                </a:lnTo>
                <a:lnTo>
                  <a:pt x="1269" y="14604"/>
                </a:lnTo>
                <a:lnTo>
                  <a:pt x="3174" y="13334"/>
                </a:lnTo>
                <a:lnTo>
                  <a:pt x="6984" y="9524"/>
                </a:lnTo>
                <a:lnTo>
                  <a:pt x="8889" y="8254"/>
                </a:lnTo>
                <a:lnTo>
                  <a:pt x="11429" y="5714"/>
                </a:lnTo>
                <a:lnTo>
                  <a:pt x="13334" y="4444"/>
                </a:lnTo>
                <a:lnTo>
                  <a:pt x="14604" y="3809"/>
                </a:lnTo>
                <a:lnTo>
                  <a:pt x="16509" y="2539"/>
                </a:lnTo>
                <a:lnTo>
                  <a:pt x="17779" y="1269"/>
                </a:lnTo>
                <a:lnTo>
                  <a:pt x="19684" y="634"/>
                </a:lnTo>
                <a:lnTo>
                  <a:pt x="20319" y="0"/>
                </a:lnTo>
                <a:lnTo>
                  <a:pt x="125412" y="0"/>
                </a:lnTo>
                <a:lnTo>
                  <a:pt x="126364" y="634"/>
                </a:lnTo>
                <a:lnTo>
                  <a:pt x="127634" y="1269"/>
                </a:lnTo>
                <a:lnTo>
                  <a:pt x="129539" y="2539"/>
                </a:lnTo>
                <a:lnTo>
                  <a:pt x="130809" y="3809"/>
                </a:lnTo>
                <a:lnTo>
                  <a:pt x="132714" y="4444"/>
                </a:lnTo>
                <a:lnTo>
                  <a:pt x="133984" y="5714"/>
                </a:lnTo>
                <a:lnTo>
                  <a:pt x="135889" y="6984"/>
                </a:lnTo>
                <a:lnTo>
                  <a:pt x="139699" y="10794"/>
                </a:lnTo>
                <a:lnTo>
                  <a:pt x="141604" y="12064"/>
                </a:lnTo>
                <a:lnTo>
                  <a:pt x="145414" y="15874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2983864" y="4986019"/>
            <a:ext cx="105410" cy="15240"/>
          </a:xfrm>
          <a:custGeom>
            <a:avLst/>
            <a:gdLst/>
            <a:ahLst/>
            <a:cxnLst/>
            <a:rect l="l" t="t" r="r" b="b"/>
            <a:pathLst>
              <a:path w="105410" h="15239">
                <a:moveTo>
                  <a:pt x="61595" y="634"/>
                </a:moveTo>
                <a:lnTo>
                  <a:pt x="43180" y="634"/>
                </a:lnTo>
                <a:lnTo>
                  <a:pt x="45085" y="0"/>
                </a:lnTo>
                <a:lnTo>
                  <a:pt x="59690" y="0"/>
                </a:lnTo>
                <a:lnTo>
                  <a:pt x="61595" y="634"/>
                </a:lnTo>
                <a:close/>
              </a:path>
              <a:path w="105410" h="15239">
                <a:moveTo>
                  <a:pt x="67310" y="1269"/>
                </a:moveTo>
                <a:lnTo>
                  <a:pt x="37465" y="1269"/>
                </a:lnTo>
                <a:lnTo>
                  <a:pt x="39370" y="634"/>
                </a:lnTo>
                <a:lnTo>
                  <a:pt x="65405" y="634"/>
                </a:lnTo>
                <a:lnTo>
                  <a:pt x="67310" y="1269"/>
                </a:lnTo>
                <a:close/>
              </a:path>
              <a:path w="105410" h="15239">
                <a:moveTo>
                  <a:pt x="71120" y="1904"/>
                </a:moveTo>
                <a:lnTo>
                  <a:pt x="34290" y="1904"/>
                </a:lnTo>
                <a:lnTo>
                  <a:pt x="35560" y="1269"/>
                </a:lnTo>
                <a:lnTo>
                  <a:pt x="69215" y="1269"/>
                </a:lnTo>
                <a:lnTo>
                  <a:pt x="71120" y="1904"/>
                </a:lnTo>
                <a:close/>
              </a:path>
              <a:path w="105410" h="15239">
                <a:moveTo>
                  <a:pt x="76835" y="3174"/>
                </a:moveTo>
                <a:lnTo>
                  <a:pt x="28575" y="3174"/>
                </a:lnTo>
                <a:lnTo>
                  <a:pt x="32385" y="1904"/>
                </a:lnTo>
                <a:lnTo>
                  <a:pt x="73025" y="1904"/>
                </a:lnTo>
                <a:lnTo>
                  <a:pt x="76835" y="3174"/>
                </a:lnTo>
                <a:close/>
              </a:path>
              <a:path w="105410" h="15239">
                <a:moveTo>
                  <a:pt x="105093" y="15240"/>
                </a:moveTo>
                <a:lnTo>
                  <a:pt x="0" y="15240"/>
                </a:lnTo>
                <a:lnTo>
                  <a:pt x="635" y="14604"/>
                </a:lnTo>
                <a:lnTo>
                  <a:pt x="2540" y="13969"/>
                </a:lnTo>
                <a:lnTo>
                  <a:pt x="3810" y="12699"/>
                </a:lnTo>
                <a:lnTo>
                  <a:pt x="5715" y="12064"/>
                </a:lnTo>
                <a:lnTo>
                  <a:pt x="7620" y="10794"/>
                </a:lnTo>
                <a:lnTo>
                  <a:pt x="8890" y="10159"/>
                </a:lnTo>
                <a:lnTo>
                  <a:pt x="10795" y="9524"/>
                </a:lnTo>
                <a:lnTo>
                  <a:pt x="12700" y="8254"/>
                </a:lnTo>
                <a:lnTo>
                  <a:pt x="14605" y="7619"/>
                </a:lnTo>
                <a:lnTo>
                  <a:pt x="15875" y="6984"/>
                </a:lnTo>
                <a:lnTo>
                  <a:pt x="21590" y="5079"/>
                </a:lnTo>
                <a:lnTo>
                  <a:pt x="22860" y="4444"/>
                </a:lnTo>
                <a:lnTo>
                  <a:pt x="26670" y="3174"/>
                </a:lnTo>
                <a:lnTo>
                  <a:pt x="78105" y="3174"/>
                </a:lnTo>
                <a:lnTo>
                  <a:pt x="85725" y="5714"/>
                </a:lnTo>
                <a:lnTo>
                  <a:pt x="86995" y="6349"/>
                </a:lnTo>
                <a:lnTo>
                  <a:pt x="92710" y="8254"/>
                </a:lnTo>
                <a:lnTo>
                  <a:pt x="93980" y="9524"/>
                </a:lnTo>
                <a:lnTo>
                  <a:pt x="97790" y="10794"/>
                </a:lnTo>
                <a:lnTo>
                  <a:pt x="99060" y="12064"/>
                </a:lnTo>
                <a:lnTo>
                  <a:pt x="100965" y="12699"/>
                </a:lnTo>
                <a:lnTo>
                  <a:pt x="102870" y="13969"/>
                </a:lnTo>
                <a:lnTo>
                  <a:pt x="104140" y="14604"/>
                </a:lnTo>
                <a:lnTo>
                  <a:pt x="105093" y="15240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 txBox="1"/>
          <p:nvPr/>
        </p:nvSpPr>
        <p:spPr>
          <a:xfrm>
            <a:off x="2967354" y="4996179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18" name="object 618"/>
          <p:cNvSpPr txBox="1"/>
          <p:nvPr/>
        </p:nvSpPr>
        <p:spPr>
          <a:xfrm>
            <a:off x="3241039" y="3329940"/>
            <a:ext cx="170180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Microsoft JhengHei"/>
                <a:cs typeface="Microsoft JhengHei"/>
              </a:rPr>
              <a:t>数据类型转换</a:t>
            </a: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dirty="0" sz="1400" spc="-5" b="1">
                <a:solidFill>
                  <a:srgbClr val="FF0000"/>
                </a:solidFill>
                <a:latin typeface="Microsoft JhengHei"/>
                <a:cs typeface="Microsoft JhengHei"/>
              </a:rPr>
              <a:t>格式化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619" name="object 619"/>
          <p:cNvSpPr txBox="1"/>
          <p:nvPr/>
        </p:nvSpPr>
        <p:spPr>
          <a:xfrm>
            <a:off x="6130290" y="4122420"/>
            <a:ext cx="7366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Microsoft JhengHei"/>
                <a:cs typeface="Microsoft JhengHei"/>
              </a:rPr>
              <a:t>数据校验</a:t>
            </a:r>
            <a:endParaRPr sz="1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85564" y="2333497"/>
            <a:ext cx="4563745" cy="245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-45">
                <a:latin typeface="Courier New"/>
                <a:cs typeface="Courier New"/>
              </a:rPr>
              <a:t>.rrR</a:t>
            </a:r>
            <a:r>
              <a:rPr dirty="0" sz="1450" spc="-775">
                <a:latin typeface="Courier New"/>
                <a:cs typeface="Courier New"/>
              </a:rPr>
              <a:t> </a:t>
            </a:r>
            <a:r>
              <a:rPr dirty="0" sz="1450" spc="-5">
                <a:latin typeface="Courier New"/>
                <a:cs typeface="Courier New"/>
              </a:rPr>
              <a:t>WtRBlMdRr</a:t>
            </a:r>
            <a:r>
              <a:rPr dirty="0" sz="1450" spc="-690">
                <a:latin typeface="Courier New"/>
                <a:cs typeface="Courier New"/>
              </a:rPr>
              <a:t> </a:t>
            </a:r>
            <a:r>
              <a:rPr dirty="0" sz="1450" spc="55">
                <a:latin typeface="Courier New"/>
                <a:cs typeface="Courier New"/>
              </a:rPr>
              <a:t>(rRquRst,</a:t>
            </a:r>
            <a:r>
              <a:rPr dirty="0" sz="1450" spc="-160">
                <a:latin typeface="Courier New"/>
                <a:cs typeface="Courier New"/>
              </a:rPr>
              <a:t> </a:t>
            </a:r>
            <a:r>
              <a:rPr dirty="0" sz="1450" spc="15">
                <a:latin typeface="Courier New"/>
                <a:cs typeface="Courier New"/>
              </a:rPr>
              <a:t>attributR,</a:t>
            </a:r>
            <a:r>
              <a:rPr dirty="0" sz="1450" spc="-90">
                <a:latin typeface="Courier New"/>
                <a:cs typeface="Courier New"/>
              </a:rPr>
              <a:t> </a:t>
            </a:r>
            <a:r>
              <a:rPr dirty="0" sz="1450" spc="15">
                <a:latin typeface="Courier New"/>
                <a:cs typeface="Courier New"/>
              </a:rPr>
              <a:t>oReR),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2333497"/>
            <a:ext cx="3994150" cy="9378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50" spc="15">
                <a:latin typeface="Courier New"/>
                <a:cs typeface="Courier New"/>
              </a:rPr>
              <a:t>éRbDataBindRr </a:t>
            </a:r>
            <a:r>
              <a:rPr dirty="0" sz="1450" spc="-5">
                <a:latin typeface="Courier New"/>
                <a:cs typeface="Courier New"/>
              </a:rPr>
              <a:t>bindRr </a:t>
            </a:r>
            <a:r>
              <a:rPr dirty="0" sz="1450" spc="-204">
                <a:latin typeface="Courier New"/>
                <a:cs typeface="Courier New"/>
              </a:rPr>
              <a:t>= </a:t>
            </a:r>
            <a:r>
              <a:rPr dirty="0" sz="1450" spc="110">
                <a:latin typeface="Courier New"/>
                <a:cs typeface="Courier New"/>
              </a:rPr>
              <a:t> </a:t>
            </a:r>
            <a:r>
              <a:rPr dirty="0" sz="1450" spc="-5">
                <a:latin typeface="Courier New"/>
                <a:cs typeface="Courier New"/>
              </a:rPr>
              <a:t>bindRrEBrtOr</a:t>
            </a:r>
            <a:endParaRPr sz="1450">
              <a:latin typeface="Courier New"/>
              <a:cs typeface="Courier New"/>
            </a:endParaRPr>
          </a:p>
          <a:p>
            <a:pPr marL="469900" marR="137795" indent="-445134">
              <a:lnSpc>
                <a:spcPct val="96100"/>
              </a:lnSpc>
              <a:spcBef>
                <a:spcPts val="80"/>
              </a:spcBef>
            </a:pPr>
            <a:r>
              <a:rPr dirty="0" sz="1500" spc="-20">
                <a:solidFill>
                  <a:srgbClr val="671538"/>
                </a:solidFill>
                <a:latin typeface="Courier New"/>
                <a:cs typeface="Courier New"/>
              </a:rPr>
              <a:t>if </a:t>
            </a:r>
            <a:r>
              <a:rPr dirty="0" sz="1500" spc="15">
                <a:latin typeface="Courier New"/>
                <a:cs typeface="Courier New"/>
              </a:rPr>
              <a:t>(bindRr. </a:t>
            </a:r>
            <a:r>
              <a:rPr dirty="0" sz="1500" spc="-40">
                <a:latin typeface="Courier New"/>
                <a:cs typeface="Courier New"/>
              </a:rPr>
              <a:t>RtTBF </a:t>
            </a:r>
            <a:r>
              <a:rPr dirty="0" sz="1500" spc="35">
                <a:latin typeface="Courier New"/>
                <a:cs typeface="Courier New"/>
              </a:rPr>
              <a:t>Rt[) </a:t>
            </a:r>
            <a:r>
              <a:rPr dirty="0" sz="1500" spc="-135">
                <a:solidFill>
                  <a:srgbClr val="160A00"/>
                </a:solidFill>
                <a:latin typeface="Courier New"/>
                <a:cs typeface="Courier New"/>
              </a:rPr>
              <a:t>!= </a:t>
            </a:r>
            <a:r>
              <a:rPr dirty="0" sz="1500" spc="25">
                <a:solidFill>
                  <a:srgbClr val="5B133B"/>
                </a:solidFill>
                <a:latin typeface="Courier New"/>
                <a:cs typeface="Courier New"/>
              </a:rPr>
              <a:t>null) </a:t>
            </a:r>
            <a:r>
              <a:rPr dirty="0" sz="1500" spc="400">
                <a:solidFill>
                  <a:srgbClr val="747B85"/>
                </a:solidFill>
                <a:latin typeface="Courier New"/>
                <a:cs typeface="Courier New"/>
              </a:rPr>
              <a:t>‹ </a:t>
            </a:r>
            <a:r>
              <a:rPr dirty="0" sz="1500" spc="-685">
                <a:solidFill>
                  <a:srgbClr val="747B85"/>
                </a:solidFill>
                <a:latin typeface="Courier New"/>
                <a:cs typeface="Courier New"/>
              </a:rPr>
              <a:t> </a:t>
            </a:r>
            <a:r>
              <a:rPr dirty="0" sz="1600" spc="-90">
                <a:latin typeface="Courier New"/>
                <a:cs typeface="Courier New"/>
              </a:rPr>
              <a:t>bindRRQeestPar</a:t>
            </a:r>
            <a:r>
              <a:rPr dirty="0" sz="1600" spc="-605">
                <a:latin typeface="Courier New"/>
                <a:cs typeface="Courier New"/>
              </a:rPr>
              <a:t> </a:t>
            </a:r>
            <a:r>
              <a:rPr dirty="0" sz="1600" spc="-175">
                <a:latin typeface="Courier New"/>
                <a:cs typeface="Courier New"/>
              </a:rPr>
              <a:t>Nm</a:t>
            </a:r>
            <a:r>
              <a:rPr dirty="0" sz="1600" spc="-745">
                <a:latin typeface="Courier New"/>
                <a:cs typeface="Courier New"/>
              </a:rPr>
              <a:t> </a:t>
            </a:r>
            <a:r>
              <a:rPr dirty="0" sz="1600" spc="-75">
                <a:latin typeface="Courier New"/>
                <a:cs typeface="Courier New"/>
              </a:rPr>
              <a:t>R*ers(binder, </a:t>
            </a:r>
            <a:r>
              <a:rPr dirty="0" sz="1600" spc="-70">
                <a:latin typeface="Courier New"/>
                <a:cs typeface="Courier New"/>
              </a:rPr>
              <a:t> </a:t>
            </a:r>
            <a:r>
              <a:rPr dirty="0" sz="1550" spc="-70">
                <a:latin typeface="Courier New"/>
                <a:cs typeface="Courier New"/>
              </a:rPr>
              <a:t>valid</a:t>
            </a:r>
            <a:r>
              <a:rPr dirty="0" sz="1550" spc="-780">
                <a:latin typeface="Courier New"/>
                <a:cs typeface="Courier New"/>
              </a:rPr>
              <a:t> </a:t>
            </a:r>
            <a:r>
              <a:rPr dirty="0" sz="1550" spc="-70">
                <a:latin typeface="Courier New"/>
                <a:cs typeface="Courier New"/>
              </a:rPr>
              <a:t>HtRIfApplir</a:t>
            </a:r>
            <a:r>
              <a:rPr dirty="0" sz="1550" spc="-695">
                <a:latin typeface="Courier New"/>
                <a:cs typeface="Courier New"/>
              </a:rPr>
              <a:t> </a:t>
            </a:r>
            <a:r>
              <a:rPr dirty="0" sz="1550" spc="-90">
                <a:latin typeface="Courier New"/>
                <a:cs typeface="Courier New"/>
              </a:rPr>
              <a:t>DblR</a:t>
            </a:r>
            <a:r>
              <a:rPr dirty="0" sz="1550" spc="-735">
                <a:latin typeface="Courier New"/>
                <a:cs typeface="Courier New"/>
              </a:rPr>
              <a:t> </a:t>
            </a:r>
            <a:r>
              <a:rPr dirty="0" sz="1550" spc="-10">
                <a:latin typeface="Courier New"/>
                <a:cs typeface="Courier New"/>
              </a:rPr>
              <a:t>[bindRr,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1155" y="3009646"/>
            <a:ext cx="372745" cy="262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550" spc="-20">
                <a:latin typeface="Courier New"/>
                <a:cs typeface="Courier New"/>
              </a:rPr>
              <a:t>r),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531" y="3231896"/>
            <a:ext cx="6717030" cy="7258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85"/>
              </a:lnSpc>
            </a:pPr>
            <a:r>
              <a:rPr dirty="0" sz="1600" spc="-80">
                <a:solidFill>
                  <a:srgbClr val="62163F"/>
                </a:solidFill>
                <a:latin typeface="Courier New"/>
                <a:cs typeface="Courier New"/>
              </a:rPr>
              <a:t>if</a:t>
            </a:r>
            <a:r>
              <a:rPr dirty="0" sz="1600" spc="-50">
                <a:solidFill>
                  <a:srgbClr val="62163F"/>
                </a:solidFill>
                <a:latin typeface="Courier New"/>
                <a:cs typeface="Courier New"/>
              </a:rPr>
              <a:t> </a:t>
            </a:r>
            <a:r>
              <a:rPr dirty="0" sz="1600" spc="-50">
                <a:latin typeface="Courier New"/>
                <a:cs typeface="Courier New"/>
              </a:rPr>
              <a:t>(bindRr.</a:t>
            </a:r>
            <a:r>
              <a:rPr dirty="0" sz="1600" spc="-355">
                <a:latin typeface="Courier New"/>
                <a:cs typeface="Courier New"/>
              </a:rPr>
              <a:t> </a:t>
            </a:r>
            <a:r>
              <a:rPr dirty="0" sz="1600" spc="-75">
                <a:latin typeface="Courier New"/>
                <a:cs typeface="Courier New"/>
              </a:rPr>
              <a:t>Rt8indingRRSolt[</a:t>
            </a:r>
            <a:r>
              <a:rPr dirty="0" sz="1600" spc="-700">
                <a:latin typeface="Courier New"/>
                <a:cs typeface="Courier New"/>
              </a:rPr>
              <a:t> </a:t>
            </a:r>
            <a:r>
              <a:rPr dirty="0" sz="1600" spc="-50">
                <a:latin typeface="Courier New"/>
                <a:cs typeface="Courier New"/>
              </a:rPr>
              <a:t>).hasErrors())</a:t>
            </a:r>
            <a:r>
              <a:rPr dirty="0" sz="1600" spc="-90">
                <a:latin typeface="Courier New"/>
                <a:cs typeface="Courier New"/>
              </a:rPr>
              <a:t> </a:t>
            </a:r>
            <a:r>
              <a:rPr dirty="0" sz="1600" spc="1110">
                <a:solidFill>
                  <a:srgbClr val="11233A"/>
                </a:solidFill>
                <a:latin typeface="Courier New"/>
                <a:cs typeface="Courier New"/>
              </a:rPr>
              <a:t>(</a:t>
            </a:r>
            <a:endParaRPr sz="1600">
              <a:latin typeface="Courier New"/>
              <a:cs typeface="Courier New"/>
            </a:endParaRPr>
          </a:p>
          <a:p>
            <a:pPr marL="469900">
              <a:lnSpc>
                <a:spcPts val="1795"/>
              </a:lnSpc>
            </a:pPr>
            <a:r>
              <a:rPr dirty="0" sz="1550" spc="-50">
                <a:solidFill>
                  <a:srgbClr val="601342"/>
                </a:solidFill>
                <a:latin typeface="Courier New"/>
                <a:cs typeface="Courier New"/>
              </a:rPr>
              <a:t>if </a:t>
            </a:r>
            <a:r>
              <a:rPr dirty="0" sz="1550" spc="-45">
                <a:latin typeface="Courier New"/>
                <a:cs typeface="Courier New"/>
              </a:rPr>
              <a:t>(isBindEXrRQtiOoRRquirRd(bindRr,</a:t>
            </a:r>
            <a:r>
              <a:rPr dirty="0" sz="1550" spc="425">
                <a:latin typeface="Courier New"/>
                <a:cs typeface="Courier New"/>
              </a:rPr>
              <a:t> </a:t>
            </a:r>
            <a:r>
              <a:rPr dirty="0" sz="1550" spc="-40">
                <a:latin typeface="Courier New"/>
                <a:cs typeface="Courier New"/>
              </a:rPr>
              <a:t>parHeRtRr)</a:t>
            </a:r>
            <a:endParaRPr sz="1550">
              <a:latin typeface="Courier New"/>
              <a:cs typeface="Courier New"/>
            </a:endParaRPr>
          </a:p>
          <a:p>
            <a:pPr marL="914400">
              <a:lnSpc>
                <a:spcPts val="1830"/>
              </a:lnSpc>
            </a:pPr>
            <a:r>
              <a:rPr dirty="0" sz="1550" spc="-50">
                <a:solidFill>
                  <a:srgbClr val="7B1C56"/>
                </a:solidFill>
                <a:latin typeface="Courier New"/>
                <a:cs typeface="Courier New"/>
              </a:rPr>
              <a:t>throw</a:t>
            </a:r>
            <a:r>
              <a:rPr dirty="0" sz="1550" spc="145">
                <a:solidFill>
                  <a:srgbClr val="7B1C56"/>
                </a:solidFill>
                <a:latin typeface="Courier New"/>
                <a:cs typeface="Courier New"/>
              </a:rPr>
              <a:t> </a:t>
            </a:r>
            <a:r>
              <a:rPr dirty="0" sz="1550" spc="-50">
                <a:solidFill>
                  <a:srgbClr val="75264D"/>
                </a:solidFill>
                <a:latin typeface="Courier New"/>
                <a:cs typeface="Courier New"/>
              </a:rPr>
              <a:t>oRe</a:t>
            </a:r>
            <a:r>
              <a:rPr dirty="0" sz="1550" spc="15">
                <a:solidFill>
                  <a:srgbClr val="75264D"/>
                </a:solidFill>
                <a:latin typeface="Courier New"/>
                <a:cs typeface="Courier New"/>
              </a:rPr>
              <a:t> </a:t>
            </a:r>
            <a:r>
              <a:rPr dirty="0" sz="1550" spc="-60">
                <a:latin typeface="Courier New"/>
                <a:cs typeface="Courier New"/>
              </a:rPr>
              <a:t>*indExrR</a:t>
            </a:r>
            <a:r>
              <a:rPr dirty="0" sz="1550" spc="-725">
                <a:latin typeface="Courier New"/>
                <a:cs typeface="Courier New"/>
              </a:rPr>
              <a:t> </a:t>
            </a:r>
            <a:r>
              <a:rPr dirty="0" sz="1550" spc="-60">
                <a:latin typeface="Courier New"/>
                <a:cs typeface="Courier New"/>
              </a:rPr>
              <a:t>QtiOo</a:t>
            </a:r>
            <a:r>
              <a:rPr dirty="0" sz="1550" spc="-695">
                <a:latin typeface="Courier New"/>
                <a:cs typeface="Courier New"/>
              </a:rPr>
              <a:t> </a:t>
            </a:r>
            <a:r>
              <a:rPr dirty="0" sz="1550" spc="-50">
                <a:latin typeface="Courier New"/>
                <a:cs typeface="Courier New"/>
              </a:rPr>
              <a:t>(bindRr.gRtBiodingRRsult()),</a:t>
            </a:r>
            <a:endParaRPr sz="15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505" y="1844675"/>
            <a:ext cx="6845300" cy="486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8288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定流程</a:t>
            </a:r>
          </a:p>
        </p:txBody>
      </p:sp>
      <p:sp>
        <p:nvSpPr>
          <p:cNvPr id="5" name="object 5"/>
          <p:cNvSpPr/>
          <p:nvPr/>
        </p:nvSpPr>
        <p:spPr>
          <a:xfrm>
            <a:off x="1106612" y="3746307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60">
                <a:moveTo>
                  <a:pt x="47817" y="0"/>
                </a:moveTo>
                <a:lnTo>
                  <a:pt x="29264" y="3777"/>
                </a:lnTo>
                <a:lnTo>
                  <a:pt x="14058" y="14058"/>
                </a:lnTo>
                <a:lnTo>
                  <a:pt x="3777" y="29264"/>
                </a:lnTo>
                <a:lnTo>
                  <a:pt x="0" y="47817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06805" y="3794125"/>
            <a:ext cx="0" cy="193040"/>
          </a:xfrm>
          <a:custGeom>
            <a:avLst/>
            <a:gdLst/>
            <a:ahLst/>
            <a:cxnLst/>
            <a:rect l="l" t="t" r="r" b="b"/>
            <a:pathLst>
              <a:path w="0" h="193039">
                <a:moveTo>
                  <a:pt x="0" y="0"/>
                </a:moveTo>
                <a:lnTo>
                  <a:pt x="0" y="19304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06612" y="3987165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60">
                <a:moveTo>
                  <a:pt x="0" y="0"/>
                </a:moveTo>
                <a:lnTo>
                  <a:pt x="3777" y="18552"/>
                </a:lnTo>
                <a:lnTo>
                  <a:pt x="14058" y="33758"/>
                </a:lnTo>
                <a:lnTo>
                  <a:pt x="29264" y="44039"/>
                </a:lnTo>
                <a:lnTo>
                  <a:pt x="47817" y="47817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4430" y="4034790"/>
            <a:ext cx="1764030" cy="0"/>
          </a:xfrm>
          <a:custGeom>
            <a:avLst/>
            <a:gdLst/>
            <a:ahLst/>
            <a:cxnLst/>
            <a:rect l="l" t="t" r="r" b="b"/>
            <a:pathLst>
              <a:path w="1764030" h="0">
                <a:moveTo>
                  <a:pt x="0" y="0"/>
                </a:moveTo>
                <a:lnTo>
                  <a:pt x="176403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18460" y="3987165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0" y="47817"/>
                </a:moveTo>
                <a:lnTo>
                  <a:pt x="18552" y="44039"/>
                </a:lnTo>
                <a:lnTo>
                  <a:pt x="33758" y="33758"/>
                </a:lnTo>
                <a:lnTo>
                  <a:pt x="44039" y="18552"/>
                </a:lnTo>
                <a:lnTo>
                  <a:pt x="47817" y="0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66085" y="3794125"/>
            <a:ext cx="0" cy="193040"/>
          </a:xfrm>
          <a:custGeom>
            <a:avLst/>
            <a:gdLst/>
            <a:ahLst/>
            <a:cxnLst/>
            <a:rect l="l" t="t" r="r" b="b"/>
            <a:pathLst>
              <a:path w="0" h="193039">
                <a:moveTo>
                  <a:pt x="0" y="19304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18460" y="3746307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47817" y="47817"/>
                </a:moveTo>
                <a:lnTo>
                  <a:pt x="44039" y="29264"/>
                </a:lnTo>
                <a:lnTo>
                  <a:pt x="33758" y="14058"/>
                </a:lnTo>
                <a:lnTo>
                  <a:pt x="18552" y="3777"/>
                </a:lnTo>
                <a:lnTo>
                  <a:pt x="0" y="0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54430" y="3746500"/>
            <a:ext cx="1764030" cy="0"/>
          </a:xfrm>
          <a:custGeom>
            <a:avLst/>
            <a:gdLst/>
            <a:ahLst/>
            <a:cxnLst/>
            <a:rect l="l" t="t" r="r" b="b"/>
            <a:pathLst>
              <a:path w="1764030" h="0">
                <a:moveTo>
                  <a:pt x="176403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0902" y="6453312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60">
                <a:moveTo>
                  <a:pt x="47817" y="0"/>
                </a:moveTo>
                <a:lnTo>
                  <a:pt x="29264" y="3777"/>
                </a:lnTo>
                <a:lnTo>
                  <a:pt x="14058" y="14058"/>
                </a:lnTo>
                <a:lnTo>
                  <a:pt x="3777" y="29264"/>
                </a:lnTo>
                <a:lnTo>
                  <a:pt x="0" y="47817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41094" y="6501129"/>
            <a:ext cx="0" cy="193040"/>
          </a:xfrm>
          <a:custGeom>
            <a:avLst/>
            <a:gdLst/>
            <a:ahLst/>
            <a:cxnLst/>
            <a:rect l="l" t="t" r="r" b="b"/>
            <a:pathLst>
              <a:path w="0" h="193040">
                <a:moveTo>
                  <a:pt x="0" y="0"/>
                </a:moveTo>
                <a:lnTo>
                  <a:pt x="0" y="19304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40902" y="6694169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0" y="0"/>
                </a:moveTo>
                <a:lnTo>
                  <a:pt x="3777" y="18552"/>
                </a:lnTo>
                <a:lnTo>
                  <a:pt x="14058" y="33758"/>
                </a:lnTo>
                <a:lnTo>
                  <a:pt x="29264" y="44039"/>
                </a:lnTo>
                <a:lnTo>
                  <a:pt x="47817" y="47817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88719" y="6741795"/>
            <a:ext cx="1116330" cy="0"/>
          </a:xfrm>
          <a:custGeom>
            <a:avLst/>
            <a:gdLst/>
            <a:ahLst/>
            <a:cxnLst/>
            <a:rect l="l" t="t" r="r" b="b"/>
            <a:pathLst>
              <a:path w="1116330" h="0">
                <a:moveTo>
                  <a:pt x="0" y="0"/>
                </a:moveTo>
                <a:lnTo>
                  <a:pt x="111633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05050" y="6694169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59">
                <a:moveTo>
                  <a:pt x="0" y="47817"/>
                </a:moveTo>
                <a:lnTo>
                  <a:pt x="18552" y="44039"/>
                </a:lnTo>
                <a:lnTo>
                  <a:pt x="33758" y="33758"/>
                </a:lnTo>
                <a:lnTo>
                  <a:pt x="44039" y="18552"/>
                </a:lnTo>
                <a:lnTo>
                  <a:pt x="47817" y="0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52675" y="6501129"/>
            <a:ext cx="0" cy="193040"/>
          </a:xfrm>
          <a:custGeom>
            <a:avLst/>
            <a:gdLst/>
            <a:ahLst/>
            <a:cxnLst/>
            <a:rect l="l" t="t" r="r" b="b"/>
            <a:pathLst>
              <a:path w="0" h="193040">
                <a:moveTo>
                  <a:pt x="0" y="19304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05050" y="6453312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60" h="48260">
                <a:moveTo>
                  <a:pt x="47817" y="47817"/>
                </a:moveTo>
                <a:lnTo>
                  <a:pt x="44039" y="29264"/>
                </a:lnTo>
                <a:lnTo>
                  <a:pt x="33758" y="14058"/>
                </a:lnTo>
                <a:lnTo>
                  <a:pt x="18552" y="3777"/>
                </a:lnTo>
                <a:lnTo>
                  <a:pt x="0" y="0"/>
                </a:lnTo>
              </a:path>
            </a:pathLst>
          </a:custGeom>
          <a:ln w="25239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88719" y="6453504"/>
            <a:ext cx="1116330" cy="0"/>
          </a:xfrm>
          <a:custGeom>
            <a:avLst/>
            <a:gdLst/>
            <a:ahLst/>
            <a:cxnLst/>
            <a:rect l="l" t="t" r="r" b="b"/>
            <a:pathLst>
              <a:path w="1116330" h="0">
                <a:moveTo>
                  <a:pt x="111633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15497" y="345547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48457" y="0"/>
                </a:moveTo>
                <a:lnTo>
                  <a:pt x="29656" y="3828"/>
                </a:lnTo>
                <a:lnTo>
                  <a:pt x="14247" y="14247"/>
                </a:lnTo>
                <a:lnTo>
                  <a:pt x="3828" y="29656"/>
                </a:lnTo>
                <a:lnTo>
                  <a:pt x="0" y="48457"/>
                </a:lnTo>
              </a:path>
            </a:pathLst>
          </a:custGeom>
          <a:ln w="2557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15694" y="3503929"/>
            <a:ext cx="0" cy="194310"/>
          </a:xfrm>
          <a:custGeom>
            <a:avLst/>
            <a:gdLst/>
            <a:ahLst/>
            <a:cxnLst/>
            <a:rect l="l" t="t" r="r" b="b"/>
            <a:pathLst>
              <a:path w="0" h="194310">
                <a:moveTo>
                  <a:pt x="0" y="0"/>
                </a:moveTo>
                <a:lnTo>
                  <a:pt x="0" y="19431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5497" y="3698240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0"/>
                </a:moveTo>
                <a:lnTo>
                  <a:pt x="3828" y="18800"/>
                </a:lnTo>
                <a:lnTo>
                  <a:pt x="14247" y="34210"/>
                </a:lnTo>
                <a:lnTo>
                  <a:pt x="29656" y="44628"/>
                </a:lnTo>
                <a:lnTo>
                  <a:pt x="48457" y="48457"/>
                </a:lnTo>
              </a:path>
            </a:pathLst>
          </a:custGeom>
          <a:ln w="2557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63955" y="374650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 h="0">
                <a:moveTo>
                  <a:pt x="0" y="0"/>
                </a:moveTo>
                <a:lnTo>
                  <a:pt x="134366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07614" y="3698240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0" y="48457"/>
                </a:moveTo>
                <a:lnTo>
                  <a:pt x="18800" y="44628"/>
                </a:lnTo>
                <a:lnTo>
                  <a:pt x="34210" y="34210"/>
                </a:lnTo>
                <a:lnTo>
                  <a:pt x="44628" y="18800"/>
                </a:lnTo>
                <a:lnTo>
                  <a:pt x="48457" y="0"/>
                </a:lnTo>
              </a:path>
            </a:pathLst>
          </a:custGeom>
          <a:ln w="2557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55875" y="3503929"/>
            <a:ext cx="0" cy="194310"/>
          </a:xfrm>
          <a:custGeom>
            <a:avLst/>
            <a:gdLst/>
            <a:ahLst/>
            <a:cxnLst/>
            <a:rect l="l" t="t" r="r" b="b"/>
            <a:pathLst>
              <a:path w="0" h="194310">
                <a:moveTo>
                  <a:pt x="0" y="19431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07614" y="345547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48457" y="48457"/>
                </a:moveTo>
                <a:lnTo>
                  <a:pt x="44628" y="29656"/>
                </a:lnTo>
                <a:lnTo>
                  <a:pt x="34210" y="14247"/>
                </a:lnTo>
                <a:lnTo>
                  <a:pt x="18800" y="3828"/>
                </a:lnTo>
                <a:lnTo>
                  <a:pt x="0" y="0"/>
                </a:lnTo>
              </a:path>
            </a:pathLst>
          </a:custGeom>
          <a:ln w="2557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63955" y="3455670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 h="0">
                <a:moveTo>
                  <a:pt x="134366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2860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1610" y="1915795"/>
            <a:ext cx="8442325" cy="36245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900"/>
              </a:lnSpc>
              <a:tabLst>
                <a:tab pos="341630" algn="l"/>
              </a:tabLst>
            </a:pPr>
            <a:r>
              <a:rPr dirty="0" sz="1800" spc="-5">
                <a:latin typeface="Arial"/>
                <a:cs typeface="Arial"/>
              </a:rPr>
              <a:t>•	Spring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MVC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MS Gothic"/>
                <a:cs typeface="MS Gothic"/>
              </a:rPr>
              <a:t>上下文中内建了很多</a:t>
            </a:r>
            <a:r>
              <a:rPr dirty="0" sz="1800">
                <a:latin typeface="宋体"/>
                <a:cs typeface="宋体"/>
              </a:rPr>
              <a:t>转换</a:t>
            </a:r>
            <a:r>
              <a:rPr dirty="0" sz="1800">
                <a:latin typeface="MS Gothic"/>
                <a:cs typeface="MS Gothic"/>
              </a:rPr>
              <a:t>器，可完成大多数</a:t>
            </a:r>
            <a:r>
              <a:rPr dirty="0" sz="1800" spc="-409">
                <a:latin typeface="MS Gothic"/>
                <a:cs typeface="MS Gothic"/>
              </a:rPr>
              <a:t> </a:t>
            </a:r>
            <a:r>
              <a:rPr dirty="0" sz="1800" spc="-5">
                <a:latin typeface="Arial"/>
                <a:cs typeface="Arial"/>
              </a:rPr>
              <a:t>Java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宋体"/>
                <a:cs typeface="宋体"/>
              </a:rPr>
              <a:t>类</a:t>
            </a:r>
            <a:r>
              <a:rPr dirty="0" sz="1800">
                <a:latin typeface="MS Gothic"/>
                <a:cs typeface="MS Gothic"/>
              </a:rPr>
              <a:t>型的</a:t>
            </a:r>
            <a:r>
              <a:rPr dirty="0" sz="1800">
                <a:latin typeface="宋体"/>
                <a:cs typeface="宋体"/>
              </a:rPr>
              <a:t>转换</a:t>
            </a:r>
            <a:r>
              <a:rPr dirty="0" sz="1800">
                <a:latin typeface="MS Gothic"/>
                <a:cs typeface="MS Gothic"/>
              </a:rPr>
              <a:t>工作。</a:t>
            </a:r>
            <a:endParaRPr sz="1800">
              <a:latin typeface="MS Gothic"/>
              <a:cs typeface="MS Gothic"/>
            </a:endParaRPr>
          </a:p>
          <a:p>
            <a:pPr marL="354965" indent="-342265">
              <a:lnSpc>
                <a:spcPts val="1680"/>
              </a:lnSpc>
              <a:buChar char="•"/>
              <a:tabLst>
                <a:tab pos="354965" algn="l"/>
              </a:tabLst>
            </a:pPr>
            <a:r>
              <a:rPr dirty="0" sz="1800" spc="-5">
                <a:latin typeface="Arial"/>
                <a:cs typeface="Arial"/>
              </a:rPr>
              <a:t>ConversionService </a:t>
            </a:r>
            <a:r>
              <a:rPr dirty="0" sz="1800">
                <a:latin typeface="Arial"/>
                <a:cs typeface="Arial"/>
              </a:rPr>
              <a:t>converters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lvl="1" marL="755015" marR="1229995" indent="-285115">
              <a:lnSpc>
                <a:spcPct val="76100"/>
              </a:lnSpc>
              <a:spcBef>
                <a:spcPts val="210"/>
              </a:spcBef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java.lang.Boolean -&gt; java.lang.String</a:t>
            </a:r>
            <a:r>
              <a:rPr dirty="0" sz="1500" spc="-1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: </a:t>
            </a:r>
            <a:r>
              <a:rPr dirty="0" sz="150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o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g</a:t>
            </a:r>
            <a:r>
              <a:rPr dirty="0" sz="1500">
                <a:latin typeface="Arial"/>
                <a:cs typeface="Arial"/>
              </a:rPr>
              <a:t>.</a:t>
            </a:r>
            <a:r>
              <a:rPr dirty="0" sz="1500">
                <a:latin typeface="Arial"/>
                <a:cs typeface="Arial"/>
              </a:rPr>
              <a:t>s</a:t>
            </a:r>
            <a:r>
              <a:rPr dirty="0" sz="1500" spc="-5">
                <a:latin typeface="Arial"/>
                <a:cs typeface="Arial"/>
              </a:rPr>
              <a:t>p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i</a:t>
            </a:r>
            <a:r>
              <a:rPr dirty="0" sz="1500" spc="-5">
                <a:latin typeface="Arial"/>
                <a:cs typeface="Arial"/>
              </a:rPr>
              <a:t>ng</a:t>
            </a:r>
            <a:r>
              <a:rPr dirty="0" sz="1500">
                <a:latin typeface="Arial"/>
                <a:cs typeface="Arial"/>
              </a:rPr>
              <a:t>f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a</a:t>
            </a:r>
            <a:r>
              <a:rPr dirty="0" sz="1500">
                <a:latin typeface="Arial"/>
                <a:cs typeface="Arial"/>
              </a:rPr>
              <a:t>m</a:t>
            </a:r>
            <a:r>
              <a:rPr dirty="0" sz="1500" spc="-5">
                <a:latin typeface="Arial"/>
                <a:cs typeface="Arial"/>
              </a:rPr>
              <a:t>ewo</a:t>
            </a:r>
            <a:r>
              <a:rPr dirty="0" sz="1500">
                <a:latin typeface="Arial"/>
                <a:cs typeface="Arial"/>
              </a:rPr>
              <a:t>rk</a:t>
            </a:r>
            <a:r>
              <a:rPr dirty="0" sz="1500">
                <a:latin typeface="Arial"/>
                <a:cs typeface="Arial"/>
              </a:rPr>
              <a:t>.</a:t>
            </a:r>
            <a:r>
              <a:rPr dirty="0" sz="1500">
                <a:latin typeface="Arial"/>
                <a:cs typeface="Arial"/>
              </a:rPr>
              <a:t>c</a:t>
            </a:r>
            <a:r>
              <a:rPr dirty="0" sz="1500" spc="-5">
                <a:latin typeface="Arial"/>
                <a:cs typeface="Arial"/>
              </a:rPr>
              <a:t>o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e</a:t>
            </a:r>
            <a:r>
              <a:rPr dirty="0" sz="1500">
                <a:latin typeface="Arial"/>
                <a:cs typeface="Arial"/>
              </a:rPr>
              <a:t>.</a:t>
            </a:r>
            <a:r>
              <a:rPr dirty="0" sz="1500">
                <a:latin typeface="Arial"/>
                <a:cs typeface="Arial"/>
              </a:rPr>
              <a:t>c</a:t>
            </a:r>
            <a:r>
              <a:rPr dirty="0" sz="1500" spc="-5">
                <a:latin typeface="Arial"/>
                <a:cs typeface="Arial"/>
              </a:rPr>
              <a:t>on</a:t>
            </a:r>
            <a:r>
              <a:rPr dirty="0" sz="1500">
                <a:latin typeface="Arial"/>
                <a:cs typeface="Arial"/>
              </a:rPr>
              <a:t>v</a:t>
            </a:r>
            <a:r>
              <a:rPr dirty="0" sz="1500" spc="-5">
                <a:latin typeface="Arial"/>
                <a:cs typeface="Arial"/>
              </a:rPr>
              <a:t>e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t.</a:t>
            </a:r>
            <a:r>
              <a:rPr dirty="0" sz="1500">
                <a:latin typeface="Arial"/>
                <a:cs typeface="Arial"/>
              </a:rPr>
              <a:t>s</a:t>
            </a:r>
            <a:r>
              <a:rPr dirty="0" sz="1500" spc="-5">
                <a:latin typeface="Arial"/>
                <a:cs typeface="Arial"/>
              </a:rPr>
              <a:t>uppo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t.</a:t>
            </a:r>
            <a:r>
              <a:rPr dirty="0" sz="1500">
                <a:latin typeface="Arial"/>
                <a:cs typeface="Arial"/>
              </a:rPr>
              <a:t>O</a:t>
            </a:r>
            <a:r>
              <a:rPr dirty="0" sz="1500" spc="-5">
                <a:latin typeface="Arial"/>
                <a:cs typeface="Arial"/>
              </a:rPr>
              <a:t>b</a:t>
            </a:r>
            <a:r>
              <a:rPr dirty="0" sz="1500" spc="-5">
                <a:latin typeface="Arial"/>
                <a:cs typeface="Arial"/>
              </a:rPr>
              <a:t>j</a:t>
            </a:r>
            <a:r>
              <a:rPr dirty="0" sz="1500" spc="-5">
                <a:latin typeface="Arial"/>
                <a:cs typeface="Arial"/>
              </a:rPr>
              <a:t>e</a:t>
            </a:r>
            <a:r>
              <a:rPr dirty="0" sz="1500">
                <a:latin typeface="Arial"/>
                <a:cs typeface="Arial"/>
              </a:rPr>
              <a:t>c</a:t>
            </a:r>
            <a:r>
              <a:rPr dirty="0" sz="1500">
                <a:latin typeface="Arial"/>
                <a:cs typeface="Arial"/>
              </a:rPr>
              <a:t>t</a:t>
            </a:r>
            <a:r>
              <a:rPr dirty="0" sz="1500">
                <a:latin typeface="Arial"/>
                <a:cs typeface="Arial"/>
              </a:rPr>
              <a:t>T</a:t>
            </a:r>
            <a:r>
              <a:rPr dirty="0" sz="1500" spc="-5">
                <a:latin typeface="Arial"/>
                <a:cs typeface="Arial"/>
              </a:rPr>
              <a:t>o</a:t>
            </a:r>
            <a:r>
              <a:rPr dirty="0" sz="1500">
                <a:latin typeface="Arial"/>
                <a:cs typeface="Arial"/>
              </a:rPr>
              <a:t>S</a:t>
            </a:r>
            <a:r>
              <a:rPr dirty="0" sz="1500">
                <a:latin typeface="Arial"/>
                <a:cs typeface="Arial"/>
              </a:rPr>
              <a:t>t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i</a:t>
            </a:r>
            <a:r>
              <a:rPr dirty="0" sz="1500" spc="-5">
                <a:latin typeface="Arial"/>
                <a:cs typeface="Arial"/>
              </a:rPr>
              <a:t>ngCon</a:t>
            </a:r>
            <a:r>
              <a:rPr dirty="0" sz="1500">
                <a:latin typeface="Arial"/>
                <a:cs typeface="Arial"/>
              </a:rPr>
              <a:t>v</a:t>
            </a:r>
            <a:r>
              <a:rPr dirty="0" sz="1500" spc="-5">
                <a:latin typeface="Arial"/>
                <a:cs typeface="Arial"/>
              </a:rPr>
              <a:t>e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>
                <a:latin typeface="Arial"/>
                <a:cs typeface="Arial"/>
              </a:rPr>
              <a:t>t</a:t>
            </a:r>
            <a:r>
              <a:rPr dirty="0" sz="1500" spc="-5">
                <a:latin typeface="Arial"/>
                <a:cs typeface="Arial"/>
              </a:rPr>
              <a:t>e</a:t>
            </a:r>
            <a:r>
              <a:rPr dirty="0" sz="1500">
                <a:latin typeface="Arial"/>
                <a:cs typeface="Arial"/>
              </a:rPr>
              <a:t>r</a:t>
            </a:r>
            <a:r>
              <a:rPr dirty="0" sz="1500" spc="-5">
                <a:latin typeface="Arial"/>
                <a:cs typeface="Arial"/>
              </a:rPr>
              <a:t>@</a:t>
            </a:r>
            <a:r>
              <a:rPr dirty="0" sz="1500">
                <a:latin typeface="Arial"/>
                <a:cs typeface="Arial"/>
              </a:rPr>
              <a:t>f</a:t>
            </a:r>
            <a:r>
              <a:rPr dirty="0" sz="1500" spc="-5">
                <a:latin typeface="Arial"/>
                <a:cs typeface="Arial"/>
              </a:rPr>
              <a:t>874</a:t>
            </a:r>
            <a:r>
              <a:rPr dirty="0" sz="1500">
                <a:latin typeface="Arial"/>
                <a:cs typeface="Arial"/>
              </a:rPr>
              <a:t>c</a:t>
            </a:r>
            <a:r>
              <a:rPr dirty="0" sz="1500" spc="-5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155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java.lang.Character -&gt; java.lang.Number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229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CharacterToNumberFactory@f004c9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java.lang.Character -&gt; java.lang.String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ObjectToStringConverter@68a961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java.lang.Enum -&gt; java.lang.String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EnumToStringConverter@12f060a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java.lang.Number -&gt; java.lang.Character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NumberToCharacterConverter@1482ac5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java.lang.Number -&gt; java.lang.Number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NumberToNumberConverterFactory@126c6f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java.lang.Number -&gt; java.lang.String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ObjectToStringConverter@14888e8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java.lang.Boolean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StringToBooleanConverter@1ca6626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java.lang.Character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StringToCharacterConverter@1143800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java.lang.Enum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StringToEnumConverterFactory@1bba86e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java.lang.Number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StringToNumberConverterFactory@18d2c12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java.util.Locale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StringToLocaleConverter@3598e1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java.util.Properties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StringToPropertiesConverter@c90828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java.lang.String -&gt; java.util.UUID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StringToUUIDConverter@a42f23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java.util.Locale -&gt; java.lang.String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ObjectToStringConverter@c7e20a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370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java.util.Properties -&gt; java.lang.String </a:t>
            </a:r>
            <a:r>
              <a:rPr dirty="0" sz="1500">
                <a:latin typeface="Arial"/>
                <a:cs typeface="Arial"/>
              </a:rPr>
              <a:t>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PropertiesToStringConverter@367a7f</a:t>
            </a:r>
            <a:endParaRPr sz="1500">
              <a:latin typeface="Arial"/>
              <a:cs typeface="Arial"/>
            </a:endParaRPr>
          </a:p>
          <a:p>
            <a:pPr lvl="1" marL="755015" indent="-285115">
              <a:lnSpc>
                <a:spcPts val="1585"/>
              </a:lnSpc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1500" b="1">
                <a:solidFill>
                  <a:srgbClr val="FF0000"/>
                </a:solidFill>
                <a:latin typeface="Arial"/>
                <a:cs typeface="Arial"/>
              </a:rPr>
              <a:t>java.util.UUID -&gt; java.lang.String </a:t>
            </a:r>
            <a:r>
              <a:rPr dirty="0" sz="1500">
                <a:latin typeface="Arial"/>
                <a:cs typeface="Arial"/>
              </a:rPr>
              <a:t>: </a:t>
            </a:r>
            <a:r>
              <a:rPr dirty="0" sz="1500" spc="-5">
                <a:latin typeface="Arial"/>
                <a:cs typeface="Arial"/>
              </a:rPr>
              <a:t>ObjectToStringConverter@112b07f</a:t>
            </a:r>
            <a:r>
              <a:rPr dirty="0" sz="1500" spc="2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……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3716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自定</a:t>
            </a:r>
            <a:r>
              <a:rPr dirty="0">
                <a:latin typeface="宋体"/>
                <a:cs typeface="宋体"/>
              </a:rPr>
              <a:t>义类</a:t>
            </a:r>
            <a:r>
              <a:rPr dirty="0">
                <a:latin typeface="MS Gothic"/>
                <a:cs typeface="MS Gothic"/>
              </a:rPr>
              <a:t>型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>
                <a:latin typeface="MS Gothic"/>
                <a:cs typeface="MS Gothic"/>
              </a:rPr>
              <a:t>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6689" y="1842134"/>
            <a:ext cx="8684260" cy="2324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ts val="2815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ConversionService</a:t>
            </a:r>
            <a:r>
              <a:rPr dirty="0" sz="24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</a:t>
            </a:r>
            <a:r>
              <a:rPr dirty="0" sz="2400">
                <a:latin typeface="宋体"/>
                <a:cs typeface="宋体"/>
              </a:rPr>
              <a:t>转换</a:t>
            </a:r>
            <a:r>
              <a:rPr dirty="0" sz="2400">
                <a:latin typeface="MS Gothic"/>
                <a:cs typeface="MS Gothic"/>
              </a:rPr>
              <a:t>体系的核心接口。</a:t>
            </a:r>
            <a:endParaRPr sz="2400">
              <a:latin typeface="MS Gothic"/>
              <a:cs typeface="MS Gothic"/>
            </a:endParaRPr>
          </a:p>
          <a:p>
            <a:pPr marL="354965" marR="27305" indent="-342265">
              <a:lnSpc>
                <a:spcPts val="248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  <a:tab pos="1489075" algn="l"/>
              </a:tabLst>
            </a:pPr>
            <a:r>
              <a:rPr dirty="0" sz="2400">
                <a:latin typeface="MS Gothic"/>
                <a:cs typeface="MS Gothic"/>
              </a:rPr>
              <a:t>可以利用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ConversionService</a:t>
            </a:r>
            <a:r>
              <a:rPr dirty="0" sz="2400" spc="-5" b="1">
                <a:solidFill>
                  <a:srgbClr val="0000FF"/>
                </a:solidFill>
                <a:latin typeface="Arial"/>
                <a:cs typeface="Arial"/>
              </a:rPr>
              <a:t>FactoryBean</a:t>
            </a:r>
            <a:r>
              <a:rPr dirty="0" sz="2400" spc="-4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IOC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容器中定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一个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ConversionService.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Spring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b="1">
                <a:latin typeface="等线"/>
                <a:cs typeface="等线"/>
              </a:rPr>
              <a:t>将自</a:t>
            </a:r>
            <a:r>
              <a:rPr dirty="0" sz="2400" b="1">
                <a:latin typeface="Microsoft JhengHei"/>
                <a:cs typeface="Microsoft JhengHei"/>
              </a:rPr>
              <a:t>动识别</a:t>
            </a:r>
            <a:r>
              <a:rPr dirty="0" sz="2400" b="1">
                <a:latin typeface="等线"/>
                <a:cs typeface="等线"/>
              </a:rPr>
              <a:t>出 </a:t>
            </a:r>
            <a:r>
              <a:rPr dirty="0" sz="2400" spc="-605" b="1">
                <a:latin typeface="等线"/>
                <a:cs typeface="等线"/>
              </a:rPr>
              <a:t> </a:t>
            </a:r>
            <a:r>
              <a:rPr dirty="0" sz="2400" b="1">
                <a:latin typeface="Arial"/>
                <a:cs typeface="Arial"/>
              </a:rPr>
              <a:t>IOC </a:t>
            </a:r>
            <a:r>
              <a:rPr dirty="0" sz="2400" b="1">
                <a:latin typeface="等线"/>
                <a:cs typeface="等线"/>
              </a:rPr>
              <a:t>容器中的 </a:t>
            </a:r>
            <a:r>
              <a:rPr dirty="0" sz="2400" spc="-5" b="1">
                <a:latin typeface="Arial"/>
                <a:cs typeface="Arial"/>
              </a:rPr>
              <a:t>ConversionService</a:t>
            </a:r>
            <a:r>
              <a:rPr dirty="0" sz="2400" spc="-5" b="1">
                <a:latin typeface="等线"/>
                <a:cs typeface="等线"/>
              </a:rPr>
              <a:t>，并在 </a:t>
            </a:r>
            <a:r>
              <a:rPr dirty="0" sz="2400" b="1">
                <a:latin typeface="Arial"/>
                <a:cs typeface="Arial"/>
              </a:rPr>
              <a:t>Bean </a:t>
            </a:r>
            <a:r>
              <a:rPr dirty="0" sz="2400" b="1">
                <a:latin typeface="等线"/>
                <a:cs typeface="等线"/>
              </a:rPr>
              <a:t>属性配置及 </a:t>
            </a:r>
            <a:r>
              <a:rPr dirty="0" sz="2400" spc="-630" b="1">
                <a:latin typeface="等线"/>
                <a:cs typeface="等线"/>
              </a:rPr>
              <a:t> </a:t>
            </a:r>
            <a:r>
              <a:rPr dirty="0" sz="2400" b="1">
                <a:latin typeface="Arial"/>
                <a:cs typeface="Arial"/>
              </a:rPr>
              <a:t>Spring	MVC</a:t>
            </a:r>
            <a:r>
              <a:rPr dirty="0" sz="2400" spc="-125" b="1">
                <a:latin typeface="Arial"/>
                <a:cs typeface="Arial"/>
              </a:rPr>
              <a:t> </a:t>
            </a:r>
            <a:r>
              <a:rPr dirty="0" sz="2400" b="1">
                <a:latin typeface="Microsoft JhengHei"/>
                <a:cs typeface="Microsoft JhengHei"/>
              </a:rPr>
              <a:t>处</a:t>
            </a:r>
            <a:r>
              <a:rPr dirty="0" sz="2400" b="1">
                <a:latin typeface="等线"/>
                <a:cs typeface="等线"/>
              </a:rPr>
              <a:t>理方法入参</a:t>
            </a:r>
            <a:r>
              <a:rPr dirty="0" sz="2400" b="1">
                <a:latin typeface="Microsoft JhengHei"/>
                <a:cs typeface="Microsoft JhengHei"/>
              </a:rPr>
              <a:t>绑</a:t>
            </a:r>
            <a:r>
              <a:rPr dirty="0" sz="2400" b="1">
                <a:latin typeface="等线"/>
                <a:cs typeface="等线"/>
              </a:rPr>
              <a:t>定等</a:t>
            </a:r>
            <a:r>
              <a:rPr dirty="0" sz="2400" b="1">
                <a:latin typeface="Microsoft JhengHei"/>
                <a:cs typeface="Microsoft JhengHei"/>
              </a:rPr>
              <a:t>场</a:t>
            </a:r>
            <a:r>
              <a:rPr dirty="0" sz="2400" b="1">
                <a:latin typeface="等线"/>
                <a:cs typeface="等线"/>
              </a:rPr>
              <a:t>合使用它</a:t>
            </a:r>
            <a:r>
              <a:rPr dirty="0" sz="2400" b="1">
                <a:latin typeface="Microsoft JhengHei"/>
                <a:cs typeface="Microsoft JhengHei"/>
              </a:rPr>
              <a:t>进</a:t>
            </a:r>
            <a:r>
              <a:rPr dirty="0" sz="2400" b="1">
                <a:latin typeface="等线"/>
                <a:cs typeface="等线"/>
              </a:rPr>
              <a:t>行数据的</a:t>
            </a:r>
            <a:r>
              <a:rPr dirty="0" sz="2400" b="1">
                <a:latin typeface="Microsoft JhengHei"/>
                <a:cs typeface="Microsoft JhengHei"/>
              </a:rPr>
              <a:t>转换</a:t>
            </a:r>
            <a:endParaRPr sz="2400">
              <a:latin typeface="Microsoft JhengHei"/>
              <a:cs typeface="Microsoft JhengHei"/>
            </a:endParaRPr>
          </a:p>
          <a:p>
            <a:pPr marL="354965" marR="5080" indent="-342265">
              <a:lnSpc>
                <a:spcPts val="2480"/>
              </a:lnSpc>
              <a:spcBef>
                <a:spcPts val="27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</a:t>
            </a:r>
            <a:r>
              <a:rPr dirty="0" sz="2400" spc="3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ConversionServiceFactoryBean</a:t>
            </a:r>
            <a:r>
              <a:rPr dirty="0" sz="24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0000FF"/>
                </a:solidFill>
                <a:latin typeface="Arial"/>
                <a:cs typeface="Arial"/>
              </a:rPr>
              <a:t>converters</a:t>
            </a:r>
            <a:r>
              <a:rPr dirty="0" sz="24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属性 </a:t>
            </a:r>
            <a:r>
              <a:rPr dirty="0" sz="2400" spc="-56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注册自定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义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转换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器</a:t>
            </a:r>
            <a:endParaRPr sz="2400">
              <a:latin typeface="等线"/>
              <a:cs typeface="等线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894" y="4869179"/>
            <a:ext cx="9003665" cy="161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105535">
              <a:lnSpc>
                <a:spcPct val="100000"/>
              </a:lnSpc>
            </a:pPr>
            <a:r>
              <a:rPr dirty="0" spc="-5"/>
              <a:t>Spring</a:t>
            </a:r>
            <a:r>
              <a:rPr dirty="0" spc="-90"/>
              <a:t> </a:t>
            </a:r>
            <a:r>
              <a:rPr dirty="0">
                <a:latin typeface="MS Gothic"/>
                <a:cs typeface="MS Gothic"/>
              </a:rPr>
              <a:t>支持的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>
                <a:latin typeface="MS Gothic"/>
                <a:cs typeface="MS Gothic"/>
              </a:rPr>
              <a:t>器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37054"/>
            <a:ext cx="8068945" cy="3251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了</a:t>
            </a:r>
            <a:r>
              <a:rPr dirty="0" sz="2400" spc="-56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3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种类</a:t>
            </a:r>
            <a:r>
              <a:rPr dirty="0" sz="2400">
                <a:latin typeface="MS Gothic"/>
                <a:cs typeface="MS Gothic"/>
              </a:rPr>
              <a:t>型的</a:t>
            </a:r>
            <a:r>
              <a:rPr dirty="0" sz="2400">
                <a:latin typeface="宋体"/>
                <a:cs typeface="宋体"/>
              </a:rPr>
              <a:t>转换</a:t>
            </a:r>
            <a:r>
              <a:rPr dirty="0" sz="2400">
                <a:latin typeface="MS Gothic"/>
                <a:cs typeface="MS Gothic"/>
              </a:rPr>
              <a:t>器接口，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>
                <a:latin typeface="MS Gothic"/>
                <a:cs typeface="MS Gothic"/>
              </a:rPr>
              <a:t>任意一个</a:t>
            </a:r>
            <a:r>
              <a:rPr dirty="0" sz="2400">
                <a:latin typeface="宋体"/>
                <a:cs typeface="宋体"/>
              </a:rPr>
              <a:t>转换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器接口都可以作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>
                <a:latin typeface="MS Gothic"/>
                <a:cs typeface="MS Gothic"/>
              </a:rPr>
              <a:t>自定</a:t>
            </a:r>
            <a:r>
              <a:rPr dirty="0" sz="2400">
                <a:latin typeface="宋体"/>
                <a:cs typeface="宋体"/>
              </a:rPr>
              <a:t>义转换</a:t>
            </a:r>
            <a:r>
              <a:rPr dirty="0" sz="2400">
                <a:latin typeface="MS Gothic"/>
                <a:cs typeface="MS Gothic"/>
              </a:rPr>
              <a:t>器注册到  </a:t>
            </a:r>
            <a:r>
              <a:rPr dirty="0" sz="2400" spc="-5">
                <a:latin typeface="Arial"/>
                <a:cs typeface="Arial"/>
              </a:rPr>
              <a:t>ConversionServiceFactroyBean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中：</a:t>
            </a:r>
            <a:endParaRPr sz="24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Converter&lt;S,T&gt;</a:t>
            </a:r>
            <a:r>
              <a:rPr dirty="0" sz="2000" spc="-5">
                <a:latin typeface="MS Gothic"/>
                <a:cs typeface="MS Gothic"/>
              </a:rPr>
              <a:t>：将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</a:t>
            </a:r>
            <a:r>
              <a:rPr dirty="0" sz="2000">
                <a:latin typeface="宋体"/>
                <a:cs typeface="宋体"/>
              </a:rPr>
              <a:t>转为</a:t>
            </a:r>
            <a:r>
              <a:rPr dirty="0" sz="2000" spc="-459">
                <a:latin typeface="宋体"/>
                <a:cs typeface="宋体"/>
              </a:rPr>
              <a:t> 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</a:t>
            </a:r>
            <a:endParaRPr sz="2000">
              <a:latin typeface="MS Gothic"/>
              <a:cs typeface="MS Gothic"/>
            </a:endParaRPr>
          </a:p>
          <a:p>
            <a:pPr algn="just" marL="755015" marR="144780" indent="-285115">
              <a:lnSpc>
                <a:spcPts val="2290"/>
              </a:lnSpc>
              <a:spcBef>
                <a:spcPts val="515"/>
              </a:spcBef>
            </a:pPr>
            <a:r>
              <a:rPr dirty="0" sz="2000" spc="-5">
                <a:latin typeface="Arial"/>
                <a:cs typeface="Arial"/>
              </a:rPr>
              <a:t>–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ConverterFactory</a:t>
            </a:r>
            <a:r>
              <a:rPr dirty="0" sz="2000" spc="-5">
                <a:latin typeface="MS Gothic"/>
                <a:cs typeface="MS Gothic"/>
              </a:rPr>
              <a:t>：将相同系列多个</a:t>
            </a:r>
            <a:r>
              <a:rPr dirty="0" sz="2000" spc="-44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“</a:t>
            </a:r>
            <a:r>
              <a:rPr dirty="0" sz="2000" spc="-5">
                <a:latin typeface="MS Gothic"/>
                <a:cs typeface="MS Gothic"/>
              </a:rPr>
              <a:t>同</a:t>
            </a:r>
            <a:r>
              <a:rPr dirty="0" sz="2000" spc="-5">
                <a:latin typeface="宋体"/>
                <a:cs typeface="宋体"/>
              </a:rPr>
              <a:t>质</a:t>
            </a:r>
            <a:r>
              <a:rPr dirty="0" sz="2000" spc="-5">
                <a:latin typeface="Arial"/>
                <a:cs typeface="Arial"/>
              </a:rPr>
              <a:t>”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Converter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封装在一 </a:t>
            </a:r>
            <a:r>
              <a:rPr dirty="0" sz="2000" spc="-900">
                <a:latin typeface="MS Gothic"/>
                <a:cs typeface="MS Gothic"/>
              </a:rPr>
              <a:t> </a:t>
            </a:r>
            <a:r>
              <a:rPr dirty="0" sz="2000">
                <a:latin typeface="MS Gothic"/>
                <a:cs typeface="MS Gothic"/>
              </a:rPr>
              <a:t>起。如果希望将一</a:t>
            </a:r>
            <a:r>
              <a:rPr dirty="0" sz="2000">
                <a:latin typeface="宋体"/>
                <a:cs typeface="宋体"/>
              </a:rPr>
              <a:t>种类</a:t>
            </a:r>
            <a:r>
              <a:rPr dirty="0" sz="2000">
                <a:latin typeface="MS Gothic"/>
                <a:cs typeface="MS Gothic"/>
              </a:rPr>
              <a:t>型的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</a:t>
            </a:r>
            <a:r>
              <a:rPr dirty="0" sz="2000">
                <a:latin typeface="宋体"/>
                <a:cs typeface="宋体"/>
              </a:rPr>
              <a:t>转换为另</a:t>
            </a:r>
            <a:r>
              <a:rPr dirty="0" sz="2000">
                <a:latin typeface="MS Gothic"/>
                <a:cs typeface="MS Gothic"/>
              </a:rPr>
              <a:t>一</a:t>
            </a:r>
            <a:r>
              <a:rPr dirty="0" sz="2000">
                <a:latin typeface="宋体"/>
                <a:cs typeface="宋体"/>
              </a:rPr>
              <a:t>种类</a:t>
            </a:r>
            <a:r>
              <a:rPr dirty="0" sz="2000">
                <a:latin typeface="MS Gothic"/>
                <a:cs typeface="MS Gothic"/>
              </a:rPr>
              <a:t>型及其子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对 </a:t>
            </a:r>
            <a:r>
              <a:rPr dirty="0" sz="2000">
                <a:latin typeface="宋体"/>
                <a:cs typeface="宋体"/>
              </a:rPr>
              <a:t> </a:t>
            </a:r>
            <a:r>
              <a:rPr dirty="0" sz="2000">
                <a:latin typeface="MS Gothic"/>
                <a:cs typeface="MS Gothic"/>
              </a:rPr>
              <a:t>象（例如将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String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转换为</a:t>
            </a:r>
            <a:r>
              <a:rPr dirty="0" sz="2000" spc="-45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Number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及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Number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子</a:t>
            </a:r>
            <a:r>
              <a:rPr dirty="0" sz="2000">
                <a:latin typeface="宋体"/>
                <a:cs typeface="宋体"/>
              </a:rPr>
              <a:t>类</a:t>
            </a:r>
            <a:endParaRPr sz="2000">
              <a:latin typeface="宋体"/>
              <a:cs typeface="宋体"/>
            </a:endParaRPr>
          </a:p>
          <a:p>
            <a:pPr marL="755015">
              <a:lnSpc>
                <a:spcPts val="2235"/>
              </a:lnSpc>
            </a:pPr>
            <a:r>
              <a:rPr dirty="0" sz="2000" spc="-5">
                <a:latin typeface="MS Gothic"/>
                <a:cs typeface="MS Gothic"/>
              </a:rPr>
              <a:t>（</a:t>
            </a:r>
            <a:r>
              <a:rPr dirty="0" sz="2000" spc="-5">
                <a:latin typeface="Arial"/>
                <a:cs typeface="Arial"/>
              </a:rPr>
              <a:t>Integer</a:t>
            </a:r>
            <a:r>
              <a:rPr dirty="0" sz="2000" spc="-5">
                <a:latin typeface="MS Gothic"/>
                <a:cs typeface="MS Gothic"/>
              </a:rPr>
              <a:t>、</a:t>
            </a:r>
            <a:r>
              <a:rPr dirty="0" sz="2000" spc="-5">
                <a:latin typeface="Arial"/>
                <a:cs typeface="Arial"/>
              </a:rPr>
              <a:t>Long</a:t>
            </a:r>
            <a:r>
              <a:rPr dirty="0" sz="2000" spc="-5">
                <a:latin typeface="MS Gothic"/>
                <a:cs typeface="MS Gothic"/>
              </a:rPr>
              <a:t>、</a:t>
            </a:r>
            <a:r>
              <a:rPr dirty="0" sz="2000" spc="-5">
                <a:latin typeface="Arial"/>
                <a:cs typeface="Arial"/>
              </a:rPr>
              <a:t>Double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等）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象）可使用</a:t>
            </a:r>
            <a:r>
              <a:rPr dirty="0" sz="2000">
                <a:latin typeface="宋体"/>
                <a:cs typeface="宋体"/>
              </a:rPr>
              <a:t>该转换</a:t>
            </a:r>
            <a:r>
              <a:rPr dirty="0" sz="2000">
                <a:latin typeface="MS Gothic"/>
                <a:cs typeface="MS Gothic"/>
              </a:rPr>
              <a:t>器工厂</a:t>
            </a:r>
            <a:r>
              <a:rPr dirty="0" sz="2000">
                <a:latin typeface="宋体"/>
                <a:cs typeface="宋体"/>
              </a:rPr>
              <a:t>类</a:t>
            </a:r>
            <a:endParaRPr sz="2000">
              <a:latin typeface="宋体"/>
              <a:cs typeface="宋体"/>
            </a:endParaRPr>
          </a:p>
          <a:p>
            <a:pPr marL="469900">
              <a:lnSpc>
                <a:spcPts val="2345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 b="1">
                <a:latin typeface="Arial"/>
                <a:cs typeface="Arial"/>
              </a:rPr>
              <a:t>GenericConverter</a:t>
            </a:r>
            <a:r>
              <a:rPr dirty="0" sz="2000" spc="-5">
                <a:latin typeface="MS Gothic"/>
                <a:cs typeface="MS Gothic"/>
              </a:rPr>
              <a:t>：会根据源</a:t>
            </a:r>
            <a:r>
              <a:rPr dirty="0" sz="2000" spc="-5">
                <a:latin typeface="宋体"/>
                <a:cs typeface="宋体"/>
              </a:rPr>
              <a:t>类对</a:t>
            </a:r>
            <a:r>
              <a:rPr dirty="0" sz="2000" spc="-5">
                <a:latin typeface="MS Gothic"/>
                <a:cs typeface="MS Gothic"/>
              </a:rPr>
              <a:t>象及目</a:t>
            </a:r>
            <a:r>
              <a:rPr dirty="0" sz="2000" spc="-5">
                <a:latin typeface="宋体"/>
                <a:cs typeface="宋体"/>
              </a:rPr>
              <a:t>标类对</a:t>
            </a:r>
            <a:r>
              <a:rPr dirty="0" sz="2000" spc="-5">
                <a:latin typeface="MS Gothic"/>
                <a:cs typeface="MS Gothic"/>
              </a:rPr>
              <a:t>象所在的宿主</a:t>
            </a:r>
            <a:r>
              <a:rPr dirty="0" sz="2000" spc="-5">
                <a:latin typeface="宋体"/>
                <a:cs typeface="宋体"/>
              </a:rPr>
              <a:t>类</a:t>
            </a:r>
            <a:endParaRPr sz="2000">
              <a:latin typeface="宋体"/>
              <a:cs typeface="宋体"/>
            </a:endParaRPr>
          </a:p>
          <a:p>
            <a:pPr marL="755015">
              <a:lnSpc>
                <a:spcPts val="2330"/>
              </a:lnSpc>
            </a:pPr>
            <a:r>
              <a:rPr dirty="0" sz="2000">
                <a:latin typeface="MS Gothic"/>
                <a:cs typeface="MS Gothic"/>
              </a:rPr>
              <a:t>中的上下文信息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r>
              <a:rPr dirty="0" sz="2000">
                <a:latin typeface="宋体"/>
                <a:cs typeface="宋体"/>
              </a:rPr>
              <a:t>转换</a:t>
            </a:r>
            <a:endParaRPr sz="2000">
              <a:latin typeface="宋体"/>
              <a:cs typeface="宋体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0500" y="863600"/>
            <a:ext cx="3683000" cy="548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>
                <a:latin typeface="MS Gothic"/>
                <a:cs typeface="MS Gothic"/>
              </a:rPr>
              <a:t>自定</a:t>
            </a:r>
            <a:r>
              <a:rPr dirty="0" sz="3600">
                <a:latin typeface="宋体"/>
                <a:cs typeface="宋体"/>
              </a:rPr>
              <a:t>义转换</a:t>
            </a:r>
            <a:r>
              <a:rPr dirty="0" sz="3600">
                <a:latin typeface="MS Gothic"/>
                <a:cs typeface="MS Gothic"/>
              </a:rPr>
              <a:t>器示例</a:t>
            </a:r>
            <a:endParaRPr sz="3600">
              <a:latin typeface="MS Gothic"/>
              <a:cs typeface="MS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7659" y="1548256"/>
            <a:ext cx="8451850" cy="962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530"/>
              </a:lnSpc>
              <a:buChar char="•"/>
              <a:tabLst>
                <a:tab pos="354965" algn="l"/>
              </a:tabLst>
            </a:pP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&lt;mvc:annotation-driven </a:t>
            </a:r>
            <a:r>
              <a:rPr dirty="0" sz="2200" b="1">
                <a:solidFill>
                  <a:srgbClr val="FF0000"/>
                </a:solidFill>
                <a:latin typeface="Arial"/>
                <a:cs typeface="Arial"/>
              </a:rPr>
              <a:t>conversion-service= </a:t>
            </a:r>
            <a:r>
              <a:rPr dirty="0" sz="2200" spc="-5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“conversionService”/&gt;</a:t>
            </a:r>
            <a:r>
              <a:rPr dirty="0" sz="22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会将自定</a:t>
            </a:r>
            <a:r>
              <a:rPr dirty="0" sz="2200">
                <a:latin typeface="宋体"/>
                <a:cs typeface="宋体"/>
              </a:rPr>
              <a:t>义</a:t>
            </a:r>
            <a:r>
              <a:rPr dirty="0" sz="2200">
                <a:latin typeface="MS Gothic"/>
                <a:cs typeface="MS Gothic"/>
              </a:rPr>
              <a:t>的</a:t>
            </a:r>
            <a:r>
              <a:rPr dirty="0" sz="2200" spc="-480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ConversionService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注册到 </a:t>
            </a:r>
            <a:r>
              <a:rPr dirty="0" sz="2200" spc="-1000">
                <a:latin typeface="MS Gothic"/>
                <a:cs typeface="MS Gothic"/>
              </a:rPr>
              <a:t> </a:t>
            </a:r>
            <a:r>
              <a:rPr dirty="0" sz="2200" spc="-5">
                <a:latin typeface="Arial"/>
                <a:cs typeface="Arial"/>
              </a:rPr>
              <a:t>Spring MVC</a:t>
            </a:r>
            <a:r>
              <a:rPr dirty="0" sz="2200" spc="-85">
                <a:latin typeface="Arial"/>
                <a:cs typeface="Arial"/>
              </a:rPr>
              <a:t> </a:t>
            </a:r>
            <a:r>
              <a:rPr dirty="0" sz="2200">
                <a:latin typeface="MS Gothic"/>
                <a:cs typeface="MS Gothic"/>
              </a:rPr>
              <a:t>的上下文中</a:t>
            </a:r>
            <a:endParaRPr sz="22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604" y="2924810"/>
            <a:ext cx="8089265" cy="193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5604" y="5300979"/>
            <a:ext cx="4775200" cy="115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433070">
              <a:lnSpc>
                <a:spcPct val="100000"/>
              </a:lnSpc>
            </a:pPr>
            <a:r>
              <a:rPr dirty="0">
                <a:latin typeface="宋体"/>
                <a:cs typeface="宋体"/>
              </a:rPr>
              <a:t>关</a:t>
            </a:r>
            <a:r>
              <a:rPr dirty="0">
                <a:latin typeface="MS Gothic"/>
                <a:cs typeface="MS Gothic"/>
              </a:rPr>
              <a:t>于</a:t>
            </a:r>
            <a:r>
              <a:rPr dirty="0" spc="-805">
                <a:latin typeface="MS Gothic"/>
                <a:cs typeface="MS Gothic"/>
              </a:rPr>
              <a:t> </a:t>
            </a:r>
            <a:r>
              <a:rPr dirty="0" spc="-5"/>
              <a:t>mvc:annotation-driven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6904"/>
            <a:ext cx="7791450" cy="3496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2280285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&lt;mvc:annotation-driven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/&gt;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会自</a:t>
            </a:r>
            <a:r>
              <a:rPr dirty="0" sz="2400">
                <a:latin typeface="宋体"/>
                <a:cs typeface="宋体"/>
              </a:rPr>
              <a:t>动</a:t>
            </a:r>
            <a:r>
              <a:rPr dirty="0" sz="2400">
                <a:latin typeface="MS Gothic"/>
                <a:cs typeface="MS Gothic"/>
              </a:rPr>
              <a:t>注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册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RequestMappingHandlerMapping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615"/>
              </a:lnSpc>
            </a:pPr>
            <a:r>
              <a:rPr dirty="0" sz="2400">
                <a:latin typeface="MS Gothic"/>
                <a:cs typeface="MS Gothic"/>
              </a:rPr>
              <a:t>、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RequestMappingHandlerAdapter</a:t>
            </a:r>
            <a:r>
              <a:rPr dirty="0" sz="2400" spc="-1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与</a:t>
            </a:r>
            <a:endParaRPr sz="2400">
              <a:latin typeface="MS Gothic"/>
              <a:cs typeface="MS Gothic"/>
            </a:endParaRPr>
          </a:p>
          <a:p>
            <a:pPr marL="354965">
              <a:lnSpc>
                <a:spcPts val="2815"/>
              </a:lnSpc>
              <a:tabLst>
                <a:tab pos="584644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ExceptionHandlerExceptionResolver	</a:t>
            </a:r>
            <a:r>
              <a:rPr dirty="0" sz="2400" spc="-5">
                <a:latin typeface="MS Gothic"/>
                <a:cs typeface="MS Gothic"/>
              </a:rPr>
              <a:t>三个</a:t>
            </a:r>
            <a:r>
              <a:rPr dirty="0" sz="2400" spc="-5">
                <a:latin typeface="Arial"/>
                <a:cs typeface="Arial"/>
              </a:rPr>
              <a:t>bean</a:t>
            </a:r>
            <a:r>
              <a:rPr dirty="0" sz="2400" spc="-5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宋体"/>
                <a:cs typeface="宋体"/>
              </a:rPr>
              <a:t>还</a:t>
            </a:r>
            <a:r>
              <a:rPr dirty="0" sz="2400">
                <a:latin typeface="MS Gothic"/>
                <a:cs typeface="MS Gothic"/>
              </a:rPr>
              <a:t>将提供以下支持：</a:t>
            </a:r>
            <a:endParaRPr sz="2400">
              <a:latin typeface="MS Gothic"/>
              <a:cs typeface="MS Gothic"/>
            </a:endParaRPr>
          </a:p>
          <a:p>
            <a:pPr lvl="1" marL="755015" indent="-285115">
              <a:lnSpc>
                <a:spcPct val="100000"/>
              </a:lnSpc>
              <a:spcBef>
                <a:spcPts val="35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>
                <a:latin typeface="MS Gothic"/>
                <a:cs typeface="MS Gothic"/>
              </a:rPr>
              <a:t>支持使用</a:t>
            </a:r>
            <a:r>
              <a:rPr dirty="0" sz="2000" spc="-500">
                <a:latin typeface="MS Gothic"/>
                <a:cs typeface="MS Gothic"/>
              </a:rPr>
              <a:t> </a:t>
            </a:r>
            <a:r>
              <a:rPr dirty="0" sz="2000" b="1" u="heavy">
                <a:solidFill>
                  <a:srgbClr val="0000FF"/>
                </a:solidFill>
                <a:latin typeface="Arial"/>
                <a:cs typeface="Arial"/>
              </a:rPr>
              <a:t>ConversionService</a:t>
            </a:r>
            <a:r>
              <a:rPr dirty="0" sz="2000" spc="-90" b="1" u="heavy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实</a:t>
            </a:r>
            <a:r>
              <a:rPr dirty="0" sz="2000">
                <a:latin typeface="MS Gothic"/>
                <a:cs typeface="MS Gothic"/>
              </a:rPr>
              <a:t>例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表</a:t>
            </a:r>
            <a:r>
              <a:rPr dirty="0" sz="2000">
                <a:latin typeface="宋体"/>
                <a:cs typeface="宋体"/>
              </a:rPr>
              <a:t>单</a:t>
            </a:r>
            <a:r>
              <a:rPr dirty="0" sz="2000">
                <a:latin typeface="MS Gothic"/>
                <a:cs typeface="MS Gothic"/>
              </a:rPr>
              <a:t>参数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r>
              <a:rPr dirty="0" sz="2000">
                <a:latin typeface="宋体"/>
                <a:cs typeface="宋体"/>
              </a:rPr>
              <a:t>转换</a:t>
            </a:r>
            <a:endParaRPr sz="2000">
              <a:latin typeface="宋体"/>
              <a:cs typeface="宋体"/>
            </a:endParaRPr>
          </a:p>
          <a:p>
            <a:pPr lvl="1" marL="755015" indent="-285115">
              <a:lnSpc>
                <a:spcPts val="2345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>
                <a:latin typeface="MS Gothic"/>
                <a:cs typeface="MS Gothic"/>
              </a:rPr>
              <a:t>支持使用</a:t>
            </a:r>
            <a:r>
              <a:rPr dirty="0" sz="2000" spc="-415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@NumberFormat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annotation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@DateTimeFormat</a:t>
            </a:r>
            <a:endParaRPr sz="2000">
              <a:latin typeface="Arial"/>
              <a:cs typeface="Arial"/>
            </a:endParaRPr>
          </a:p>
          <a:p>
            <a:pPr marL="755015">
              <a:lnSpc>
                <a:spcPts val="2345"/>
              </a:lnSpc>
            </a:pPr>
            <a:r>
              <a:rPr dirty="0" sz="2000">
                <a:latin typeface="MS Gothic"/>
                <a:cs typeface="MS Gothic"/>
              </a:rPr>
              <a:t>注解完成数据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型的格式化</a:t>
            </a:r>
            <a:endParaRPr sz="20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>
                <a:latin typeface="MS Gothic"/>
                <a:cs typeface="MS Gothic"/>
              </a:rPr>
              <a:t>支持使用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@Valid</a:t>
            </a:r>
            <a:r>
              <a:rPr dirty="0" sz="20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注解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 spc="-45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JavaBean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实</a:t>
            </a:r>
            <a:r>
              <a:rPr dirty="0" sz="2000">
                <a:latin typeface="MS Gothic"/>
                <a:cs typeface="MS Gothic"/>
              </a:rPr>
              <a:t>例</a:t>
            </a:r>
            <a:r>
              <a:rPr dirty="0" sz="2000">
                <a:latin typeface="宋体"/>
                <a:cs typeface="宋体"/>
              </a:rPr>
              <a:t>进</a:t>
            </a:r>
            <a:r>
              <a:rPr dirty="0" sz="2000">
                <a:latin typeface="MS Gothic"/>
                <a:cs typeface="MS Gothic"/>
              </a:rPr>
              <a:t>行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JSR 303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验证</a:t>
            </a:r>
            <a:endParaRPr sz="2000">
              <a:latin typeface="宋体"/>
              <a:cs typeface="宋体"/>
            </a:endParaRPr>
          </a:p>
          <a:p>
            <a:pPr lvl="1" marL="755015" indent="-28511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>
                <a:latin typeface="MS Gothic"/>
                <a:cs typeface="MS Gothic"/>
              </a:rPr>
              <a:t>支持使用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@RequestBody</a:t>
            </a:r>
            <a:r>
              <a:rPr dirty="0" sz="20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和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@ResponseBody</a:t>
            </a:r>
            <a:r>
              <a:rPr dirty="0" sz="20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注解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8305" y="1412875"/>
            <a:ext cx="7708900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8305" y="3357245"/>
            <a:ext cx="7924800" cy="107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8305" y="5157470"/>
            <a:ext cx="7886700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4344" y="942975"/>
            <a:ext cx="7939405" cy="2984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latin typeface="等线"/>
                <a:cs typeface="等线"/>
              </a:rPr>
              <a:t>既没有配置 </a:t>
            </a:r>
            <a:r>
              <a:rPr dirty="0" sz="1800" spc="-5" b="1">
                <a:latin typeface="Calibri"/>
                <a:cs typeface="Calibri"/>
              </a:rPr>
              <a:t>&lt;mvc:default-servlet-handler/&gt; </a:t>
            </a:r>
            <a:r>
              <a:rPr dirty="0" sz="1800" b="1">
                <a:latin typeface="等线"/>
                <a:cs typeface="等线"/>
              </a:rPr>
              <a:t>也没有配置</a:t>
            </a:r>
            <a:r>
              <a:rPr dirty="0" sz="1800" spc="-240" b="1">
                <a:latin typeface="等线"/>
                <a:cs typeface="等线"/>
              </a:rPr>
              <a:t> </a:t>
            </a:r>
            <a:r>
              <a:rPr dirty="0" sz="1800" spc="-5" b="1">
                <a:latin typeface="Calibri"/>
                <a:cs typeface="Calibri"/>
              </a:rPr>
              <a:t>&lt;mvc:annotation-driven/&gt;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044" y="2880995"/>
            <a:ext cx="753364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latin typeface="等线"/>
                <a:cs typeface="等线"/>
              </a:rPr>
              <a:t>配置了 </a:t>
            </a:r>
            <a:r>
              <a:rPr dirty="0" sz="1800" spc="-5" b="1">
                <a:latin typeface="Calibri"/>
                <a:cs typeface="Calibri"/>
              </a:rPr>
              <a:t>&lt;mvc:default-servlet-handler/&gt;  </a:t>
            </a:r>
            <a:r>
              <a:rPr dirty="0" sz="1800" b="1">
                <a:latin typeface="等线"/>
                <a:cs typeface="等线"/>
              </a:rPr>
              <a:t>但没有配置</a:t>
            </a:r>
            <a:r>
              <a:rPr dirty="0" sz="1800" spc="-235" b="1">
                <a:latin typeface="等线"/>
                <a:cs typeface="等线"/>
              </a:rPr>
              <a:t> </a:t>
            </a:r>
            <a:r>
              <a:rPr dirty="0" sz="1800" spc="-5" b="1">
                <a:latin typeface="Calibri"/>
                <a:cs typeface="Calibri"/>
              </a:rPr>
              <a:t>&lt;mvc:annotation-driven/&gt;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044" y="4687570"/>
            <a:ext cx="7305040" cy="298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b="1">
                <a:latin typeface="等线"/>
                <a:cs typeface="等线"/>
              </a:rPr>
              <a:t>既配置了 </a:t>
            </a:r>
            <a:r>
              <a:rPr dirty="0" sz="1800" spc="-5" b="1">
                <a:latin typeface="Calibri"/>
                <a:cs typeface="Calibri"/>
              </a:rPr>
              <a:t>&lt;mvc:default-servlet-handler/&gt;  </a:t>
            </a:r>
            <a:r>
              <a:rPr dirty="0" sz="1800" b="1">
                <a:latin typeface="等线"/>
                <a:cs typeface="等线"/>
              </a:rPr>
              <a:t>又配置</a:t>
            </a:r>
            <a:r>
              <a:rPr dirty="0" sz="1800" spc="-235" b="1">
                <a:latin typeface="等线"/>
                <a:cs typeface="等线"/>
              </a:rPr>
              <a:t> </a:t>
            </a:r>
            <a:r>
              <a:rPr dirty="0" sz="1800" spc="-5" b="1">
                <a:latin typeface="Calibri"/>
                <a:cs typeface="Calibri"/>
              </a:rPr>
              <a:t>&lt;mvc:annotation-driven/&gt;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04060">
              <a:lnSpc>
                <a:spcPct val="100000"/>
              </a:lnSpc>
            </a:pPr>
            <a:r>
              <a:rPr dirty="0" spc="-5"/>
              <a:t>@InitBinder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590" y="1968500"/>
            <a:ext cx="8249284" cy="18770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lr>
                <a:srgbClr val="FF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由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@InitBinder</a:t>
            </a:r>
            <a:r>
              <a:rPr dirty="0" sz="24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标识</a:t>
            </a:r>
            <a:r>
              <a:rPr dirty="0" sz="2400">
                <a:latin typeface="MS Gothic"/>
                <a:cs typeface="MS Gothic"/>
              </a:rPr>
              <a:t>的方法，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可以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400" spc="5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WebDataBinder</a:t>
            </a:r>
            <a:r>
              <a:rPr dirty="0" sz="24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 </a:t>
            </a:r>
            <a:r>
              <a:rPr dirty="0" sz="2400" spc="-52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象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行初始化</a:t>
            </a:r>
            <a:r>
              <a:rPr dirty="0" sz="2400" spc="-5">
                <a:latin typeface="MS Gothic"/>
                <a:cs typeface="MS Gothic"/>
              </a:rPr>
              <a:t>。</a:t>
            </a:r>
            <a:r>
              <a:rPr dirty="0" sz="2400" spc="-5">
                <a:latin typeface="Arial"/>
                <a:cs typeface="Arial"/>
              </a:rPr>
              <a:t>WebDataBinder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spc="-52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DataBinder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的子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，用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于完成由表</a:t>
            </a:r>
            <a:r>
              <a:rPr dirty="0" sz="2400">
                <a:latin typeface="宋体"/>
                <a:cs typeface="宋体"/>
              </a:rPr>
              <a:t>单</a:t>
            </a:r>
            <a:r>
              <a:rPr dirty="0" sz="2400">
                <a:latin typeface="MS Gothic"/>
                <a:cs typeface="MS Gothic"/>
              </a:rPr>
              <a:t>字段到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JavaBean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属性的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@InitBinder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方法不能有返回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值</a:t>
            </a:r>
            <a:r>
              <a:rPr dirty="0" sz="2400" spc="-5">
                <a:latin typeface="MS Gothic"/>
                <a:cs typeface="MS Gothic"/>
              </a:rPr>
              <a:t>，它必</a:t>
            </a:r>
            <a:r>
              <a:rPr dirty="0" sz="2400" spc="-5">
                <a:latin typeface="宋体"/>
                <a:cs typeface="宋体"/>
              </a:rPr>
              <a:t>须</a:t>
            </a:r>
            <a:r>
              <a:rPr dirty="0" sz="2400" spc="-5">
                <a:latin typeface="MS Gothic"/>
                <a:cs typeface="MS Gothic"/>
              </a:rPr>
              <a:t>声明</a:t>
            </a:r>
            <a:r>
              <a:rPr dirty="0" sz="2400" spc="-5">
                <a:latin typeface="宋体"/>
                <a:cs typeface="宋体"/>
              </a:rPr>
              <a:t>为</a:t>
            </a:r>
            <a:r>
              <a:rPr dirty="0" sz="2400" spc="-5">
                <a:latin typeface="Arial"/>
                <a:cs typeface="Arial"/>
              </a:rPr>
              <a:t>void</a:t>
            </a:r>
            <a:r>
              <a:rPr dirty="0" sz="2400" spc="-5">
                <a:latin typeface="MS Gothic"/>
                <a:cs typeface="MS Gothic"/>
              </a:rPr>
              <a:t>。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@InitBinder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方法的参数通常是是</a:t>
            </a:r>
            <a:r>
              <a:rPr dirty="0" sz="240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WebDataBinder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3259" y="4220845"/>
            <a:ext cx="6235699" cy="180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775" y="994409"/>
            <a:ext cx="8172450" cy="54864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HelloWorld</a:t>
            </a:r>
            <a:r>
              <a:rPr dirty="0" spc="-5">
                <a:latin typeface="MS Gothic"/>
                <a:cs typeface="MS Gothic"/>
              </a:rPr>
              <a:t>：</a:t>
            </a:r>
            <a:r>
              <a:rPr dirty="0" spc="-5">
                <a:latin typeface="宋体"/>
                <a:cs typeface="宋体"/>
              </a:rPr>
              <a:t>创</a:t>
            </a:r>
            <a:r>
              <a:rPr dirty="0" spc="-5">
                <a:latin typeface="MS Gothic"/>
                <a:cs typeface="MS Gothic"/>
              </a:rPr>
              <a:t>建</a:t>
            </a:r>
            <a:r>
              <a:rPr dirty="0" spc="-815">
                <a:latin typeface="MS Gothic"/>
                <a:cs typeface="MS Gothic"/>
              </a:rPr>
              <a:t> </a:t>
            </a:r>
            <a:r>
              <a:rPr dirty="0" spc="-5"/>
              <a:t>Spring</a:t>
            </a:r>
            <a:r>
              <a:rPr dirty="0" spc="-15"/>
              <a:t> </a:t>
            </a:r>
            <a:r>
              <a:rPr dirty="0" spc="-5"/>
              <a:t>MVC</a:t>
            </a:r>
            <a:r>
              <a:rPr dirty="0" spc="-40"/>
              <a:t> </a:t>
            </a:r>
            <a:r>
              <a:rPr dirty="0">
                <a:latin typeface="MS Gothic"/>
                <a:cs typeface="MS Gothic"/>
              </a:rPr>
              <a:t>配置文件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08479"/>
            <a:ext cx="3212465" cy="426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800" spc="-5">
                <a:latin typeface="Arial"/>
                <a:cs typeface="Arial"/>
              </a:rPr>
              <a:t>•</a:t>
            </a:r>
            <a:r>
              <a:rPr dirty="0" sz="2800" spc="-5">
                <a:latin typeface="Arial"/>
                <a:cs typeface="Arial"/>
              </a:rPr>
              <a:t>	</a:t>
            </a:r>
            <a:r>
              <a:rPr dirty="0" sz="2800" spc="-5">
                <a:latin typeface="MS Gothic"/>
                <a:cs typeface="MS Gothic"/>
              </a:rPr>
              <a:t>配置自</a:t>
            </a:r>
            <a:r>
              <a:rPr dirty="0" sz="2800" spc="-5">
                <a:latin typeface="宋体"/>
                <a:cs typeface="宋体"/>
              </a:rPr>
              <a:t>动扫</a:t>
            </a:r>
            <a:r>
              <a:rPr dirty="0" sz="2800" spc="-5">
                <a:latin typeface="MS Gothic"/>
                <a:cs typeface="MS Gothic"/>
              </a:rPr>
              <a:t>描的包</a:t>
            </a:r>
            <a:endParaRPr sz="2800">
              <a:latin typeface="MS Gothic"/>
              <a:cs typeface="MS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3304794"/>
            <a:ext cx="7835265" cy="8140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3210"/>
              </a:lnSpc>
              <a:tabLst>
                <a:tab pos="354330" algn="l"/>
              </a:tabLst>
            </a:pPr>
            <a:r>
              <a:rPr dirty="0" sz="2800" spc="-5">
                <a:latin typeface="Arial"/>
                <a:cs typeface="Arial"/>
              </a:rPr>
              <a:t>•</a:t>
            </a:r>
            <a:r>
              <a:rPr dirty="0" sz="2800" spc="-5">
                <a:latin typeface="Arial"/>
                <a:cs typeface="Arial"/>
              </a:rPr>
              <a:t>	</a:t>
            </a:r>
            <a:r>
              <a:rPr dirty="0" sz="2800" spc="-5" b="1">
                <a:solidFill>
                  <a:srgbClr val="FF0000"/>
                </a:solidFill>
                <a:latin typeface="等线"/>
                <a:cs typeface="等线"/>
              </a:rPr>
              <a:t>配置</a:t>
            </a:r>
            <a:r>
              <a:rPr dirty="0" sz="2800" spc="-5" b="1">
                <a:solidFill>
                  <a:srgbClr val="FF0000"/>
                </a:solidFill>
                <a:latin typeface="Microsoft JhengHei"/>
                <a:cs typeface="Microsoft JhengHei"/>
              </a:rPr>
              <a:t>视图</a:t>
            </a:r>
            <a:r>
              <a:rPr dirty="0" sz="2800" spc="-5" b="1">
                <a:solidFill>
                  <a:srgbClr val="FF0000"/>
                </a:solidFill>
                <a:latin typeface="等线"/>
                <a:cs typeface="等线"/>
              </a:rPr>
              <a:t>解析器</a:t>
            </a:r>
            <a:r>
              <a:rPr dirty="0" sz="2800" spc="-5">
                <a:latin typeface="MS Gothic"/>
                <a:cs typeface="MS Gothic"/>
              </a:rPr>
              <a:t>：</a:t>
            </a:r>
            <a:r>
              <a:rPr dirty="0" sz="2800" spc="-5">
                <a:latin typeface="宋体"/>
                <a:cs typeface="宋体"/>
              </a:rPr>
              <a:t>视图</a:t>
            </a:r>
            <a:r>
              <a:rPr dirty="0" sz="2800" spc="-5">
                <a:latin typeface="MS Gothic"/>
                <a:cs typeface="MS Gothic"/>
              </a:rPr>
              <a:t>名称解析器：将</a:t>
            </a:r>
            <a:r>
              <a:rPr dirty="0" sz="2800" spc="-5">
                <a:latin typeface="宋体"/>
                <a:cs typeface="宋体"/>
              </a:rPr>
              <a:t>视图逻辑  </a:t>
            </a:r>
            <a:r>
              <a:rPr dirty="0" sz="2800" spc="-5">
                <a:latin typeface="MS Gothic"/>
                <a:cs typeface="MS Gothic"/>
              </a:rPr>
              <a:t>名解析</a:t>
            </a:r>
            <a:r>
              <a:rPr dirty="0" sz="2800" spc="-5">
                <a:latin typeface="宋体"/>
                <a:cs typeface="宋体"/>
              </a:rPr>
              <a:t>为</a:t>
            </a:r>
            <a:r>
              <a:rPr dirty="0" sz="2800" spc="-5">
                <a:latin typeface="Arial"/>
                <a:cs typeface="Arial"/>
              </a:rPr>
              <a:t>: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/WEB-INF/pages/&lt;viewName&gt;.jsp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5750" y="2428875"/>
            <a:ext cx="7785100" cy="67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704" y="4464684"/>
            <a:ext cx="8483600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1727" rIns="0" bIns="0" rtlCol="0" vert="horz">
            <a:spAutoFit/>
          </a:bodyPr>
          <a:lstStyle/>
          <a:p>
            <a:pPr marL="18288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绑</a:t>
            </a:r>
            <a:r>
              <a:rPr dirty="0">
                <a:latin typeface="MS Gothic"/>
                <a:cs typeface="MS Gothic"/>
              </a:rPr>
              <a:t>定流程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590" y="1764029"/>
            <a:ext cx="8187055" cy="1049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  <a:tab pos="4801235" algn="l"/>
                <a:tab pos="6920865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>
                <a:latin typeface="MS Gothic"/>
                <a:cs typeface="MS Gothic"/>
              </a:rPr>
              <a:t>反射机制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目</a:t>
            </a:r>
            <a:r>
              <a:rPr dirty="0" sz="2400">
                <a:latin typeface="宋体"/>
                <a:cs typeface="宋体"/>
              </a:rPr>
              <a:t>标处</a:t>
            </a:r>
            <a:r>
              <a:rPr dirty="0" sz="2400">
                <a:latin typeface="MS Gothic"/>
                <a:cs typeface="MS Gothic"/>
              </a:rPr>
              <a:t>理方法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行解析，将</a:t>
            </a:r>
            <a:r>
              <a:rPr dirty="0" sz="2400">
                <a:latin typeface="宋体"/>
                <a:cs typeface="宋体"/>
              </a:rPr>
              <a:t>请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求消息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</a:t>
            </a:r>
            <a:r>
              <a:rPr dirty="0" sz="2400">
                <a:latin typeface="宋体"/>
                <a:cs typeface="宋体"/>
              </a:rPr>
              <a:t>处</a:t>
            </a:r>
            <a:r>
              <a:rPr dirty="0" sz="2400">
                <a:latin typeface="MS Gothic"/>
                <a:cs typeface="MS Gothic"/>
              </a:rPr>
              <a:t>理方法的入参中。数据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定的核心部件是 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DataBinder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宋体"/>
                <a:cs typeface="宋体"/>
              </a:rPr>
              <a:t>运</a:t>
            </a:r>
            <a:r>
              <a:rPr dirty="0" sz="2400" spc="-5">
                <a:latin typeface="MS Gothic"/>
                <a:cs typeface="MS Gothic"/>
              </a:rPr>
              <a:t>行机制如下：	</a:t>
            </a:r>
            <a:r>
              <a:rPr dirty="0" sz="2400" spc="1195" u="sng">
                <a:latin typeface="MS Gothic"/>
                <a:cs typeface="MS Gothic"/>
              </a:rPr>
              <a:t> </a:t>
            </a:r>
            <a:r>
              <a:rPr dirty="0" sz="2400" spc="-5" u="sng">
                <a:latin typeface="MS Gothic"/>
                <a:cs typeface="MS Gothic"/>
              </a:rPr>
              <a:t>	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4160" y="413854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96274"/>
                </a:moveTo>
                <a:lnTo>
                  <a:pt x="96274" y="96274"/>
                </a:lnTo>
                <a:lnTo>
                  <a:pt x="96274" y="0"/>
                </a:lnTo>
                <a:lnTo>
                  <a:pt x="58921" y="7606"/>
                </a:lnTo>
                <a:lnTo>
                  <a:pt x="28306" y="28306"/>
                </a:lnTo>
                <a:lnTo>
                  <a:pt x="7606" y="58921"/>
                </a:lnTo>
                <a:lnTo>
                  <a:pt x="0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4160" y="461962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96274"/>
                </a:moveTo>
                <a:lnTo>
                  <a:pt x="96274" y="0"/>
                </a:lnTo>
                <a:lnTo>
                  <a:pt x="0" y="0"/>
                </a:lnTo>
                <a:lnTo>
                  <a:pt x="7606" y="37352"/>
                </a:lnTo>
                <a:lnTo>
                  <a:pt x="28306" y="67968"/>
                </a:lnTo>
                <a:lnTo>
                  <a:pt x="58921" y="88668"/>
                </a:lnTo>
                <a:lnTo>
                  <a:pt x="96274" y="962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77815" y="4619625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0"/>
                </a:moveTo>
                <a:lnTo>
                  <a:pt x="0" y="0"/>
                </a:lnTo>
                <a:lnTo>
                  <a:pt x="0" y="96274"/>
                </a:lnTo>
                <a:lnTo>
                  <a:pt x="37352" y="88668"/>
                </a:lnTo>
                <a:lnTo>
                  <a:pt x="67968" y="67968"/>
                </a:lnTo>
                <a:lnTo>
                  <a:pt x="88668" y="37352"/>
                </a:lnTo>
                <a:lnTo>
                  <a:pt x="9627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77815" y="413854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0"/>
                </a:moveTo>
                <a:lnTo>
                  <a:pt x="0" y="96274"/>
                </a:lnTo>
                <a:lnTo>
                  <a:pt x="96274" y="96274"/>
                </a:lnTo>
                <a:lnTo>
                  <a:pt x="88668" y="58921"/>
                </a:lnTo>
                <a:lnTo>
                  <a:pt x="67968" y="28306"/>
                </a:lnTo>
                <a:lnTo>
                  <a:pt x="37352" y="7606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84550" y="4138929"/>
            <a:ext cx="2089150" cy="576580"/>
          </a:xfrm>
          <a:prstGeom prst="rect">
            <a:avLst/>
          </a:prstGeom>
        </p:spPr>
        <p:txBody>
          <a:bodyPr wrap="square" lIns="0" tIns="2872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2"/>
              </a:spcBef>
            </a:pPr>
            <a:endParaRPr sz="1150">
              <a:latin typeface="Times New Roman"/>
              <a:cs typeface="Times New Roman"/>
            </a:endParaRPr>
          </a:p>
          <a:p>
            <a:pPr marL="626745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DataBinder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75250" y="3256279"/>
            <a:ext cx="2178050" cy="0"/>
          </a:xfrm>
          <a:custGeom>
            <a:avLst/>
            <a:gdLst/>
            <a:ahLst/>
            <a:cxnLst/>
            <a:rect l="l" t="t" r="r" b="b"/>
            <a:pathLst>
              <a:path w="2178050" h="0">
                <a:moveTo>
                  <a:pt x="0" y="0"/>
                </a:moveTo>
                <a:lnTo>
                  <a:pt x="21780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78424" y="3257550"/>
            <a:ext cx="2171700" cy="0"/>
          </a:xfrm>
          <a:custGeom>
            <a:avLst/>
            <a:gdLst/>
            <a:ahLst/>
            <a:cxnLst/>
            <a:rect l="l" t="t" r="r" b="b"/>
            <a:pathLst>
              <a:path w="2171700" h="0">
                <a:moveTo>
                  <a:pt x="0" y="0"/>
                </a:moveTo>
                <a:lnTo>
                  <a:pt x="217169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82234" y="3258502"/>
            <a:ext cx="2164080" cy="0"/>
          </a:xfrm>
          <a:custGeom>
            <a:avLst/>
            <a:gdLst/>
            <a:ahLst/>
            <a:cxnLst/>
            <a:rect l="l" t="t" r="r" b="b"/>
            <a:pathLst>
              <a:path w="2164079" h="0">
                <a:moveTo>
                  <a:pt x="0" y="0"/>
                </a:moveTo>
                <a:lnTo>
                  <a:pt x="216407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84774" y="3259137"/>
            <a:ext cx="2159000" cy="0"/>
          </a:xfrm>
          <a:custGeom>
            <a:avLst/>
            <a:gdLst/>
            <a:ahLst/>
            <a:cxnLst/>
            <a:rect l="l" t="t" r="r" b="b"/>
            <a:pathLst>
              <a:path w="2159000" h="0">
                <a:moveTo>
                  <a:pt x="0" y="0"/>
                </a:moveTo>
                <a:lnTo>
                  <a:pt x="215899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87949" y="3259772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 h="0">
                <a:moveTo>
                  <a:pt x="0" y="0"/>
                </a:moveTo>
                <a:lnTo>
                  <a:pt x="21526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90489" y="3260407"/>
            <a:ext cx="2147570" cy="0"/>
          </a:xfrm>
          <a:custGeom>
            <a:avLst/>
            <a:gdLst/>
            <a:ahLst/>
            <a:cxnLst/>
            <a:rect l="l" t="t" r="r" b="b"/>
            <a:pathLst>
              <a:path w="2147570" h="0">
                <a:moveTo>
                  <a:pt x="0" y="0"/>
                </a:moveTo>
                <a:lnTo>
                  <a:pt x="21475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94299" y="3261042"/>
            <a:ext cx="2139950" cy="0"/>
          </a:xfrm>
          <a:custGeom>
            <a:avLst/>
            <a:gdLst/>
            <a:ahLst/>
            <a:cxnLst/>
            <a:rect l="l" t="t" r="r" b="b"/>
            <a:pathLst>
              <a:path w="2139950" h="0">
                <a:moveTo>
                  <a:pt x="0" y="0"/>
                </a:moveTo>
                <a:lnTo>
                  <a:pt x="213994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03189" y="3261677"/>
            <a:ext cx="2122170" cy="0"/>
          </a:xfrm>
          <a:custGeom>
            <a:avLst/>
            <a:gdLst/>
            <a:ahLst/>
            <a:cxnLst/>
            <a:rect l="l" t="t" r="r" b="b"/>
            <a:pathLst>
              <a:path w="2122170" h="0">
                <a:moveTo>
                  <a:pt x="0" y="0"/>
                </a:moveTo>
                <a:lnTo>
                  <a:pt x="2122169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61279" y="3251835"/>
            <a:ext cx="2205990" cy="0"/>
          </a:xfrm>
          <a:custGeom>
            <a:avLst/>
            <a:gdLst/>
            <a:ahLst/>
            <a:cxnLst/>
            <a:rect l="l" t="t" r="r" b="b"/>
            <a:pathLst>
              <a:path w="2205990" h="0">
                <a:moveTo>
                  <a:pt x="0" y="0"/>
                </a:moveTo>
                <a:lnTo>
                  <a:pt x="2205989" y="0"/>
                </a:lnTo>
              </a:path>
            </a:pathLst>
          </a:custGeom>
          <a:ln w="762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51437" y="3243897"/>
            <a:ext cx="2225675" cy="0"/>
          </a:xfrm>
          <a:custGeom>
            <a:avLst/>
            <a:gdLst/>
            <a:ahLst/>
            <a:cxnLst/>
            <a:rect l="l" t="t" r="r" b="b"/>
            <a:pathLst>
              <a:path w="2225675" h="0">
                <a:moveTo>
                  <a:pt x="0" y="0"/>
                </a:moveTo>
                <a:lnTo>
                  <a:pt x="2225674" y="0"/>
                </a:lnTo>
              </a:path>
            </a:pathLst>
          </a:custGeom>
          <a:ln w="8254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45087" y="3236277"/>
            <a:ext cx="2238375" cy="0"/>
          </a:xfrm>
          <a:custGeom>
            <a:avLst/>
            <a:gdLst/>
            <a:ahLst/>
            <a:cxnLst/>
            <a:rect l="l" t="t" r="r" b="b"/>
            <a:pathLst>
              <a:path w="2238375" h="0">
                <a:moveTo>
                  <a:pt x="0" y="0"/>
                </a:moveTo>
                <a:lnTo>
                  <a:pt x="2238374" y="0"/>
                </a:lnTo>
              </a:path>
            </a:pathLst>
          </a:custGeom>
          <a:ln w="698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39689" y="3228657"/>
            <a:ext cx="2249170" cy="0"/>
          </a:xfrm>
          <a:custGeom>
            <a:avLst/>
            <a:gdLst/>
            <a:ahLst/>
            <a:cxnLst/>
            <a:rect l="l" t="t" r="r" b="b"/>
            <a:pathLst>
              <a:path w="2249170" h="0">
                <a:moveTo>
                  <a:pt x="0" y="0"/>
                </a:moveTo>
                <a:lnTo>
                  <a:pt x="2249169" y="0"/>
                </a:lnTo>
              </a:path>
            </a:pathLst>
          </a:custGeom>
          <a:ln w="825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35562" y="3220720"/>
            <a:ext cx="2257425" cy="0"/>
          </a:xfrm>
          <a:custGeom>
            <a:avLst/>
            <a:gdLst/>
            <a:ahLst/>
            <a:cxnLst/>
            <a:rect l="l" t="t" r="r" b="b"/>
            <a:pathLst>
              <a:path w="2257425" h="0">
                <a:moveTo>
                  <a:pt x="0" y="0"/>
                </a:moveTo>
                <a:lnTo>
                  <a:pt x="2257424" y="0"/>
                </a:lnTo>
              </a:path>
            </a:pathLst>
          </a:custGeom>
          <a:ln w="761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32069" y="3213100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30799" y="3202939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31117" y="3204845"/>
            <a:ext cx="2266315" cy="0"/>
          </a:xfrm>
          <a:custGeom>
            <a:avLst/>
            <a:gdLst/>
            <a:ahLst/>
            <a:cxnLst/>
            <a:rect l="l" t="t" r="r" b="b"/>
            <a:pathLst>
              <a:path w="2266315" h="0">
                <a:moveTo>
                  <a:pt x="0" y="0"/>
                </a:moveTo>
                <a:lnTo>
                  <a:pt x="226631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31434" y="3206114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31752" y="3207385"/>
            <a:ext cx="2265045" cy="0"/>
          </a:xfrm>
          <a:custGeom>
            <a:avLst/>
            <a:gdLst/>
            <a:ahLst/>
            <a:cxnLst/>
            <a:rect l="l" t="t" r="r" b="b"/>
            <a:pathLst>
              <a:path w="2265045" h="0">
                <a:moveTo>
                  <a:pt x="0" y="0"/>
                </a:moveTo>
                <a:lnTo>
                  <a:pt x="226504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32069" y="3208654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28894" y="319468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29529" y="3196589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29529" y="3198495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30164" y="3199764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30164" y="3201035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28577" y="3190239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4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128260" y="318262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28260" y="317468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128260" y="316706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128260" y="315976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8260" y="315182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28260" y="314420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28260" y="313658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28260" y="312864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128260" y="312102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128260" y="311340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28260" y="310578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28260" y="3098164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28260" y="309054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28260" y="308260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128260" y="307498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128260" y="306768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28260" y="305974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28260" y="305212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128260" y="304450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128260" y="303657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28260" y="302895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128260" y="302133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128260" y="30137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128260" y="3006089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128260" y="299847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128260" y="299053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128260" y="298291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128260" y="29756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128260" y="296767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28260" y="296005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698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28260" y="2952432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28260" y="294449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128260" y="293687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28260" y="292925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128260" y="292163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28260" y="2914014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28260" y="2906395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7620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128260" y="2898457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825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128894" y="287464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635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128577" y="2878454"/>
            <a:ext cx="2271395" cy="0"/>
          </a:xfrm>
          <a:custGeom>
            <a:avLst/>
            <a:gdLst/>
            <a:ahLst/>
            <a:cxnLst/>
            <a:rect l="l" t="t" r="r" b="b"/>
            <a:pathLst>
              <a:path w="2271395" h="0">
                <a:moveTo>
                  <a:pt x="0" y="0"/>
                </a:moveTo>
                <a:lnTo>
                  <a:pt x="2271394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128260" y="2886710"/>
            <a:ext cx="2272030" cy="0"/>
          </a:xfrm>
          <a:custGeom>
            <a:avLst/>
            <a:gdLst/>
            <a:ahLst/>
            <a:cxnLst/>
            <a:rect l="l" t="t" r="r" b="b"/>
            <a:pathLst>
              <a:path w="2272029" h="0">
                <a:moveTo>
                  <a:pt x="0" y="0"/>
                </a:moveTo>
                <a:lnTo>
                  <a:pt x="2272029" y="0"/>
                </a:lnTo>
              </a:path>
            </a:pathLst>
          </a:custGeom>
          <a:ln w="1523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134609" y="2849245"/>
            <a:ext cx="2259330" cy="0"/>
          </a:xfrm>
          <a:custGeom>
            <a:avLst/>
            <a:gdLst/>
            <a:ahLst/>
            <a:cxnLst/>
            <a:rect l="l" t="t" r="r" b="b"/>
            <a:pathLst>
              <a:path w="2259329" h="0">
                <a:moveTo>
                  <a:pt x="0" y="0"/>
                </a:moveTo>
                <a:lnTo>
                  <a:pt x="225901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133974" y="2850514"/>
            <a:ext cx="2260600" cy="0"/>
          </a:xfrm>
          <a:custGeom>
            <a:avLst/>
            <a:gdLst/>
            <a:ahLst/>
            <a:cxnLst/>
            <a:rect l="l" t="t" r="r" b="b"/>
            <a:pathLst>
              <a:path w="2260600" h="0">
                <a:moveTo>
                  <a:pt x="0" y="0"/>
                </a:moveTo>
                <a:lnTo>
                  <a:pt x="226028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133974" y="2851785"/>
            <a:ext cx="2261235" cy="0"/>
          </a:xfrm>
          <a:custGeom>
            <a:avLst/>
            <a:gdLst/>
            <a:ahLst/>
            <a:cxnLst/>
            <a:rect l="l" t="t" r="r" b="b"/>
            <a:pathLst>
              <a:path w="2261234" h="0">
                <a:moveTo>
                  <a:pt x="0" y="0"/>
                </a:moveTo>
                <a:lnTo>
                  <a:pt x="226123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133339" y="2853054"/>
            <a:ext cx="2261870" cy="0"/>
          </a:xfrm>
          <a:custGeom>
            <a:avLst/>
            <a:gdLst/>
            <a:ahLst/>
            <a:cxnLst/>
            <a:rect l="l" t="t" r="r" b="b"/>
            <a:pathLst>
              <a:path w="2261870" h="0">
                <a:moveTo>
                  <a:pt x="0" y="0"/>
                </a:moveTo>
                <a:lnTo>
                  <a:pt x="226186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132704" y="2854325"/>
            <a:ext cx="2263140" cy="0"/>
          </a:xfrm>
          <a:custGeom>
            <a:avLst/>
            <a:gdLst/>
            <a:ahLst/>
            <a:cxnLst/>
            <a:rect l="l" t="t" r="r" b="b"/>
            <a:pathLst>
              <a:path w="2263140" h="0">
                <a:moveTo>
                  <a:pt x="0" y="0"/>
                </a:moveTo>
                <a:lnTo>
                  <a:pt x="226313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132704" y="2855595"/>
            <a:ext cx="2263775" cy="0"/>
          </a:xfrm>
          <a:custGeom>
            <a:avLst/>
            <a:gdLst/>
            <a:ahLst/>
            <a:cxnLst/>
            <a:rect l="l" t="t" r="r" b="b"/>
            <a:pathLst>
              <a:path w="2263775" h="0">
                <a:moveTo>
                  <a:pt x="0" y="0"/>
                </a:moveTo>
                <a:lnTo>
                  <a:pt x="226377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132069" y="2856864"/>
            <a:ext cx="2264410" cy="0"/>
          </a:xfrm>
          <a:custGeom>
            <a:avLst/>
            <a:gdLst/>
            <a:ahLst/>
            <a:cxnLst/>
            <a:rect l="l" t="t" r="r" b="b"/>
            <a:pathLst>
              <a:path w="2264409" h="0">
                <a:moveTo>
                  <a:pt x="0" y="0"/>
                </a:moveTo>
                <a:lnTo>
                  <a:pt x="226440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131434" y="2858135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131434" y="2859404"/>
            <a:ext cx="2265680" cy="0"/>
          </a:xfrm>
          <a:custGeom>
            <a:avLst/>
            <a:gdLst/>
            <a:ahLst/>
            <a:cxnLst/>
            <a:rect l="l" t="t" r="r" b="b"/>
            <a:pathLst>
              <a:path w="2265679" h="0">
                <a:moveTo>
                  <a:pt x="0" y="0"/>
                </a:moveTo>
                <a:lnTo>
                  <a:pt x="226567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130799" y="286067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130799" y="2861945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94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130164" y="2863214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790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30164" y="2864485"/>
            <a:ext cx="2268220" cy="0"/>
          </a:xfrm>
          <a:custGeom>
            <a:avLst/>
            <a:gdLst/>
            <a:ahLst/>
            <a:cxnLst/>
            <a:rect l="l" t="t" r="r" b="b"/>
            <a:pathLst>
              <a:path w="2268220" h="0">
                <a:moveTo>
                  <a:pt x="0" y="0"/>
                </a:moveTo>
                <a:lnTo>
                  <a:pt x="226821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29529" y="2865754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17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129529" y="2867660"/>
            <a:ext cx="2269490" cy="0"/>
          </a:xfrm>
          <a:custGeom>
            <a:avLst/>
            <a:gdLst/>
            <a:ahLst/>
            <a:cxnLst/>
            <a:rect l="l" t="t" r="r" b="b"/>
            <a:pathLst>
              <a:path w="2269490" h="0">
                <a:moveTo>
                  <a:pt x="0" y="0"/>
                </a:moveTo>
                <a:lnTo>
                  <a:pt x="226948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129212" y="2869564"/>
            <a:ext cx="2270125" cy="0"/>
          </a:xfrm>
          <a:custGeom>
            <a:avLst/>
            <a:gdLst/>
            <a:ahLst/>
            <a:cxnLst/>
            <a:rect l="l" t="t" r="r" b="b"/>
            <a:pathLst>
              <a:path w="2270125" h="0">
                <a:moveTo>
                  <a:pt x="0" y="0"/>
                </a:moveTo>
                <a:lnTo>
                  <a:pt x="227012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128894" y="2870835"/>
            <a:ext cx="2270760" cy="0"/>
          </a:xfrm>
          <a:custGeom>
            <a:avLst/>
            <a:gdLst/>
            <a:ahLst/>
            <a:cxnLst/>
            <a:rect l="l" t="t" r="r" b="b"/>
            <a:pathLst>
              <a:path w="2270759" h="0">
                <a:moveTo>
                  <a:pt x="0" y="0"/>
                </a:moveTo>
                <a:lnTo>
                  <a:pt x="2270759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134927" y="2837180"/>
            <a:ext cx="2258695" cy="0"/>
          </a:xfrm>
          <a:custGeom>
            <a:avLst/>
            <a:gdLst/>
            <a:ahLst/>
            <a:cxnLst/>
            <a:rect l="l" t="t" r="r" b="b"/>
            <a:pathLst>
              <a:path w="2258695" h="0">
                <a:moveTo>
                  <a:pt x="0" y="0"/>
                </a:moveTo>
                <a:lnTo>
                  <a:pt x="2258377" y="0"/>
                </a:lnTo>
              </a:path>
            </a:pathLst>
          </a:custGeom>
          <a:ln w="22860">
            <a:solidFill>
              <a:srgbClr val="CB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150484" y="2814320"/>
            <a:ext cx="2226945" cy="0"/>
          </a:xfrm>
          <a:custGeom>
            <a:avLst/>
            <a:gdLst/>
            <a:ahLst/>
            <a:cxnLst/>
            <a:rect l="l" t="t" r="r" b="b"/>
            <a:pathLst>
              <a:path w="2226945" h="0">
                <a:moveTo>
                  <a:pt x="0" y="0"/>
                </a:moveTo>
                <a:lnTo>
                  <a:pt x="2226944" y="0"/>
                </a:lnTo>
              </a:path>
            </a:pathLst>
          </a:custGeom>
          <a:ln w="22860">
            <a:solidFill>
              <a:srgbClr val="CC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127950" y="280258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128260" y="2879089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5">
                <a:moveTo>
                  <a:pt x="0" y="0"/>
                </a:moveTo>
                <a:lnTo>
                  <a:pt x="0" y="30670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127950" y="31857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204460" y="3261995"/>
            <a:ext cx="2119630" cy="0"/>
          </a:xfrm>
          <a:custGeom>
            <a:avLst/>
            <a:gdLst/>
            <a:ahLst/>
            <a:cxnLst/>
            <a:rect l="l" t="t" r="r" b="b"/>
            <a:pathLst>
              <a:path w="2119629" h="0">
                <a:moveTo>
                  <a:pt x="0" y="0"/>
                </a:moveTo>
                <a:lnTo>
                  <a:pt x="211963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324090" y="31857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400290" y="2879089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5">
                <a:moveTo>
                  <a:pt x="0" y="306705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324090" y="280258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5575934" y="2915284"/>
            <a:ext cx="138176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ConversionService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096759" y="4740592"/>
            <a:ext cx="1722755" cy="0"/>
          </a:xfrm>
          <a:custGeom>
            <a:avLst/>
            <a:gdLst/>
            <a:ahLst/>
            <a:cxnLst/>
            <a:rect l="l" t="t" r="r" b="b"/>
            <a:pathLst>
              <a:path w="1722754" h="0">
                <a:moveTo>
                  <a:pt x="0" y="0"/>
                </a:moveTo>
                <a:lnTo>
                  <a:pt x="1722754" y="0"/>
                </a:lnTo>
              </a:path>
            </a:pathLst>
          </a:custGeom>
          <a:ln w="8254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078979" y="4731385"/>
            <a:ext cx="1758314" cy="0"/>
          </a:xfrm>
          <a:custGeom>
            <a:avLst/>
            <a:gdLst/>
            <a:ahLst/>
            <a:cxnLst/>
            <a:rect l="l" t="t" r="r" b="b"/>
            <a:pathLst>
              <a:path w="1758315" h="0">
                <a:moveTo>
                  <a:pt x="0" y="0"/>
                </a:moveTo>
                <a:lnTo>
                  <a:pt x="1758314" y="0"/>
                </a:lnTo>
              </a:path>
            </a:pathLst>
          </a:custGeom>
          <a:ln w="1016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068184" y="4721542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9525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059929" y="4712017"/>
            <a:ext cx="1796414" cy="0"/>
          </a:xfrm>
          <a:custGeom>
            <a:avLst/>
            <a:gdLst/>
            <a:ahLst/>
            <a:cxnLst/>
            <a:rect l="l" t="t" r="r" b="b"/>
            <a:pathLst>
              <a:path w="1796415" h="0">
                <a:moveTo>
                  <a:pt x="0" y="0"/>
                </a:moveTo>
                <a:lnTo>
                  <a:pt x="1796414" y="0"/>
                </a:lnTo>
              </a:path>
            </a:pathLst>
          </a:custGeom>
          <a:ln w="952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053579" y="4702492"/>
            <a:ext cx="1809114" cy="0"/>
          </a:xfrm>
          <a:custGeom>
            <a:avLst/>
            <a:gdLst/>
            <a:ahLst/>
            <a:cxnLst/>
            <a:rect l="l" t="t" r="r" b="b"/>
            <a:pathLst>
              <a:path w="1809115" h="0">
                <a:moveTo>
                  <a:pt x="0" y="0"/>
                </a:moveTo>
                <a:lnTo>
                  <a:pt x="1809114" y="0"/>
                </a:lnTo>
              </a:path>
            </a:pathLst>
          </a:custGeom>
          <a:ln w="952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048500" y="4692650"/>
            <a:ext cx="1819275" cy="0"/>
          </a:xfrm>
          <a:custGeom>
            <a:avLst/>
            <a:gdLst/>
            <a:ahLst/>
            <a:cxnLst/>
            <a:rect l="l" t="t" r="r" b="b"/>
            <a:pathLst>
              <a:path w="1819275" h="0">
                <a:moveTo>
                  <a:pt x="0" y="0"/>
                </a:moveTo>
                <a:lnTo>
                  <a:pt x="1819274" y="0"/>
                </a:lnTo>
              </a:path>
            </a:pathLst>
          </a:custGeom>
          <a:ln w="1015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045324" y="4679950"/>
            <a:ext cx="1825625" cy="0"/>
          </a:xfrm>
          <a:custGeom>
            <a:avLst/>
            <a:gdLst/>
            <a:ahLst/>
            <a:cxnLst/>
            <a:rect l="l" t="t" r="r" b="b"/>
            <a:pathLst>
              <a:path w="1825625" h="0">
                <a:moveTo>
                  <a:pt x="0" y="0"/>
                </a:moveTo>
                <a:lnTo>
                  <a:pt x="182562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046276" y="4682490"/>
            <a:ext cx="1823720" cy="0"/>
          </a:xfrm>
          <a:custGeom>
            <a:avLst/>
            <a:gdLst/>
            <a:ahLst/>
            <a:cxnLst/>
            <a:rect l="l" t="t" r="r" b="b"/>
            <a:pathLst>
              <a:path w="1823720" h="0">
                <a:moveTo>
                  <a:pt x="0" y="0"/>
                </a:moveTo>
                <a:lnTo>
                  <a:pt x="182371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046594" y="4684395"/>
            <a:ext cx="1823085" cy="0"/>
          </a:xfrm>
          <a:custGeom>
            <a:avLst/>
            <a:gdLst/>
            <a:ahLst/>
            <a:cxnLst/>
            <a:rect l="l" t="t" r="r" b="b"/>
            <a:pathLst>
              <a:path w="1823084" h="0">
                <a:moveTo>
                  <a:pt x="0" y="0"/>
                </a:moveTo>
                <a:lnTo>
                  <a:pt x="182308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047229" y="4685665"/>
            <a:ext cx="1821814" cy="0"/>
          </a:xfrm>
          <a:custGeom>
            <a:avLst/>
            <a:gdLst/>
            <a:ahLst/>
            <a:cxnLst/>
            <a:rect l="l" t="t" r="r" b="b"/>
            <a:pathLst>
              <a:path w="1821815" h="0">
                <a:moveTo>
                  <a:pt x="0" y="0"/>
                </a:moveTo>
                <a:lnTo>
                  <a:pt x="182181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048182" y="4686934"/>
            <a:ext cx="1819910" cy="0"/>
          </a:xfrm>
          <a:custGeom>
            <a:avLst/>
            <a:gdLst/>
            <a:ahLst/>
            <a:cxnLst/>
            <a:rect l="l" t="t" r="r" b="b"/>
            <a:pathLst>
              <a:path w="1819909" h="0">
                <a:moveTo>
                  <a:pt x="0" y="0"/>
                </a:moveTo>
                <a:lnTo>
                  <a:pt x="181990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042149" y="4669154"/>
            <a:ext cx="1831975" cy="0"/>
          </a:xfrm>
          <a:custGeom>
            <a:avLst/>
            <a:gdLst/>
            <a:ahLst/>
            <a:cxnLst/>
            <a:rect l="l" t="t" r="r" b="b"/>
            <a:pathLst>
              <a:path w="1831975" h="0">
                <a:moveTo>
                  <a:pt x="0" y="0"/>
                </a:moveTo>
                <a:lnTo>
                  <a:pt x="18319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042784" y="4671695"/>
            <a:ext cx="1830705" cy="0"/>
          </a:xfrm>
          <a:custGeom>
            <a:avLst/>
            <a:gdLst/>
            <a:ahLst/>
            <a:cxnLst/>
            <a:rect l="l" t="t" r="r" b="b"/>
            <a:pathLst>
              <a:path w="1830704" h="0">
                <a:moveTo>
                  <a:pt x="0" y="0"/>
                </a:moveTo>
                <a:lnTo>
                  <a:pt x="1830704" y="0"/>
                </a:lnTo>
              </a:path>
            </a:pathLst>
          </a:custGeom>
          <a:ln w="381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043419" y="4674234"/>
            <a:ext cx="1829435" cy="0"/>
          </a:xfrm>
          <a:custGeom>
            <a:avLst/>
            <a:gdLst/>
            <a:ahLst/>
            <a:cxnLst/>
            <a:rect l="l" t="t" r="r" b="b"/>
            <a:pathLst>
              <a:path w="1829434" h="0">
                <a:moveTo>
                  <a:pt x="0" y="0"/>
                </a:moveTo>
                <a:lnTo>
                  <a:pt x="18294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043736" y="4676140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79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044372" y="4678045"/>
            <a:ext cx="1827530" cy="0"/>
          </a:xfrm>
          <a:custGeom>
            <a:avLst/>
            <a:gdLst/>
            <a:ahLst/>
            <a:cxnLst/>
            <a:rect l="l" t="t" r="r" b="b"/>
            <a:pathLst>
              <a:path w="1827529" h="0">
                <a:moveTo>
                  <a:pt x="0" y="0"/>
                </a:moveTo>
                <a:lnTo>
                  <a:pt x="1827529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040720" y="4660265"/>
            <a:ext cx="1835150" cy="0"/>
          </a:xfrm>
          <a:custGeom>
            <a:avLst/>
            <a:gdLst/>
            <a:ahLst/>
            <a:cxnLst/>
            <a:rect l="l" t="t" r="r" b="b"/>
            <a:pathLst>
              <a:path w="1835150" h="0">
                <a:moveTo>
                  <a:pt x="0" y="0"/>
                </a:moveTo>
                <a:lnTo>
                  <a:pt x="1834832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040879" y="4662170"/>
            <a:ext cx="1834514" cy="0"/>
          </a:xfrm>
          <a:custGeom>
            <a:avLst/>
            <a:gdLst/>
            <a:ahLst/>
            <a:cxnLst/>
            <a:rect l="l" t="t" r="r" b="b"/>
            <a:pathLst>
              <a:path w="1834515" h="0">
                <a:moveTo>
                  <a:pt x="0" y="0"/>
                </a:moveTo>
                <a:lnTo>
                  <a:pt x="183451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041197" y="4664709"/>
            <a:ext cx="1833880" cy="0"/>
          </a:xfrm>
          <a:custGeom>
            <a:avLst/>
            <a:gdLst/>
            <a:ahLst/>
            <a:cxnLst/>
            <a:rect l="l" t="t" r="r" b="b"/>
            <a:pathLst>
              <a:path w="1833879" h="0">
                <a:moveTo>
                  <a:pt x="0" y="0"/>
                </a:moveTo>
                <a:lnTo>
                  <a:pt x="183387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041514" y="4666615"/>
            <a:ext cx="1833245" cy="0"/>
          </a:xfrm>
          <a:custGeom>
            <a:avLst/>
            <a:gdLst/>
            <a:ahLst/>
            <a:cxnLst/>
            <a:rect l="l" t="t" r="r" b="b"/>
            <a:pathLst>
              <a:path w="1833245" h="0">
                <a:moveTo>
                  <a:pt x="0" y="0"/>
                </a:moveTo>
                <a:lnTo>
                  <a:pt x="183324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041832" y="4667884"/>
            <a:ext cx="1832610" cy="0"/>
          </a:xfrm>
          <a:custGeom>
            <a:avLst/>
            <a:gdLst/>
            <a:ahLst/>
            <a:cxnLst/>
            <a:rect l="l" t="t" r="r" b="b"/>
            <a:pathLst>
              <a:path w="1832609" h="0">
                <a:moveTo>
                  <a:pt x="0" y="0"/>
                </a:moveTo>
                <a:lnTo>
                  <a:pt x="183260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7039926" y="4650104"/>
            <a:ext cx="1836420" cy="0"/>
          </a:xfrm>
          <a:custGeom>
            <a:avLst/>
            <a:gdLst/>
            <a:ahLst/>
            <a:cxnLst/>
            <a:rect l="l" t="t" r="r" b="b"/>
            <a:pathLst>
              <a:path w="1836420" h="0">
                <a:moveTo>
                  <a:pt x="0" y="0"/>
                </a:moveTo>
                <a:lnTo>
                  <a:pt x="1836419" y="0"/>
                </a:lnTo>
              </a:path>
            </a:pathLst>
          </a:custGeom>
          <a:ln w="3175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7040244" y="4654550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784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040403" y="4658995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467" y="0"/>
                </a:lnTo>
              </a:path>
            </a:pathLst>
          </a:custGeom>
          <a:ln w="3175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039609" y="464470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039609" y="463486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039609" y="462534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039609" y="461581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039609" y="460597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039609" y="459644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039609" y="458692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039609" y="4577079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039609" y="456755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039609" y="4558029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039609" y="454818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039609" y="453866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039609" y="452913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039609" y="451929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039609" y="450977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7039609" y="450024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7039609" y="449040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039609" y="448087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039609" y="447135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039609" y="446151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039609" y="445198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039609" y="444246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039609" y="443261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039609" y="442309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039609" y="441356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039609" y="440372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039609" y="439420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039609" y="438467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039609" y="437483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039609" y="436530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039609" y="435578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039609" y="434594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039609" y="4336415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889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7039609" y="4326890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7039609" y="431704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7039609" y="4307522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7039609" y="4297997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9525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039609" y="428815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016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040244" y="4258945"/>
            <a:ext cx="1835785" cy="0"/>
          </a:xfrm>
          <a:custGeom>
            <a:avLst/>
            <a:gdLst/>
            <a:ahLst/>
            <a:cxnLst/>
            <a:rect l="l" t="t" r="r" b="b"/>
            <a:pathLst>
              <a:path w="1835784" h="0">
                <a:moveTo>
                  <a:pt x="0" y="0"/>
                </a:moveTo>
                <a:lnTo>
                  <a:pt x="1835784" y="0"/>
                </a:lnTo>
              </a:path>
            </a:pathLst>
          </a:custGeom>
          <a:ln w="888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7039926" y="4264025"/>
            <a:ext cx="1836420" cy="0"/>
          </a:xfrm>
          <a:custGeom>
            <a:avLst/>
            <a:gdLst/>
            <a:ahLst/>
            <a:cxnLst/>
            <a:rect l="l" t="t" r="r" b="b"/>
            <a:pathLst>
              <a:path w="1836420" h="0">
                <a:moveTo>
                  <a:pt x="0" y="0"/>
                </a:moveTo>
                <a:lnTo>
                  <a:pt x="1836419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7039609" y="4274184"/>
            <a:ext cx="1837055" cy="0"/>
          </a:xfrm>
          <a:custGeom>
            <a:avLst/>
            <a:gdLst/>
            <a:ahLst/>
            <a:cxnLst/>
            <a:rect l="l" t="t" r="r" b="b"/>
            <a:pathLst>
              <a:path w="1837054" h="0">
                <a:moveTo>
                  <a:pt x="0" y="0"/>
                </a:moveTo>
                <a:lnTo>
                  <a:pt x="1837054" y="0"/>
                </a:lnTo>
              </a:path>
            </a:pathLst>
          </a:custGeom>
          <a:ln w="19050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7040244" y="4225290"/>
            <a:ext cx="1835785" cy="29209"/>
          </a:xfrm>
          <a:custGeom>
            <a:avLst/>
            <a:gdLst/>
            <a:ahLst/>
            <a:cxnLst/>
            <a:rect l="l" t="t" r="r" b="b"/>
            <a:pathLst>
              <a:path w="1835784" h="29210">
                <a:moveTo>
                  <a:pt x="1835784" y="29209"/>
                </a:moveTo>
                <a:lnTo>
                  <a:pt x="0" y="29209"/>
                </a:lnTo>
                <a:lnTo>
                  <a:pt x="634" y="27939"/>
                </a:lnTo>
                <a:lnTo>
                  <a:pt x="634" y="24129"/>
                </a:lnTo>
                <a:lnTo>
                  <a:pt x="1269" y="22859"/>
                </a:lnTo>
                <a:lnTo>
                  <a:pt x="1269" y="20319"/>
                </a:lnTo>
                <a:lnTo>
                  <a:pt x="1904" y="19049"/>
                </a:lnTo>
                <a:lnTo>
                  <a:pt x="1904" y="17779"/>
                </a:lnTo>
                <a:lnTo>
                  <a:pt x="2539" y="16509"/>
                </a:lnTo>
                <a:lnTo>
                  <a:pt x="3174" y="13969"/>
                </a:lnTo>
                <a:lnTo>
                  <a:pt x="3174" y="12699"/>
                </a:lnTo>
                <a:lnTo>
                  <a:pt x="3809" y="11429"/>
                </a:lnTo>
                <a:lnTo>
                  <a:pt x="4444" y="8889"/>
                </a:lnTo>
                <a:lnTo>
                  <a:pt x="6349" y="5079"/>
                </a:lnTo>
                <a:lnTo>
                  <a:pt x="6984" y="2539"/>
                </a:lnTo>
                <a:lnTo>
                  <a:pt x="8254" y="0"/>
                </a:lnTo>
                <a:lnTo>
                  <a:pt x="1827529" y="0"/>
                </a:lnTo>
                <a:lnTo>
                  <a:pt x="1829434" y="3809"/>
                </a:lnTo>
                <a:lnTo>
                  <a:pt x="1829434" y="5079"/>
                </a:lnTo>
                <a:lnTo>
                  <a:pt x="1830704" y="7619"/>
                </a:lnTo>
                <a:lnTo>
                  <a:pt x="1831339" y="10159"/>
                </a:lnTo>
                <a:lnTo>
                  <a:pt x="1832609" y="12699"/>
                </a:lnTo>
                <a:lnTo>
                  <a:pt x="1832609" y="13969"/>
                </a:lnTo>
                <a:lnTo>
                  <a:pt x="1833879" y="17779"/>
                </a:lnTo>
                <a:lnTo>
                  <a:pt x="1833879" y="19049"/>
                </a:lnTo>
                <a:lnTo>
                  <a:pt x="1834514" y="21589"/>
                </a:lnTo>
                <a:lnTo>
                  <a:pt x="1834514" y="22859"/>
                </a:lnTo>
                <a:lnTo>
                  <a:pt x="1835149" y="24129"/>
                </a:lnTo>
                <a:lnTo>
                  <a:pt x="1835149" y="27939"/>
                </a:lnTo>
                <a:lnTo>
                  <a:pt x="1835784" y="29209"/>
                </a:lnTo>
                <a:close/>
              </a:path>
            </a:pathLst>
          </a:custGeom>
          <a:solidFill>
            <a:srgbClr val="CA3A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7048499" y="4196715"/>
            <a:ext cx="1819275" cy="28575"/>
          </a:xfrm>
          <a:custGeom>
            <a:avLst/>
            <a:gdLst/>
            <a:ahLst/>
            <a:cxnLst/>
            <a:rect l="l" t="t" r="r" b="b"/>
            <a:pathLst>
              <a:path w="1819275" h="28575">
                <a:moveTo>
                  <a:pt x="1819275" y="28575"/>
                </a:moveTo>
                <a:lnTo>
                  <a:pt x="0" y="28575"/>
                </a:lnTo>
                <a:lnTo>
                  <a:pt x="1270" y="26034"/>
                </a:lnTo>
                <a:lnTo>
                  <a:pt x="1905" y="23494"/>
                </a:lnTo>
                <a:lnTo>
                  <a:pt x="3175" y="22224"/>
                </a:lnTo>
                <a:lnTo>
                  <a:pt x="4445" y="19684"/>
                </a:lnTo>
                <a:lnTo>
                  <a:pt x="5715" y="18414"/>
                </a:lnTo>
                <a:lnTo>
                  <a:pt x="6350" y="17144"/>
                </a:lnTo>
                <a:lnTo>
                  <a:pt x="6985" y="14604"/>
                </a:lnTo>
                <a:lnTo>
                  <a:pt x="8255" y="13334"/>
                </a:lnTo>
                <a:lnTo>
                  <a:pt x="8890" y="12064"/>
                </a:lnTo>
                <a:lnTo>
                  <a:pt x="11430" y="9524"/>
                </a:lnTo>
                <a:lnTo>
                  <a:pt x="12065" y="8254"/>
                </a:lnTo>
                <a:lnTo>
                  <a:pt x="14605" y="5714"/>
                </a:lnTo>
                <a:lnTo>
                  <a:pt x="15240" y="4444"/>
                </a:lnTo>
                <a:lnTo>
                  <a:pt x="19684" y="0"/>
                </a:lnTo>
                <a:lnTo>
                  <a:pt x="1798955" y="0"/>
                </a:lnTo>
                <a:lnTo>
                  <a:pt x="1802129" y="3174"/>
                </a:lnTo>
                <a:lnTo>
                  <a:pt x="1803399" y="3174"/>
                </a:lnTo>
                <a:lnTo>
                  <a:pt x="1804034" y="4444"/>
                </a:lnTo>
                <a:lnTo>
                  <a:pt x="1806574" y="6984"/>
                </a:lnTo>
                <a:lnTo>
                  <a:pt x="1807209" y="9524"/>
                </a:lnTo>
                <a:lnTo>
                  <a:pt x="1809749" y="12064"/>
                </a:lnTo>
                <a:lnTo>
                  <a:pt x="1810384" y="13334"/>
                </a:lnTo>
                <a:lnTo>
                  <a:pt x="1811654" y="14604"/>
                </a:lnTo>
                <a:lnTo>
                  <a:pt x="1812289" y="15874"/>
                </a:lnTo>
                <a:lnTo>
                  <a:pt x="1813559" y="17144"/>
                </a:lnTo>
                <a:lnTo>
                  <a:pt x="1814829" y="19684"/>
                </a:lnTo>
                <a:lnTo>
                  <a:pt x="1816099" y="20954"/>
                </a:lnTo>
                <a:lnTo>
                  <a:pt x="1816734" y="23494"/>
                </a:lnTo>
                <a:lnTo>
                  <a:pt x="1819275" y="28575"/>
                </a:lnTo>
                <a:close/>
              </a:path>
            </a:pathLst>
          </a:custGeom>
          <a:solidFill>
            <a:srgbClr val="CB3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7068184" y="4168139"/>
            <a:ext cx="1779270" cy="28575"/>
          </a:xfrm>
          <a:custGeom>
            <a:avLst/>
            <a:gdLst/>
            <a:ahLst/>
            <a:cxnLst/>
            <a:rect l="l" t="t" r="r" b="b"/>
            <a:pathLst>
              <a:path w="1779270" h="28575">
                <a:moveTo>
                  <a:pt x="1713865" y="1269"/>
                </a:moveTo>
                <a:lnTo>
                  <a:pt x="66040" y="1269"/>
                </a:lnTo>
                <a:lnTo>
                  <a:pt x="67310" y="0"/>
                </a:lnTo>
                <a:lnTo>
                  <a:pt x="1712595" y="0"/>
                </a:lnTo>
                <a:lnTo>
                  <a:pt x="1713865" y="1269"/>
                </a:lnTo>
                <a:close/>
              </a:path>
              <a:path w="1779270" h="28575">
                <a:moveTo>
                  <a:pt x="1729105" y="2539"/>
                </a:moveTo>
                <a:lnTo>
                  <a:pt x="50800" y="2539"/>
                </a:lnTo>
                <a:lnTo>
                  <a:pt x="52705" y="1269"/>
                </a:lnTo>
                <a:lnTo>
                  <a:pt x="1727200" y="1269"/>
                </a:lnTo>
                <a:lnTo>
                  <a:pt x="1729105" y="2539"/>
                </a:lnTo>
                <a:close/>
              </a:path>
              <a:path w="1779270" h="28575">
                <a:moveTo>
                  <a:pt x="1737360" y="3809"/>
                </a:moveTo>
                <a:lnTo>
                  <a:pt x="44450" y="3809"/>
                </a:lnTo>
                <a:lnTo>
                  <a:pt x="45720" y="2539"/>
                </a:lnTo>
                <a:lnTo>
                  <a:pt x="1733550" y="2539"/>
                </a:lnTo>
                <a:lnTo>
                  <a:pt x="1737360" y="3809"/>
                </a:lnTo>
                <a:close/>
              </a:path>
              <a:path w="1779270" h="28575">
                <a:moveTo>
                  <a:pt x="1740535" y="5079"/>
                </a:moveTo>
                <a:lnTo>
                  <a:pt x="39370" y="5079"/>
                </a:lnTo>
                <a:lnTo>
                  <a:pt x="40640" y="3809"/>
                </a:lnTo>
                <a:lnTo>
                  <a:pt x="1738630" y="3809"/>
                </a:lnTo>
                <a:lnTo>
                  <a:pt x="1740535" y="5079"/>
                </a:lnTo>
                <a:close/>
              </a:path>
              <a:path w="1779270" h="28575">
                <a:moveTo>
                  <a:pt x="1743710" y="6349"/>
                </a:moveTo>
                <a:lnTo>
                  <a:pt x="36195" y="6349"/>
                </a:lnTo>
                <a:lnTo>
                  <a:pt x="37465" y="5079"/>
                </a:lnTo>
                <a:lnTo>
                  <a:pt x="1741805" y="5079"/>
                </a:lnTo>
                <a:lnTo>
                  <a:pt x="1743710" y="6349"/>
                </a:lnTo>
                <a:close/>
              </a:path>
              <a:path w="1779270" h="28575">
                <a:moveTo>
                  <a:pt x="1746885" y="7619"/>
                </a:moveTo>
                <a:lnTo>
                  <a:pt x="33020" y="7619"/>
                </a:lnTo>
                <a:lnTo>
                  <a:pt x="34290" y="6349"/>
                </a:lnTo>
                <a:lnTo>
                  <a:pt x="1744980" y="6349"/>
                </a:lnTo>
                <a:lnTo>
                  <a:pt x="1746885" y="7619"/>
                </a:lnTo>
                <a:close/>
              </a:path>
              <a:path w="1779270" h="28575">
                <a:moveTo>
                  <a:pt x="1779270" y="28575"/>
                </a:moveTo>
                <a:lnTo>
                  <a:pt x="0" y="28575"/>
                </a:lnTo>
                <a:lnTo>
                  <a:pt x="4445" y="24129"/>
                </a:lnTo>
                <a:lnTo>
                  <a:pt x="5715" y="24129"/>
                </a:lnTo>
                <a:lnTo>
                  <a:pt x="12065" y="17779"/>
                </a:lnTo>
                <a:lnTo>
                  <a:pt x="13335" y="17779"/>
                </a:lnTo>
                <a:lnTo>
                  <a:pt x="14605" y="16509"/>
                </a:lnTo>
                <a:lnTo>
                  <a:pt x="16510" y="15239"/>
                </a:lnTo>
                <a:lnTo>
                  <a:pt x="17780" y="15239"/>
                </a:lnTo>
                <a:lnTo>
                  <a:pt x="19050" y="13969"/>
                </a:lnTo>
                <a:lnTo>
                  <a:pt x="20955" y="12699"/>
                </a:lnTo>
                <a:lnTo>
                  <a:pt x="22225" y="12699"/>
                </a:lnTo>
                <a:lnTo>
                  <a:pt x="23495" y="11429"/>
                </a:lnTo>
                <a:lnTo>
                  <a:pt x="25400" y="10159"/>
                </a:lnTo>
                <a:lnTo>
                  <a:pt x="27940" y="8889"/>
                </a:lnTo>
                <a:lnTo>
                  <a:pt x="29845" y="8889"/>
                </a:lnTo>
                <a:lnTo>
                  <a:pt x="31115" y="7619"/>
                </a:lnTo>
                <a:lnTo>
                  <a:pt x="1748155" y="7619"/>
                </a:lnTo>
                <a:lnTo>
                  <a:pt x="1750060" y="8889"/>
                </a:lnTo>
                <a:lnTo>
                  <a:pt x="1752600" y="10159"/>
                </a:lnTo>
                <a:lnTo>
                  <a:pt x="1754505" y="10159"/>
                </a:lnTo>
                <a:lnTo>
                  <a:pt x="1757045" y="11429"/>
                </a:lnTo>
                <a:lnTo>
                  <a:pt x="1758950" y="12699"/>
                </a:lnTo>
                <a:lnTo>
                  <a:pt x="1760220" y="13969"/>
                </a:lnTo>
                <a:lnTo>
                  <a:pt x="1761490" y="13969"/>
                </a:lnTo>
                <a:lnTo>
                  <a:pt x="1763395" y="15239"/>
                </a:lnTo>
                <a:lnTo>
                  <a:pt x="1764665" y="16509"/>
                </a:lnTo>
                <a:lnTo>
                  <a:pt x="1765935" y="16509"/>
                </a:lnTo>
                <a:lnTo>
                  <a:pt x="1771015" y="21589"/>
                </a:lnTo>
                <a:lnTo>
                  <a:pt x="1772920" y="21589"/>
                </a:lnTo>
                <a:lnTo>
                  <a:pt x="1776730" y="25399"/>
                </a:lnTo>
                <a:lnTo>
                  <a:pt x="1777365" y="26669"/>
                </a:lnTo>
                <a:lnTo>
                  <a:pt x="1779270" y="28575"/>
                </a:lnTo>
                <a:close/>
              </a:path>
            </a:pathLst>
          </a:custGeom>
          <a:solidFill>
            <a:srgbClr val="CC39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7039220" y="416775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0"/>
                </a:moveTo>
                <a:lnTo>
                  <a:pt x="58921" y="7606"/>
                </a:lnTo>
                <a:lnTo>
                  <a:pt x="28306" y="28306"/>
                </a:lnTo>
                <a:lnTo>
                  <a:pt x="7606" y="58921"/>
                </a:lnTo>
                <a:lnTo>
                  <a:pt x="0" y="96274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7039609" y="4264025"/>
            <a:ext cx="0" cy="384810"/>
          </a:xfrm>
          <a:custGeom>
            <a:avLst/>
            <a:gdLst/>
            <a:ahLst/>
            <a:cxnLst/>
            <a:rect l="l" t="t" r="r" b="b"/>
            <a:pathLst>
              <a:path w="0" h="384810">
                <a:moveTo>
                  <a:pt x="0" y="0"/>
                </a:moveTo>
                <a:lnTo>
                  <a:pt x="0" y="38481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7039220" y="464883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0"/>
                </a:moveTo>
                <a:lnTo>
                  <a:pt x="7606" y="37352"/>
                </a:lnTo>
                <a:lnTo>
                  <a:pt x="28306" y="67968"/>
                </a:lnTo>
                <a:lnTo>
                  <a:pt x="58921" y="88668"/>
                </a:lnTo>
                <a:lnTo>
                  <a:pt x="96274" y="96274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7135495" y="4744720"/>
            <a:ext cx="1645285" cy="0"/>
          </a:xfrm>
          <a:custGeom>
            <a:avLst/>
            <a:gdLst/>
            <a:ahLst/>
            <a:cxnLst/>
            <a:rect l="l" t="t" r="r" b="b"/>
            <a:pathLst>
              <a:path w="1645284" h="0">
                <a:moveTo>
                  <a:pt x="0" y="0"/>
                </a:moveTo>
                <a:lnTo>
                  <a:pt x="1645285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780780" y="4648834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0" y="96274"/>
                </a:moveTo>
                <a:lnTo>
                  <a:pt x="37352" y="88668"/>
                </a:lnTo>
                <a:lnTo>
                  <a:pt x="67968" y="67968"/>
                </a:lnTo>
                <a:lnTo>
                  <a:pt x="88668" y="37352"/>
                </a:lnTo>
                <a:lnTo>
                  <a:pt x="96274" y="0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876665" y="4264025"/>
            <a:ext cx="0" cy="384810"/>
          </a:xfrm>
          <a:custGeom>
            <a:avLst/>
            <a:gdLst/>
            <a:ahLst/>
            <a:cxnLst/>
            <a:rect l="l" t="t" r="r" b="b"/>
            <a:pathLst>
              <a:path w="0" h="384810">
                <a:moveTo>
                  <a:pt x="0" y="38481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780780" y="4167750"/>
            <a:ext cx="96520" cy="96520"/>
          </a:xfrm>
          <a:custGeom>
            <a:avLst/>
            <a:gdLst/>
            <a:ahLst/>
            <a:cxnLst/>
            <a:rect l="l" t="t" r="r" b="b"/>
            <a:pathLst>
              <a:path w="96520" h="96520">
                <a:moveTo>
                  <a:pt x="96274" y="96274"/>
                </a:moveTo>
                <a:lnTo>
                  <a:pt x="88668" y="58921"/>
                </a:lnTo>
                <a:lnTo>
                  <a:pt x="67968" y="28306"/>
                </a:lnTo>
                <a:lnTo>
                  <a:pt x="37352" y="7606"/>
                </a:lnTo>
                <a:lnTo>
                  <a:pt x="0" y="0"/>
                </a:lnTo>
              </a:path>
            </a:pathLst>
          </a:custGeom>
          <a:ln w="9588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7135495" y="4168140"/>
            <a:ext cx="1645285" cy="0"/>
          </a:xfrm>
          <a:custGeom>
            <a:avLst/>
            <a:gdLst/>
            <a:ahLst/>
            <a:cxnLst/>
            <a:rect l="l" t="t" r="r" b="b"/>
            <a:pathLst>
              <a:path w="1645284" h="0">
                <a:moveTo>
                  <a:pt x="164528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 txBox="1"/>
          <p:nvPr/>
        </p:nvSpPr>
        <p:spPr>
          <a:xfrm>
            <a:off x="7604125" y="4339590"/>
            <a:ext cx="70993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Validator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4427854" y="3258820"/>
            <a:ext cx="812800" cy="873760"/>
          </a:xfrm>
          <a:custGeom>
            <a:avLst/>
            <a:gdLst/>
            <a:ahLst/>
            <a:cxnLst/>
            <a:rect l="l" t="t" r="r" b="b"/>
            <a:pathLst>
              <a:path w="812800" h="873760">
                <a:moveTo>
                  <a:pt x="0" y="873760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140325" y="3258820"/>
            <a:ext cx="100330" cy="101600"/>
          </a:xfrm>
          <a:custGeom>
            <a:avLst/>
            <a:gdLst/>
            <a:ahLst/>
            <a:cxnLst/>
            <a:rect l="l" t="t" r="r" b="b"/>
            <a:pathLst>
              <a:path w="100329" h="101600">
                <a:moveTo>
                  <a:pt x="100330" y="0"/>
                </a:moveTo>
                <a:lnTo>
                  <a:pt x="0" y="23495"/>
                </a:lnTo>
                <a:lnTo>
                  <a:pt x="100330" y="0"/>
                </a:lnTo>
                <a:lnTo>
                  <a:pt x="83820" y="101600"/>
                </a:lnTo>
                <a:lnTo>
                  <a:pt x="10033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4626609" y="4000817"/>
            <a:ext cx="80645" cy="0"/>
          </a:xfrm>
          <a:custGeom>
            <a:avLst/>
            <a:gdLst/>
            <a:ahLst/>
            <a:cxnLst/>
            <a:rect l="l" t="t" r="r" b="b"/>
            <a:pathLst>
              <a:path w="80645" h="0">
                <a:moveTo>
                  <a:pt x="0" y="0"/>
                </a:moveTo>
                <a:lnTo>
                  <a:pt x="80644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4616450" y="399637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964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4608829" y="399192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4" h="0">
                <a:moveTo>
                  <a:pt x="0" y="0"/>
                </a:moveTo>
                <a:lnTo>
                  <a:pt x="115887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4602797" y="3987482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 h="0">
                <a:moveTo>
                  <a:pt x="0" y="0"/>
                </a:moveTo>
                <a:lnTo>
                  <a:pt x="127952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4597400" y="3983037"/>
            <a:ext cx="138430" cy="0"/>
          </a:xfrm>
          <a:custGeom>
            <a:avLst/>
            <a:gdLst/>
            <a:ahLst/>
            <a:cxnLst/>
            <a:rect l="l" t="t" r="r" b="b"/>
            <a:pathLst>
              <a:path w="138429" h="0">
                <a:moveTo>
                  <a:pt x="0" y="0"/>
                </a:moveTo>
                <a:lnTo>
                  <a:pt x="138429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4592637" y="3978592"/>
            <a:ext cx="148590" cy="0"/>
          </a:xfrm>
          <a:custGeom>
            <a:avLst/>
            <a:gdLst/>
            <a:ahLst/>
            <a:cxnLst/>
            <a:rect l="l" t="t" r="r" b="b"/>
            <a:pathLst>
              <a:path w="148589" h="0">
                <a:moveTo>
                  <a:pt x="0" y="0"/>
                </a:moveTo>
                <a:lnTo>
                  <a:pt x="148272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4587875" y="3974147"/>
            <a:ext cx="157480" cy="0"/>
          </a:xfrm>
          <a:custGeom>
            <a:avLst/>
            <a:gdLst/>
            <a:ahLst/>
            <a:cxnLst/>
            <a:rect l="l" t="t" r="r" b="b"/>
            <a:pathLst>
              <a:path w="157479" h="0">
                <a:moveTo>
                  <a:pt x="0" y="0"/>
                </a:moveTo>
                <a:lnTo>
                  <a:pt x="157479" y="0"/>
                </a:lnTo>
              </a:path>
            </a:pathLst>
          </a:custGeom>
          <a:ln w="444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4584064" y="3969702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 h="0">
                <a:moveTo>
                  <a:pt x="0" y="0"/>
                </a:moveTo>
                <a:lnTo>
                  <a:pt x="165099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4580889" y="3965257"/>
            <a:ext cx="172085" cy="0"/>
          </a:xfrm>
          <a:custGeom>
            <a:avLst/>
            <a:gdLst/>
            <a:ahLst/>
            <a:cxnLst/>
            <a:rect l="l" t="t" r="r" b="b"/>
            <a:pathLst>
              <a:path w="172085" h="0">
                <a:moveTo>
                  <a:pt x="0" y="0"/>
                </a:moveTo>
                <a:lnTo>
                  <a:pt x="172084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4577926" y="3960812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9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4574857" y="3956367"/>
            <a:ext cx="184150" cy="0"/>
          </a:xfrm>
          <a:custGeom>
            <a:avLst/>
            <a:gdLst/>
            <a:ahLst/>
            <a:cxnLst/>
            <a:rect l="l" t="t" r="r" b="b"/>
            <a:pathLst>
              <a:path w="184150" h="0">
                <a:moveTo>
                  <a:pt x="0" y="0"/>
                </a:moveTo>
                <a:lnTo>
                  <a:pt x="183832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4572211" y="3951922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 h="0">
                <a:moveTo>
                  <a:pt x="0" y="0"/>
                </a:moveTo>
                <a:lnTo>
                  <a:pt x="18922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4570306" y="3947477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4567978" y="3943032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273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566284" y="3938587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1294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564803" y="3934142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 h="0">
                <a:moveTo>
                  <a:pt x="0" y="0"/>
                </a:moveTo>
                <a:lnTo>
                  <a:pt x="204258" y="0"/>
                </a:lnTo>
              </a:path>
            </a:pathLst>
          </a:custGeom>
          <a:ln w="4444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563321" y="3929697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562474" y="392366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562686" y="3925570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7856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563321" y="3927475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561416" y="391985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562051" y="3921759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560569" y="391477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560781" y="39160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87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561204" y="3917950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559934" y="39109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560146" y="3912234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560569" y="391350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559300" y="390652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559511" y="390842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4559934" y="390969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4559300" y="3902709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4559300" y="3904615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2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4559300" y="3898582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4559300" y="3894137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4559300" y="3888104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2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4559300" y="3890645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264" y="0"/>
                </a:lnTo>
              </a:path>
            </a:pathLst>
          </a:custGeom>
          <a:ln w="3810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4559511" y="388429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4559300" y="388556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4559300" y="388683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4560358" y="387985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4559934" y="38817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4560992" y="387604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4560569" y="387794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4562262" y="3870325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4561628" y="387222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4561204" y="38741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4562474" y="3867467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915" y="0"/>
                </a:lnTo>
              </a:path>
            </a:pathLst>
          </a:custGeom>
          <a:ln w="444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4564803" y="3861434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 h="0">
                <a:moveTo>
                  <a:pt x="0" y="0"/>
                </a:moveTo>
                <a:lnTo>
                  <a:pt x="204258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4564379" y="3862704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 h="0">
                <a:moveTo>
                  <a:pt x="0" y="0"/>
                </a:moveTo>
                <a:lnTo>
                  <a:pt x="205104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563533" y="3864609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586" y="0"/>
                </a:lnTo>
              </a:path>
            </a:pathLst>
          </a:custGeom>
          <a:ln w="317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565014" y="3858577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5" h="0">
                <a:moveTo>
                  <a:pt x="0" y="0"/>
                </a:moveTo>
                <a:lnTo>
                  <a:pt x="203835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566496" y="3854132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0871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568189" y="3849687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849" y="0"/>
                </a:lnTo>
              </a:path>
            </a:pathLst>
          </a:custGeom>
          <a:ln w="4444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4570306" y="3845242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3040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4572634" y="384079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5" h="0">
                <a:moveTo>
                  <a:pt x="0" y="0"/>
                </a:moveTo>
                <a:lnTo>
                  <a:pt x="188594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4574962" y="3836352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4578032" y="3831907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482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4581312" y="382238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238" y="0"/>
                </a:lnTo>
              </a:path>
            </a:pathLst>
          </a:custGeom>
          <a:ln w="1460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4594224" y="3800475"/>
            <a:ext cx="145415" cy="14604"/>
          </a:xfrm>
          <a:custGeom>
            <a:avLst/>
            <a:gdLst/>
            <a:ahLst/>
            <a:cxnLst/>
            <a:rect l="l" t="t" r="r" b="b"/>
            <a:pathLst>
              <a:path w="145414" h="14604">
                <a:moveTo>
                  <a:pt x="145415" y="14605"/>
                </a:moveTo>
                <a:lnTo>
                  <a:pt x="0" y="14605"/>
                </a:lnTo>
                <a:lnTo>
                  <a:pt x="4445" y="10159"/>
                </a:lnTo>
                <a:lnTo>
                  <a:pt x="6350" y="8889"/>
                </a:lnTo>
                <a:lnTo>
                  <a:pt x="7620" y="7619"/>
                </a:lnTo>
                <a:lnTo>
                  <a:pt x="9525" y="6984"/>
                </a:lnTo>
                <a:lnTo>
                  <a:pt x="12065" y="4444"/>
                </a:lnTo>
                <a:lnTo>
                  <a:pt x="13970" y="3809"/>
                </a:lnTo>
                <a:lnTo>
                  <a:pt x="15240" y="2539"/>
                </a:lnTo>
                <a:lnTo>
                  <a:pt x="17145" y="1269"/>
                </a:lnTo>
                <a:lnTo>
                  <a:pt x="18415" y="634"/>
                </a:lnTo>
                <a:lnTo>
                  <a:pt x="19367" y="0"/>
                </a:lnTo>
                <a:lnTo>
                  <a:pt x="125730" y="0"/>
                </a:lnTo>
                <a:lnTo>
                  <a:pt x="126365" y="634"/>
                </a:lnTo>
                <a:lnTo>
                  <a:pt x="128270" y="1269"/>
                </a:lnTo>
                <a:lnTo>
                  <a:pt x="129540" y="2539"/>
                </a:lnTo>
                <a:lnTo>
                  <a:pt x="131445" y="3809"/>
                </a:lnTo>
                <a:lnTo>
                  <a:pt x="132715" y="4444"/>
                </a:lnTo>
                <a:lnTo>
                  <a:pt x="134620" y="5714"/>
                </a:lnTo>
                <a:lnTo>
                  <a:pt x="135890" y="6984"/>
                </a:lnTo>
                <a:lnTo>
                  <a:pt x="137160" y="7619"/>
                </a:lnTo>
                <a:lnTo>
                  <a:pt x="139065" y="8889"/>
                </a:lnTo>
                <a:lnTo>
                  <a:pt x="141605" y="11429"/>
                </a:lnTo>
                <a:lnTo>
                  <a:pt x="143510" y="12699"/>
                </a:lnTo>
                <a:lnTo>
                  <a:pt x="145415" y="14605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4613592" y="3785870"/>
            <a:ext cx="106680" cy="14604"/>
          </a:xfrm>
          <a:custGeom>
            <a:avLst/>
            <a:gdLst/>
            <a:ahLst/>
            <a:cxnLst/>
            <a:rect l="l" t="t" r="r" b="b"/>
            <a:pathLst>
              <a:path w="106679" h="14604">
                <a:moveTo>
                  <a:pt x="54927" y="634"/>
                </a:moveTo>
                <a:lnTo>
                  <a:pt x="51117" y="634"/>
                </a:lnTo>
                <a:lnTo>
                  <a:pt x="53022" y="0"/>
                </a:lnTo>
                <a:lnTo>
                  <a:pt x="54927" y="634"/>
                </a:lnTo>
                <a:close/>
              </a:path>
              <a:path w="106679" h="14604">
                <a:moveTo>
                  <a:pt x="66357" y="1269"/>
                </a:moveTo>
                <a:lnTo>
                  <a:pt x="40322" y="1269"/>
                </a:lnTo>
                <a:lnTo>
                  <a:pt x="42227" y="634"/>
                </a:lnTo>
                <a:lnTo>
                  <a:pt x="64452" y="634"/>
                </a:lnTo>
                <a:lnTo>
                  <a:pt x="66357" y="1269"/>
                </a:lnTo>
                <a:close/>
              </a:path>
              <a:path w="106679" h="14604">
                <a:moveTo>
                  <a:pt x="70167" y="1904"/>
                </a:moveTo>
                <a:lnTo>
                  <a:pt x="36512" y="1904"/>
                </a:lnTo>
                <a:lnTo>
                  <a:pt x="38417" y="1269"/>
                </a:lnTo>
                <a:lnTo>
                  <a:pt x="68262" y="1269"/>
                </a:lnTo>
                <a:lnTo>
                  <a:pt x="70167" y="1904"/>
                </a:lnTo>
                <a:close/>
              </a:path>
              <a:path w="106679" h="14604">
                <a:moveTo>
                  <a:pt x="73977" y="2539"/>
                </a:moveTo>
                <a:lnTo>
                  <a:pt x="32702" y="2539"/>
                </a:lnTo>
                <a:lnTo>
                  <a:pt x="34607" y="1904"/>
                </a:lnTo>
                <a:lnTo>
                  <a:pt x="72072" y="1904"/>
                </a:lnTo>
                <a:lnTo>
                  <a:pt x="73977" y="2539"/>
                </a:lnTo>
                <a:close/>
              </a:path>
              <a:path w="106679" h="14604">
                <a:moveTo>
                  <a:pt x="79057" y="3809"/>
                </a:moveTo>
                <a:lnTo>
                  <a:pt x="26987" y="3809"/>
                </a:lnTo>
                <a:lnTo>
                  <a:pt x="30797" y="2539"/>
                </a:lnTo>
                <a:lnTo>
                  <a:pt x="75882" y="2539"/>
                </a:lnTo>
                <a:lnTo>
                  <a:pt x="77152" y="3174"/>
                </a:lnTo>
                <a:lnTo>
                  <a:pt x="79057" y="3809"/>
                </a:lnTo>
                <a:close/>
              </a:path>
              <a:path w="106679" h="14604">
                <a:moveTo>
                  <a:pt x="106362" y="14605"/>
                </a:moveTo>
                <a:lnTo>
                  <a:pt x="0" y="14605"/>
                </a:lnTo>
                <a:lnTo>
                  <a:pt x="952" y="13969"/>
                </a:lnTo>
                <a:lnTo>
                  <a:pt x="2857" y="13334"/>
                </a:lnTo>
                <a:lnTo>
                  <a:pt x="4127" y="12064"/>
                </a:lnTo>
                <a:lnTo>
                  <a:pt x="7937" y="10794"/>
                </a:lnTo>
                <a:lnTo>
                  <a:pt x="9207" y="10159"/>
                </a:lnTo>
                <a:lnTo>
                  <a:pt x="11112" y="8889"/>
                </a:lnTo>
                <a:lnTo>
                  <a:pt x="13017" y="8254"/>
                </a:lnTo>
                <a:lnTo>
                  <a:pt x="14287" y="7619"/>
                </a:lnTo>
                <a:lnTo>
                  <a:pt x="21907" y="5079"/>
                </a:lnTo>
                <a:lnTo>
                  <a:pt x="23177" y="4444"/>
                </a:lnTo>
                <a:lnTo>
                  <a:pt x="25082" y="3809"/>
                </a:lnTo>
                <a:lnTo>
                  <a:pt x="80962" y="3809"/>
                </a:lnTo>
                <a:lnTo>
                  <a:pt x="88582" y="6349"/>
                </a:lnTo>
                <a:lnTo>
                  <a:pt x="89852" y="6984"/>
                </a:lnTo>
                <a:lnTo>
                  <a:pt x="95567" y="8889"/>
                </a:lnTo>
                <a:lnTo>
                  <a:pt x="96837" y="10159"/>
                </a:lnTo>
                <a:lnTo>
                  <a:pt x="100647" y="11429"/>
                </a:lnTo>
                <a:lnTo>
                  <a:pt x="101917" y="12064"/>
                </a:lnTo>
                <a:lnTo>
                  <a:pt x="103822" y="13334"/>
                </a:lnTo>
                <a:lnTo>
                  <a:pt x="105727" y="13969"/>
                </a:lnTo>
                <a:lnTo>
                  <a:pt x="106362" y="14605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 txBox="1"/>
          <p:nvPr/>
        </p:nvSpPr>
        <p:spPr>
          <a:xfrm>
            <a:off x="4597400" y="3789679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5472429" y="4455795"/>
            <a:ext cx="1567180" cy="0"/>
          </a:xfrm>
          <a:custGeom>
            <a:avLst/>
            <a:gdLst/>
            <a:ahLst/>
            <a:cxnLst/>
            <a:rect l="l" t="t" r="r" b="b"/>
            <a:pathLst>
              <a:path w="1567179" h="0">
                <a:moveTo>
                  <a:pt x="0" y="0"/>
                </a:moveTo>
                <a:lnTo>
                  <a:pt x="156718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6953884" y="4398645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85725" y="57150"/>
                </a:moveTo>
                <a:lnTo>
                  <a:pt x="0" y="0"/>
                </a:lnTo>
                <a:lnTo>
                  <a:pt x="85725" y="57150"/>
                </a:lnTo>
                <a:lnTo>
                  <a:pt x="0" y="114300"/>
                </a:lnTo>
                <a:lnTo>
                  <a:pt x="85725" y="5715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5874384" y="456533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 h="0">
                <a:moveTo>
                  <a:pt x="0" y="0"/>
                </a:moveTo>
                <a:lnTo>
                  <a:pt x="76199" y="0"/>
                </a:lnTo>
              </a:path>
            </a:pathLst>
          </a:custGeom>
          <a:ln w="4444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5863590" y="4560887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 h="0">
                <a:moveTo>
                  <a:pt x="0" y="0"/>
                </a:moveTo>
                <a:lnTo>
                  <a:pt x="97788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5855334" y="4556125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 h="0">
                <a:moveTo>
                  <a:pt x="0" y="0"/>
                </a:moveTo>
                <a:lnTo>
                  <a:pt x="114299" y="0"/>
                </a:lnTo>
              </a:path>
            </a:pathLst>
          </a:custGeom>
          <a:ln w="5079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5849619" y="4551362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 h="0">
                <a:moveTo>
                  <a:pt x="0" y="0"/>
                </a:moveTo>
                <a:lnTo>
                  <a:pt x="125729" y="0"/>
                </a:lnTo>
              </a:path>
            </a:pathLst>
          </a:custGeom>
          <a:ln w="4444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5844222" y="4546917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 h="0">
                <a:moveTo>
                  <a:pt x="0" y="0"/>
                </a:moveTo>
                <a:lnTo>
                  <a:pt x="136524" y="0"/>
                </a:lnTo>
              </a:path>
            </a:pathLst>
          </a:custGeom>
          <a:ln w="4444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5839459" y="4542472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 h="0">
                <a:moveTo>
                  <a:pt x="0" y="0"/>
                </a:moveTo>
                <a:lnTo>
                  <a:pt x="146049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5834379" y="4537709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6209" y="0"/>
                </a:lnTo>
              </a:path>
            </a:pathLst>
          </a:custGeom>
          <a:ln w="5079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5830569" y="4532947"/>
            <a:ext cx="163830" cy="0"/>
          </a:xfrm>
          <a:custGeom>
            <a:avLst/>
            <a:gdLst/>
            <a:ahLst/>
            <a:cxnLst/>
            <a:rect l="l" t="t" r="r" b="b"/>
            <a:pathLst>
              <a:path w="163829" h="0">
                <a:moveTo>
                  <a:pt x="0" y="0"/>
                </a:moveTo>
                <a:lnTo>
                  <a:pt x="163829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5827606" y="4528502"/>
            <a:ext cx="170180" cy="0"/>
          </a:xfrm>
          <a:custGeom>
            <a:avLst/>
            <a:gdLst/>
            <a:ahLst/>
            <a:cxnLst/>
            <a:rect l="l" t="t" r="r" b="b"/>
            <a:pathLst>
              <a:path w="170179" h="0">
                <a:moveTo>
                  <a:pt x="0" y="0"/>
                </a:moveTo>
                <a:lnTo>
                  <a:pt x="169756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5823902" y="4523740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4" y="0"/>
                </a:lnTo>
              </a:path>
            </a:pathLst>
          </a:custGeom>
          <a:ln w="5080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5821044" y="4518977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 h="0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5818716" y="451453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536" y="0"/>
                </a:lnTo>
              </a:path>
            </a:pathLst>
          </a:custGeom>
          <a:ln w="4444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5816387" y="4510087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 h="0">
                <a:moveTo>
                  <a:pt x="0" y="0"/>
                </a:moveTo>
                <a:lnTo>
                  <a:pt x="192193" y="0"/>
                </a:lnTo>
              </a:path>
            </a:pathLst>
          </a:custGeom>
          <a:ln w="4445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5814483" y="4504054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6003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5815117" y="4505325"/>
            <a:ext cx="194945" cy="0"/>
          </a:xfrm>
          <a:custGeom>
            <a:avLst/>
            <a:gdLst/>
            <a:ahLst/>
            <a:cxnLst/>
            <a:rect l="l" t="t" r="r" b="b"/>
            <a:pathLst>
              <a:path w="194945" h="0">
                <a:moveTo>
                  <a:pt x="0" y="0"/>
                </a:moveTo>
                <a:lnTo>
                  <a:pt x="194733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5816176" y="4507229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2616" y="0"/>
                </a:lnTo>
              </a:path>
            </a:pathLst>
          </a:custGeom>
          <a:ln w="317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5812578" y="450056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813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5811096" y="4496117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776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5809403" y="4491354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6163" y="0"/>
                </a:lnTo>
              </a:path>
            </a:pathLst>
          </a:custGeom>
          <a:ln w="5080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5808344" y="448500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5808979" y="4487545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7009" y="0"/>
                </a:lnTo>
              </a:path>
            </a:pathLst>
          </a:custGeom>
          <a:ln w="3810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5807709" y="4481829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5808344" y="448373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806651" y="447675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807074" y="447865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807074" y="447992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805804" y="4471034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806016" y="447294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806439" y="44748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5805169" y="446722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5805487" y="446912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5805169" y="446373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5804746" y="445706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0">
                <a:moveTo>
                  <a:pt x="0" y="0"/>
                </a:moveTo>
                <a:lnTo>
                  <a:pt x="215476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5805169" y="445960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810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5805169" y="445325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5804958" y="4455159"/>
            <a:ext cx="215265" cy="0"/>
          </a:xfrm>
          <a:custGeom>
            <a:avLst/>
            <a:gdLst/>
            <a:ahLst/>
            <a:cxnLst/>
            <a:rect l="l" t="t" r="r" b="b"/>
            <a:pathLst>
              <a:path w="215264" h="0">
                <a:moveTo>
                  <a:pt x="0" y="0"/>
                </a:moveTo>
                <a:lnTo>
                  <a:pt x="215053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5805169" y="444976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5805328" y="444436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312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5805169" y="444627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5806227" y="443928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5805804" y="444119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5805645" y="444309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677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5807074" y="443420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5806862" y="443547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5806439" y="4437379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5807709" y="4431029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550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5807074" y="443293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5808767" y="4425950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 h="0">
                <a:moveTo>
                  <a:pt x="0" y="0"/>
                </a:moveTo>
                <a:lnTo>
                  <a:pt x="207433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5808344" y="4427854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80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5808344" y="4429125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80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5809191" y="4422140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586" y="0"/>
                </a:lnTo>
              </a:path>
            </a:pathLst>
          </a:custGeom>
          <a:ln w="5080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5810884" y="4417377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3200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5812366" y="4412932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236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5813847" y="4408170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273" y="0"/>
                </a:lnTo>
              </a:path>
            </a:pathLst>
          </a:custGeom>
          <a:ln w="5080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5816176" y="4403407"/>
            <a:ext cx="193040" cy="0"/>
          </a:xfrm>
          <a:custGeom>
            <a:avLst/>
            <a:gdLst/>
            <a:ahLst/>
            <a:cxnLst/>
            <a:rect l="l" t="t" r="r" b="b"/>
            <a:pathLst>
              <a:path w="193039" h="0">
                <a:moveTo>
                  <a:pt x="0" y="0"/>
                </a:moveTo>
                <a:lnTo>
                  <a:pt x="192616" y="0"/>
                </a:lnTo>
              </a:path>
            </a:pathLst>
          </a:custGeom>
          <a:ln w="444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5818504" y="439896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5820726" y="4394517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5823584" y="4389754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799" y="0"/>
                </a:lnTo>
              </a:path>
            </a:pathLst>
          </a:custGeom>
          <a:ln w="507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5827182" y="4379595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4" h="0">
                <a:moveTo>
                  <a:pt x="0" y="0"/>
                </a:moveTo>
                <a:lnTo>
                  <a:pt x="170603" y="0"/>
                </a:lnTo>
              </a:path>
            </a:pathLst>
          </a:custGeom>
          <a:ln w="1524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5840094" y="4356735"/>
            <a:ext cx="144780" cy="15240"/>
          </a:xfrm>
          <a:custGeom>
            <a:avLst/>
            <a:gdLst/>
            <a:ahLst/>
            <a:cxnLst/>
            <a:rect l="l" t="t" r="r" b="b"/>
            <a:pathLst>
              <a:path w="144779" h="15239">
                <a:moveTo>
                  <a:pt x="144780" y="15240"/>
                </a:moveTo>
                <a:lnTo>
                  <a:pt x="0" y="15240"/>
                </a:lnTo>
                <a:lnTo>
                  <a:pt x="3175" y="12064"/>
                </a:lnTo>
                <a:lnTo>
                  <a:pt x="5080" y="10794"/>
                </a:lnTo>
                <a:lnTo>
                  <a:pt x="7620" y="8254"/>
                </a:lnTo>
                <a:lnTo>
                  <a:pt x="9525" y="6984"/>
                </a:lnTo>
                <a:lnTo>
                  <a:pt x="12065" y="4444"/>
                </a:lnTo>
                <a:lnTo>
                  <a:pt x="13970" y="3809"/>
                </a:lnTo>
                <a:lnTo>
                  <a:pt x="15240" y="2539"/>
                </a:lnTo>
                <a:lnTo>
                  <a:pt x="17145" y="1269"/>
                </a:lnTo>
                <a:lnTo>
                  <a:pt x="19050" y="634"/>
                </a:lnTo>
                <a:lnTo>
                  <a:pt x="19684" y="0"/>
                </a:lnTo>
                <a:lnTo>
                  <a:pt x="125095" y="0"/>
                </a:lnTo>
                <a:lnTo>
                  <a:pt x="125730" y="634"/>
                </a:lnTo>
                <a:lnTo>
                  <a:pt x="127635" y="1269"/>
                </a:lnTo>
                <a:lnTo>
                  <a:pt x="129540" y="2539"/>
                </a:lnTo>
                <a:lnTo>
                  <a:pt x="130810" y="3809"/>
                </a:lnTo>
                <a:lnTo>
                  <a:pt x="132715" y="4444"/>
                </a:lnTo>
                <a:lnTo>
                  <a:pt x="135255" y="6984"/>
                </a:lnTo>
                <a:lnTo>
                  <a:pt x="137160" y="8254"/>
                </a:lnTo>
                <a:lnTo>
                  <a:pt x="139700" y="10794"/>
                </a:lnTo>
                <a:lnTo>
                  <a:pt x="141605" y="12064"/>
                </a:lnTo>
                <a:lnTo>
                  <a:pt x="144780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5859779" y="4341495"/>
            <a:ext cx="105410" cy="15240"/>
          </a:xfrm>
          <a:custGeom>
            <a:avLst/>
            <a:gdLst/>
            <a:ahLst/>
            <a:cxnLst/>
            <a:rect l="l" t="t" r="r" b="b"/>
            <a:pathLst>
              <a:path w="105410" h="15239">
                <a:moveTo>
                  <a:pt x="53975" y="634"/>
                </a:moveTo>
                <a:lnTo>
                  <a:pt x="51435" y="634"/>
                </a:lnTo>
                <a:lnTo>
                  <a:pt x="52705" y="0"/>
                </a:lnTo>
                <a:lnTo>
                  <a:pt x="53975" y="634"/>
                </a:lnTo>
                <a:close/>
              </a:path>
              <a:path w="105410" h="15239">
                <a:moveTo>
                  <a:pt x="65405" y="1269"/>
                </a:moveTo>
                <a:lnTo>
                  <a:pt x="40005" y="1269"/>
                </a:lnTo>
                <a:lnTo>
                  <a:pt x="41910" y="634"/>
                </a:lnTo>
                <a:lnTo>
                  <a:pt x="63500" y="634"/>
                </a:lnTo>
                <a:lnTo>
                  <a:pt x="65405" y="1269"/>
                </a:lnTo>
                <a:close/>
              </a:path>
              <a:path w="105410" h="15239">
                <a:moveTo>
                  <a:pt x="69215" y="1904"/>
                </a:moveTo>
                <a:lnTo>
                  <a:pt x="36195" y="1904"/>
                </a:lnTo>
                <a:lnTo>
                  <a:pt x="38100" y="1269"/>
                </a:lnTo>
                <a:lnTo>
                  <a:pt x="67310" y="1269"/>
                </a:lnTo>
                <a:lnTo>
                  <a:pt x="69215" y="1904"/>
                </a:lnTo>
                <a:close/>
              </a:path>
              <a:path w="105410" h="15239">
                <a:moveTo>
                  <a:pt x="73025" y="2539"/>
                </a:moveTo>
                <a:lnTo>
                  <a:pt x="32385" y="2539"/>
                </a:lnTo>
                <a:lnTo>
                  <a:pt x="34290" y="1904"/>
                </a:lnTo>
                <a:lnTo>
                  <a:pt x="71120" y="1904"/>
                </a:lnTo>
                <a:lnTo>
                  <a:pt x="73025" y="2539"/>
                </a:lnTo>
                <a:close/>
              </a:path>
              <a:path w="105410" h="15239">
                <a:moveTo>
                  <a:pt x="81915" y="5079"/>
                </a:moveTo>
                <a:lnTo>
                  <a:pt x="23495" y="5079"/>
                </a:lnTo>
                <a:lnTo>
                  <a:pt x="25400" y="4444"/>
                </a:lnTo>
                <a:lnTo>
                  <a:pt x="26670" y="3809"/>
                </a:lnTo>
                <a:lnTo>
                  <a:pt x="30480" y="2539"/>
                </a:lnTo>
                <a:lnTo>
                  <a:pt x="74930" y="2539"/>
                </a:lnTo>
                <a:lnTo>
                  <a:pt x="78740" y="3809"/>
                </a:lnTo>
                <a:lnTo>
                  <a:pt x="80010" y="4444"/>
                </a:lnTo>
                <a:lnTo>
                  <a:pt x="81915" y="5079"/>
                </a:lnTo>
                <a:close/>
              </a:path>
              <a:path w="105410" h="15239">
                <a:moveTo>
                  <a:pt x="105410" y="15240"/>
                </a:moveTo>
                <a:lnTo>
                  <a:pt x="0" y="15240"/>
                </a:lnTo>
                <a:lnTo>
                  <a:pt x="635" y="14604"/>
                </a:lnTo>
                <a:lnTo>
                  <a:pt x="2540" y="13969"/>
                </a:lnTo>
                <a:lnTo>
                  <a:pt x="3810" y="12699"/>
                </a:lnTo>
                <a:lnTo>
                  <a:pt x="5715" y="12064"/>
                </a:lnTo>
                <a:lnTo>
                  <a:pt x="7620" y="10794"/>
                </a:lnTo>
                <a:lnTo>
                  <a:pt x="8890" y="10159"/>
                </a:lnTo>
                <a:lnTo>
                  <a:pt x="14605" y="8254"/>
                </a:lnTo>
                <a:lnTo>
                  <a:pt x="15875" y="6984"/>
                </a:lnTo>
                <a:lnTo>
                  <a:pt x="21590" y="5079"/>
                </a:lnTo>
                <a:lnTo>
                  <a:pt x="83820" y="5079"/>
                </a:lnTo>
                <a:lnTo>
                  <a:pt x="89535" y="6984"/>
                </a:lnTo>
                <a:lnTo>
                  <a:pt x="90805" y="8254"/>
                </a:lnTo>
                <a:lnTo>
                  <a:pt x="96520" y="10159"/>
                </a:lnTo>
                <a:lnTo>
                  <a:pt x="97790" y="10794"/>
                </a:lnTo>
                <a:lnTo>
                  <a:pt x="99695" y="12064"/>
                </a:lnTo>
                <a:lnTo>
                  <a:pt x="101600" y="12699"/>
                </a:lnTo>
                <a:lnTo>
                  <a:pt x="102870" y="13969"/>
                </a:lnTo>
                <a:lnTo>
                  <a:pt x="104775" y="14604"/>
                </a:lnTo>
                <a:lnTo>
                  <a:pt x="105410" y="15240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 txBox="1"/>
          <p:nvPr/>
        </p:nvSpPr>
        <p:spPr>
          <a:xfrm>
            <a:off x="5883275" y="4349750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u="sng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07" name="object 307"/>
          <p:cNvSpPr/>
          <p:nvPr/>
        </p:nvSpPr>
        <p:spPr>
          <a:xfrm>
            <a:off x="1870710" y="5751195"/>
            <a:ext cx="1513205" cy="678180"/>
          </a:xfrm>
          <a:custGeom>
            <a:avLst/>
            <a:gdLst/>
            <a:ahLst/>
            <a:cxnLst/>
            <a:rect l="l" t="t" r="r" b="b"/>
            <a:pathLst>
              <a:path w="1513204" h="678179">
                <a:moveTo>
                  <a:pt x="1513205" y="678180"/>
                </a:moveTo>
                <a:lnTo>
                  <a:pt x="0" y="0"/>
                </a:lnTo>
              </a:path>
            </a:pathLst>
          </a:custGeom>
          <a:ln w="38100">
            <a:solidFill>
              <a:srgbClr val="4E80BD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870710" y="5734050"/>
            <a:ext cx="101600" cy="104139"/>
          </a:xfrm>
          <a:custGeom>
            <a:avLst/>
            <a:gdLst/>
            <a:ahLst/>
            <a:cxnLst/>
            <a:rect l="l" t="t" r="r" b="b"/>
            <a:pathLst>
              <a:path w="101600" h="104139">
                <a:moveTo>
                  <a:pt x="0" y="17145"/>
                </a:moveTo>
                <a:lnTo>
                  <a:pt x="54610" y="104140"/>
                </a:lnTo>
                <a:lnTo>
                  <a:pt x="0" y="17145"/>
                </a:lnTo>
                <a:lnTo>
                  <a:pt x="101600" y="0"/>
                </a:lnTo>
                <a:lnTo>
                  <a:pt x="0" y="17145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5662294" y="6077584"/>
            <a:ext cx="1689735" cy="0"/>
          </a:xfrm>
          <a:custGeom>
            <a:avLst/>
            <a:gdLst/>
            <a:ahLst/>
            <a:cxnLst/>
            <a:rect l="l" t="t" r="r" b="b"/>
            <a:pathLst>
              <a:path w="1689734" h="0">
                <a:moveTo>
                  <a:pt x="0" y="0"/>
                </a:moveTo>
                <a:lnTo>
                  <a:pt x="168973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5664199" y="6078854"/>
            <a:ext cx="1685925" cy="0"/>
          </a:xfrm>
          <a:custGeom>
            <a:avLst/>
            <a:gdLst/>
            <a:ahLst/>
            <a:cxnLst/>
            <a:rect l="l" t="t" r="r" b="b"/>
            <a:pathLst>
              <a:path w="1685925" h="0">
                <a:moveTo>
                  <a:pt x="0" y="0"/>
                </a:moveTo>
                <a:lnTo>
                  <a:pt x="168592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5668009" y="6079807"/>
            <a:ext cx="1678305" cy="0"/>
          </a:xfrm>
          <a:custGeom>
            <a:avLst/>
            <a:gdLst/>
            <a:ahLst/>
            <a:cxnLst/>
            <a:rect l="l" t="t" r="r" b="b"/>
            <a:pathLst>
              <a:path w="1678304" h="0">
                <a:moveTo>
                  <a:pt x="0" y="0"/>
                </a:moveTo>
                <a:lnTo>
                  <a:pt x="167830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5670549" y="6080442"/>
            <a:ext cx="1673225" cy="0"/>
          </a:xfrm>
          <a:custGeom>
            <a:avLst/>
            <a:gdLst/>
            <a:ahLst/>
            <a:cxnLst/>
            <a:rect l="l" t="t" r="r" b="b"/>
            <a:pathLst>
              <a:path w="1673225" h="0">
                <a:moveTo>
                  <a:pt x="0" y="0"/>
                </a:moveTo>
                <a:lnTo>
                  <a:pt x="167322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5673724" y="6081077"/>
            <a:ext cx="1666875" cy="0"/>
          </a:xfrm>
          <a:custGeom>
            <a:avLst/>
            <a:gdLst/>
            <a:ahLst/>
            <a:cxnLst/>
            <a:rect l="l" t="t" r="r" b="b"/>
            <a:pathLst>
              <a:path w="1666875" h="0">
                <a:moveTo>
                  <a:pt x="0" y="0"/>
                </a:moveTo>
                <a:lnTo>
                  <a:pt x="166687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5676264" y="6081712"/>
            <a:ext cx="1661795" cy="0"/>
          </a:xfrm>
          <a:custGeom>
            <a:avLst/>
            <a:gdLst/>
            <a:ahLst/>
            <a:cxnLst/>
            <a:rect l="l" t="t" r="r" b="b"/>
            <a:pathLst>
              <a:path w="1661795" h="0">
                <a:moveTo>
                  <a:pt x="0" y="0"/>
                </a:moveTo>
                <a:lnTo>
                  <a:pt x="166179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5680074" y="6082347"/>
            <a:ext cx="1654175" cy="0"/>
          </a:xfrm>
          <a:custGeom>
            <a:avLst/>
            <a:gdLst/>
            <a:ahLst/>
            <a:cxnLst/>
            <a:rect l="l" t="t" r="r" b="b"/>
            <a:pathLst>
              <a:path w="1654175" h="0">
                <a:moveTo>
                  <a:pt x="0" y="0"/>
                </a:moveTo>
                <a:lnTo>
                  <a:pt x="165417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5688964" y="6082982"/>
            <a:ext cx="1636395" cy="0"/>
          </a:xfrm>
          <a:custGeom>
            <a:avLst/>
            <a:gdLst/>
            <a:ahLst/>
            <a:cxnLst/>
            <a:rect l="l" t="t" r="r" b="b"/>
            <a:pathLst>
              <a:path w="1636395" h="0">
                <a:moveTo>
                  <a:pt x="0" y="0"/>
                </a:moveTo>
                <a:lnTo>
                  <a:pt x="1636394" y="0"/>
                </a:lnTo>
              </a:path>
            </a:pathLst>
          </a:custGeom>
          <a:ln w="3175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5647054" y="6073140"/>
            <a:ext cx="1720214" cy="0"/>
          </a:xfrm>
          <a:custGeom>
            <a:avLst/>
            <a:gdLst/>
            <a:ahLst/>
            <a:cxnLst/>
            <a:rect l="l" t="t" r="r" b="b"/>
            <a:pathLst>
              <a:path w="1720215" h="0">
                <a:moveTo>
                  <a:pt x="0" y="0"/>
                </a:moveTo>
                <a:lnTo>
                  <a:pt x="1720214" y="0"/>
                </a:lnTo>
              </a:path>
            </a:pathLst>
          </a:custGeom>
          <a:ln w="7620">
            <a:solidFill>
              <a:srgbClr val="99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5637212" y="6065202"/>
            <a:ext cx="1739900" cy="0"/>
          </a:xfrm>
          <a:custGeom>
            <a:avLst/>
            <a:gdLst/>
            <a:ahLst/>
            <a:cxnLst/>
            <a:rect l="l" t="t" r="r" b="b"/>
            <a:pathLst>
              <a:path w="1739900" h="0">
                <a:moveTo>
                  <a:pt x="0" y="0"/>
                </a:moveTo>
                <a:lnTo>
                  <a:pt x="1739899" y="0"/>
                </a:lnTo>
              </a:path>
            </a:pathLst>
          </a:custGeom>
          <a:ln w="8254">
            <a:solidFill>
              <a:srgbClr val="9A2B2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5630862" y="6057582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 h="0">
                <a:moveTo>
                  <a:pt x="0" y="0"/>
                </a:moveTo>
                <a:lnTo>
                  <a:pt x="1752599" y="0"/>
                </a:lnTo>
              </a:path>
            </a:pathLst>
          </a:custGeom>
          <a:ln w="6985">
            <a:solidFill>
              <a:srgbClr val="9B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5625464" y="6049962"/>
            <a:ext cx="1763395" cy="0"/>
          </a:xfrm>
          <a:custGeom>
            <a:avLst/>
            <a:gdLst/>
            <a:ahLst/>
            <a:cxnLst/>
            <a:rect l="l" t="t" r="r" b="b"/>
            <a:pathLst>
              <a:path w="1763395" h="0">
                <a:moveTo>
                  <a:pt x="0" y="0"/>
                </a:moveTo>
                <a:lnTo>
                  <a:pt x="1763394" y="0"/>
                </a:lnTo>
              </a:path>
            </a:pathLst>
          </a:custGeom>
          <a:ln w="8255">
            <a:solidFill>
              <a:srgbClr val="9D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5621337" y="6042025"/>
            <a:ext cx="1771650" cy="0"/>
          </a:xfrm>
          <a:custGeom>
            <a:avLst/>
            <a:gdLst/>
            <a:ahLst/>
            <a:cxnLst/>
            <a:rect l="l" t="t" r="r" b="b"/>
            <a:pathLst>
              <a:path w="1771650" h="0">
                <a:moveTo>
                  <a:pt x="0" y="0"/>
                </a:moveTo>
                <a:lnTo>
                  <a:pt x="1771649" y="0"/>
                </a:lnTo>
              </a:path>
            </a:pathLst>
          </a:custGeom>
          <a:ln w="7619">
            <a:solidFill>
              <a:srgbClr val="9E2C2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5617844" y="6034404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7620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5616574" y="602424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5616574" y="602551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5617209" y="6026784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5617209" y="6028054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5617844" y="6029325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5617844" y="6030595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634" y="0"/>
                </a:lnTo>
              </a:path>
            </a:pathLst>
          </a:custGeom>
          <a:ln w="3175">
            <a:solidFill>
              <a:srgbClr val="9F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5614987" y="6016625"/>
            <a:ext cx="1784350" cy="0"/>
          </a:xfrm>
          <a:custGeom>
            <a:avLst/>
            <a:gdLst/>
            <a:ahLst/>
            <a:cxnLst/>
            <a:rect l="l" t="t" r="r" b="b"/>
            <a:pathLst>
              <a:path w="1784350" h="0">
                <a:moveTo>
                  <a:pt x="0" y="0"/>
                </a:moveTo>
                <a:lnTo>
                  <a:pt x="178434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5615304" y="6018529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5615622" y="6020434"/>
            <a:ext cx="1783080" cy="0"/>
          </a:xfrm>
          <a:custGeom>
            <a:avLst/>
            <a:gdLst/>
            <a:ahLst/>
            <a:cxnLst/>
            <a:rect l="l" t="t" r="r" b="b"/>
            <a:pathLst>
              <a:path w="1783079" h="0">
                <a:moveTo>
                  <a:pt x="0" y="0"/>
                </a:moveTo>
                <a:lnTo>
                  <a:pt x="178307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5615939" y="6021704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5616257" y="6022975"/>
            <a:ext cx="1781810" cy="0"/>
          </a:xfrm>
          <a:custGeom>
            <a:avLst/>
            <a:gdLst/>
            <a:ahLst/>
            <a:cxnLst/>
            <a:rect l="l" t="t" r="r" b="b"/>
            <a:pathLst>
              <a:path w="1781809" h="0">
                <a:moveTo>
                  <a:pt x="0" y="0"/>
                </a:moveTo>
                <a:lnTo>
                  <a:pt x="1781809" y="0"/>
                </a:lnTo>
              </a:path>
            </a:pathLst>
          </a:custGeom>
          <a:ln w="3175">
            <a:solidFill>
              <a:srgbClr val="A02C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5614352" y="6011545"/>
            <a:ext cx="1785620" cy="0"/>
          </a:xfrm>
          <a:custGeom>
            <a:avLst/>
            <a:gdLst/>
            <a:ahLst/>
            <a:cxnLst/>
            <a:rect l="l" t="t" r="r" b="b"/>
            <a:pathLst>
              <a:path w="1785620" h="0">
                <a:moveTo>
                  <a:pt x="0" y="0"/>
                </a:moveTo>
                <a:lnTo>
                  <a:pt x="1785619" y="0"/>
                </a:lnTo>
              </a:path>
            </a:pathLst>
          </a:custGeom>
          <a:ln w="7620">
            <a:solidFill>
              <a:srgbClr val="A1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5614035" y="600392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350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5614352" y="6007734"/>
            <a:ext cx="1785620" cy="0"/>
          </a:xfrm>
          <a:custGeom>
            <a:avLst/>
            <a:gdLst/>
            <a:ahLst/>
            <a:cxnLst/>
            <a:rect l="l" t="t" r="r" b="b"/>
            <a:pathLst>
              <a:path w="1785620" h="0">
                <a:moveTo>
                  <a:pt x="0" y="0"/>
                </a:moveTo>
                <a:lnTo>
                  <a:pt x="1785619" y="0"/>
                </a:lnTo>
              </a:path>
            </a:pathLst>
          </a:custGeom>
          <a:ln w="3175">
            <a:solidFill>
              <a:srgbClr val="A3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5614035" y="599598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42D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5614035" y="598836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5614035" y="598106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52E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5614035" y="597312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6302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5614035" y="596550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A7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5614035" y="595788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A930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5614035" y="594995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A312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5614035" y="5942329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B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5614035" y="593471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C31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5614035" y="592709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C322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5614035" y="591947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D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5614035" y="591185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AE32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5614035" y="590391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033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5614035" y="589629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1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5614035" y="588899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5614035" y="588105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233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5614035" y="587343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333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5614035" y="586581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4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5614035" y="585787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6343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5614035" y="5850254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734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5614035" y="584263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5614035" y="58350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8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5614035" y="582739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935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5614035" y="581977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A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5614035" y="581183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B37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5614035" y="580421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D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5614035" y="57969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BE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5614035" y="578897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BF383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5614035" y="578135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6985">
            <a:solidFill>
              <a:srgbClr val="BF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5614035" y="5773737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C0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5614035" y="576580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1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5614035" y="5758179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3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5614035" y="575056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4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5614035" y="574294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5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5614035" y="573532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5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5614035" y="5727700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7620">
            <a:solidFill>
              <a:srgbClr val="C6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5614035" y="5719762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825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5614669" y="569595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507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5614669" y="5699125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3175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5614035" y="5708015"/>
            <a:ext cx="1786255" cy="0"/>
          </a:xfrm>
          <a:custGeom>
            <a:avLst/>
            <a:gdLst/>
            <a:ahLst/>
            <a:cxnLst/>
            <a:rect l="l" t="t" r="r" b="b"/>
            <a:pathLst>
              <a:path w="1786254" h="0">
                <a:moveTo>
                  <a:pt x="0" y="0"/>
                </a:moveTo>
                <a:lnTo>
                  <a:pt x="1786254" y="0"/>
                </a:lnTo>
              </a:path>
            </a:pathLst>
          </a:custGeom>
          <a:ln w="16509">
            <a:solidFill>
              <a:srgbClr val="C93B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5620067" y="5671184"/>
            <a:ext cx="1774189" cy="0"/>
          </a:xfrm>
          <a:custGeom>
            <a:avLst/>
            <a:gdLst/>
            <a:ahLst/>
            <a:cxnLst/>
            <a:rect l="l" t="t" r="r" b="b"/>
            <a:pathLst>
              <a:path w="1774190" h="0">
                <a:moveTo>
                  <a:pt x="0" y="0"/>
                </a:moveTo>
                <a:lnTo>
                  <a:pt x="177387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5619749" y="5672454"/>
            <a:ext cx="1774825" cy="0"/>
          </a:xfrm>
          <a:custGeom>
            <a:avLst/>
            <a:gdLst/>
            <a:ahLst/>
            <a:cxnLst/>
            <a:rect l="l" t="t" r="r" b="b"/>
            <a:pathLst>
              <a:path w="1774825" h="0">
                <a:moveTo>
                  <a:pt x="0" y="0"/>
                </a:moveTo>
                <a:lnTo>
                  <a:pt x="177482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5619432" y="5673725"/>
            <a:ext cx="1776095" cy="0"/>
          </a:xfrm>
          <a:custGeom>
            <a:avLst/>
            <a:gdLst/>
            <a:ahLst/>
            <a:cxnLst/>
            <a:rect l="l" t="t" r="r" b="b"/>
            <a:pathLst>
              <a:path w="1776095" h="0">
                <a:moveTo>
                  <a:pt x="0" y="0"/>
                </a:moveTo>
                <a:lnTo>
                  <a:pt x="1775777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5618796" y="5674995"/>
            <a:ext cx="1776730" cy="0"/>
          </a:xfrm>
          <a:custGeom>
            <a:avLst/>
            <a:gdLst/>
            <a:ahLst/>
            <a:cxnLst/>
            <a:rect l="l" t="t" r="r" b="b"/>
            <a:pathLst>
              <a:path w="1776729" h="0">
                <a:moveTo>
                  <a:pt x="0" y="0"/>
                </a:moveTo>
                <a:lnTo>
                  <a:pt x="177673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5618479" y="5676265"/>
            <a:ext cx="1778000" cy="0"/>
          </a:xfrm>
          <a:custGeom>
            <a:avLst/>
            <a:gdLst/>
            <a:ahLst/>
            <a:cxnLst/>
            <a:rect l="l" t="t" r="r" b="b"/>
            <a:pathLst>
              <a:path w="1778000" h="0">
                <a:moveTo>
                  <a:pt x="0" y="0"/>
                </a:moveTo>
                <a:lnTo>
                  <a:pt x="177768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5618162" y="5677534"/>
            <a:ext cx="1778635" cy="0"/>
          </a:xfrm>
          <a:custGeom>
            <a:avLst/>
            <a:gdLst/>
            <a:ahLst/>
            <a:cxnLst/>
            <a:rect l="l" t="t" r="r" b="b"/>
            <a:pathLst>
              <a:path w="1778634" h="0">
                <a:moveTo>
                  <a:pt x="0" y="0"/>
                </a:moveTo>
                <a:lnTo>
                  <a:pt x="1778317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5617526" y="5678804"/>
            <a:ext cx="1779270" cy="0"/>
          </a:xfrm>
          <a:custGeom>
            <a:avLst/>
            <a:gdLst/>
            <a:ahLst/>
            <a:cxnLst/>
            <a:rect l="l" t="t" r="r" b="b"/>
            <a:pathLst>
              <a:path w="1779270" h="0">
                <a:moveTo>
                  <a:pt x="0" y="0"/>
                </a:moveTo>
                <a:lnTo>
                  <a:pt x="177927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5617209" y="5680075"/>
            <a:ext cx="1779905" cy="0"/>
          </a:xfrm>
          <a:custGeom>
            <a:avLst/>
            <a:gdLst/>
            <a:ahLst/>
            <a:cxnLst/>
            <a:rect l="l" t="t" r="r" b="b"/>
            <a:pathLst>
              <a:path w="1779904" h="0">
                <a:moveTo>
                  <a:pt x="0" y="0"/>
                </a:moveTo>
                <a:lnTo>
                  <a:pt x="177990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5616892" y="5681345"/>
            <a:ext cx="1780539" cy="0"/>
          </a:xfrm>
          <a:custGeom>
            <a:avLst/>
            <a:gdLst/>
            <a:ahLst/>
            <a:cxnLst/>
            <a:rect l="l" t="t" r="r" b="b"/>
            <a:pathLst>
              <a:path w="1780540" h="0">
                <a:moveTo>
                  <a:pt x="0" y="0"/>
                </a:moveTo>
                <a:lnTo>
                  <a:pt x="1780540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5616574" y="5682615"/>
            <a:ext cx="1781175" cy="0"/>
          </a:xfrm>
          <a:custGeom>
            <a:avLst/>
            <a:gdLst/>
            <a:ahLst/>
            <a:cxnLst/>
            <a:rect l="l" t="t" r="r" b="b"/>
            <a:pathLst>
              <a:path w="1781175" h="0">
                <a:moveTo>
                  <a:pt x="0" y="0"/>
                </a:moveTo>
                <a:lnTo>
                  <a:pt x="178117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5616257" y="5683884"/>
            <a:ext cx="1781810" cy="0"/>
          </a:xfrm>
          <a:custGeom>
            <a:avLst/>
            <a:gdLst/>
            <a:ahLst/>
            <a:cxnLst/>
            <a:rect l="l" t="t" r="r" b="b"/>
            <a:pathLst>
              <a:path w="1781809" h="0">
                <a:moveTo>
                  <a:pt x="0" y="0"/>
                </a:moveTo>
                <a:lnTo>
                  <a:pt x="178149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5615939" y="5685154"/>
            <a:ext cx="1782445" cy="0"/>
          </a:xfrm>
          <a:custGeom>
            <a:avLst/>
            <a:gdLst/>
            <a:ahLst/>
            <a:cxnLst/>
            <a:rect l="l" t="t" r="r" b="b"/>
            <a:pathLst>
              <a:path w="1782445" h="0">
                <a:moveTo>
                  <a:pt x="0" y="0"/>
                </a:moveTo>
                <a:lnTo>
                  <a:pt x="178244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5615621" y="5686425"/>
            <a:ext cx="1783080" cy="0"/>
          </a:xfrm>
          <a:custGeom>
            <a:avLst/>
            <a:gdLst/>
            <a:ahLst/>
            <a:cxnLst/>
            <a:rect l="l" t="t" r="r" b="b"/>
            <a:pathLst>
              <a:path w="1783079" h="0">
                <a:moveTo>
                  <a:pt x="0" y="0"/>
                </a:moveTo>
                <a:lnTo>
                  <a:pt x="1782762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5615304" y="5688329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5615304" y="5690234"/>
            <a:ext cx="1783714" cy="0"/>
          </a:xfrm>
          <a:custGeom>
            <a:avLst/>
            <a:gdLst/>
            <a:ahLst/>
            <a:cxnLst/>
            <a:rect l="l" t="t" r="r" b="b"/>
            <a:pathLst>
              <a:path w="1783715" h="0">
                <a:moveTo>
                  <a:pt x="0" y="0"/>
                </a:moveTo>
                <a:lnTo>
                  <a:pt x="178371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5614669" y="569214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 h="0">
                <a:moveTo>
                  <a:pt x="0" y="0"/>
                </a:moveTo>
                <a:lnTo>
                  <a:pt x="1784984" y="0"/>
                </a:lnTo>
              </a:path>
            </a:pathLst>
          </a:custGeom>
          <a:ln w="3175">
            <a:solidFill>
              <a:srgbClr val="CA3A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5620701" y="5658485"/>
            <a:ext cx="1772920" cy="0"/>
          </a:xfrm>
          <a:custGeom>
            <a:avLst/>
            <a:gdLst/>
            <a:ahLst/>
            <a:cxnLst/>
            <a:rect l="l" t="t" r="r" b="b"/>
            <a:pathLst>
              <a:path w="1772920" h="0">
                <a:moveTo>
                  <a:pt x="0" y="0"/>
                </a:moveTo>
                <a:lnTo>
                  <a:pt x="1772602" y="0"/>
                </a:lnTo>
              </a:path>
            </a:pathLst>
          </a:custGeom>
          <a:ln w="22860">
            <a:solidFill>
              <a:srgbClr val="CB39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5636259" y="5635625"/>
            <a:ext cx="1741170" cy="0"/>
          </a:xfrm>
          <a:custGeom>
            <a:avLst/>
            <a:gdLst/>
            <a:ahLst/>
            <a:cxnLst/>
            <a:rect l="l" t="t" r="r" b="b"/>
            <a:pathLst>
              <a:path w="1741170" h="0">
                <a:moveTo>
                  <a:pt x="0" y="0"/>
                </a:moveTo>
                <a:lnTo>
                  <a:pt x="1741170" y="0"/>
                </a:lnTo>
              </a:path>
            </a:pathLst>
          </a:custGeom>
          <a:ln w="22860">
            <a:solidFill>
              <a:srgbClr val="CC39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5613725" y="56238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5614035" y="5700395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4">
                <a:moveTo>
                  <a:pt x="0" y="0"/>
                </a:moveTo>
                <a:lnTo>
                  <a:pt x="0" y="306705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5613725" y="60071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5690235" y="6083300"/>
            <a:ext cx="1633855" cy="0"/>
          </a:xfrm>
          <a:custGeom>
            <a:avLst/>
            <a:gdLst/>
            <a:ahLst/>
            <a:cxnLst/>
            <a:rect l="l" t="t" r="r" b="b"/>
            <a:pathLst>
              <a:path w="1633854" h="0">
                <a:moveTo>
                  <a:pt x="0" y="0"/>
                </a:moveTo>
                <a:lnTo>
                  <a:pt x="1633855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7324090" y="600710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7400290" y="5700395"/>
            <a:ext cx="0" cy="306705"/>
          </a:xfrm>
          <a:custGeom>
            <a:avLst/>
            <a:gdLst/>
            <a:ahLst/>
            <a:cxnLst/>
            <a:rect l="l" t="t" r="r" b="b"/>
            <a:pathLst>
              <a:path w="0" h="306704">
                <a:moveTo>
                  <a:pt x="0" y="306705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7324090" y="562388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5690235" y="5624195"/>
            <a:ext cx="1633855" cy="0"/>
          </a:xfrm>
          <a:custGeom>
            <a:avLst/>
            <a:gdLst/>
            <a:ahLst/>
            <a:cxnLst/>
            <a:rect l="l" t="t" r="r" b="b"/>
            <a:pathLst>
              <a:path w="1633854" h="0">
                <a:moveTo>
                  <a:pt x="1633855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5039360" y="4714240"/>
            <a:ext cx="975360" cy="894080"/>
          </a:xfrm>
          <a:custGeom>
            <a:avLst/>
            <a:gdLst/>
            <a:ahLst/>
            <a:cxnLst/>
            <a:rect l="l" t="t" r="r" b="b"/>
            <a:pathLst>
              <a:path w="975360" h="894079">
                <a:moveTo>
                  <a:pt x="0" y="0"/>
                </a:moveTo>
                <a:lnTo>
                  <a:pt x="975360" y="89408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5912485" y="5507990"/>
            <a:ext cx="102235" cy="100330"/>
          </a:xfrm>
          <a:custGeom>
            <a:avLst/>
            <a:gdLst/>
            <a:ahLst/>
            <a:cxnLst/>
            <a:rect l="l" t="t" r="r" b="b"/>
            <a:pathLst>
              <a:path w="102235" h="100329">
                <a:moveTo>
                  <a:pt x="102235" y="100330"/>
                </a:moveTo>
                <a:lnTo>
                  <a:pt x="77470" y="0"/>
                </a:lnTo>
                <a:lnTo>
                  <a:pt x="102235" y="100330"/>
                </a:lnTo>
                <a:lnTo>
                  <a:pt x="0" y="83820"/>
                </a:lnTo>
                <a:lnTo>
                  <a:pt x="102235" y="10033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5327015" y="5096827"/>
            <a:ext cx="83820" cy="0"/>
          </a:xfrm>
          <a:custGeom>
            <a:avLst/>
            <a:gdLst/>
            <a:ahLst/>
            <a:cxnLst/>
            <a:rect l="l" t="t" r="r" b="b"/>
            <a:pathLst>
              <a:path w="83820" h="0">
                <a:moveTo>
                  <a:pt x="0" y="0"/>
                </a:moveTo>
                <a:lnTo>
                  <a:pt x="83818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5319077" y="5090795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905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5321934" y="5092065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 h="0">
                <a:moveTo>
                  <a:pt x="0" y="0"/>
                </a:moveTo>
                <a:lnTo>
                  <a:pt x="9397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5324157" y="5093334"/>
            <a:ext cx="88900" cy="0"/>
          </a:xfrm>
          <a:custGeom>
            <a:avLst/>
            <a:gdLst/>
            <a:ahLst/>
            <a:cxnLst/>
            <a:rect l="l" t="t" r="r" b="b"/>
            <a:pathLst>
              <a:path w="88900" h="0">
                <a:moveTo>
                  <a:pt x="0" y="0"/>
                </a:moveTo>
                <a:lnTo>
                  <a:pt x="8889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5311139" y="5087937"/>
            <a:ext cx="115570" cy="0"/>
          </a:xfrm>
          <a:custGeom>
            <a:avLst/>
            <a:gdLst/>
            <a:ahLst/>
            <a:cxnLst/>
            <a:rect l="l" t="t" r="r" b="b"/>
            <a:pathLst>
              <a:path w="115570" h="0">
                <a:moveTo>
                  <a:pt x="0" y="0"/>
                </a:moveTo>
                <a:lnTo>
                  <a:pt x="115251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5304789" y="5083492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 h="0">
                <a:moveTo>
                  <a:pt x="0" y="0"/>
                </a:moveTo>
                <a:lnTo>
                  <a:pt x="127634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5299709" y="507904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5" h="0">
                <a:moveTo>
                  <a:pt x="0" y="0"/>
                </a:moveTo>
                <a:lnTo>
                  <a:pt x="137794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/>
          <p:nvPr/>
        </p:nvSpPr>
        <p:spPr>
          <a:xfrm>
            <a:off x="5294629" y="5074602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4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3" name="object 413"/>
          <p:cNvSpPr/>
          <p:nvPr/>
        </p:nvSpPr>
        <p:spPr>
          <a:xfrm>
            <a:off x="5289761" y="5069840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 h="0">
                <a:moveTo>
                  <a:pt x="0" y="0"/>
                </a:moveTo>
                <a:lnTo>
                  <a:pt x="157691" y="0"/>
                </a:lnTo>
              </a:path>
            </a:pathLst>
          </a:custGeom>
          <a:ln w="5080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4" name="object 414"/>
          <p:cNvSpPr/>
          <p:nvPr/>
        </p:nvSpPr>
        <p:spPr>
          <a:xfrm>
            <a:off x="5285951" y="5065077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11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5" name="object 415"/>
          <p:cNvSpPr/>
          <p:nvPr/>
        </p:nvSpPr>
        <p:spPr>
          <a:xfrm>
            <a:off x="5283199" y="506063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4445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6" name="object 416"/>
          <p:cNvSpPr/>
          <p:nvPr/>
        </p:nvSpPr>
        <p:spPr>
          <a:xfrm>
            <a:off x="5279389" y="505618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7" name="object 417"/>
          <p:cNvSpPr/>
          <p:nvPr/>
        </p:nvSpPr>
        <p:spPr>
          <a:xfrm>
            <a:off x="5277908" y="5050790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 h="0">
                <a:moveTo>
                  <a:pt x="0" y="0"/>
                </a:moveTo>
                <a:lnTo>
                  <a:pt x="181609" y="0"/>
                </a:lnTo>
              </a:path>
            </a:pathLst>
          </a:custGeom>
          <a:ln w="317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8" name="object 418"/>
          <p:cNvSpPr/>
          <p:nvPr/>
        </p:nvSpPr>
        <p:spPr>
          <a:xfrm>
            <a:off x="5278966" y="5052695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 h="0">
                <a:moveTo>
                  <a:pt x="0" y="0"/>
                </a:moveTo>
                <a:lnTo>
                  <a:pt x="179704" y="0"/>
                </a:lnTo>
              </a:path>
            </a:pathLst>
          </a:custGeom>
          <a:ln w="317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9" name="object 419"/>
          <p:cNvSpPr/>
          <p:nvPr/>
        </p:nvSpPr>
        <p:spPr>
          <a:xfrm>
            <a:off x="5274944" y="5047297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0" name="object 420"/>
          <p:cNvSpPr/>
          <p:nvPr/>
        </p:nvSpPr>
        <p:spPr>
          <a:xfrm>
            <a:off x="5272616" y="504285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 h="0">
                <a:moveTo>
                  <a:pt x="0" y="0"/>
                </a:moveTo>
                <a:lnTo>
                  <a:pt x="192404" y="0"/>
                </a:lnTo>
              </a:path>
            </a:pathLst>
          </a:custGeom>
          <a:ln w="4444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1" name="object 421"/>
          <p:cNvSpPr/>
          <p:nvPr/>
        </p:nvSpPr>
        <p:spPr>
          <a:xfrm>
            <a:off x="5270076" y="5038090"/>
            <a:ext cx="197485" cy="0"/>
          </a:xfrm>
          <a:custGeom>
            <a:avLst/>
            <a:gdLst/>
            <a:ahLst/>
            <a:cxnLst/>
            <a:rect l="l" t="t" r="r" b="b"/>
            <a:pathLst>
              <a:path w="197485" h="0">
                <a:moveTo>
                  <a:pt x="0" y="0"/>
                </a:moveTo>
                <a:lnTo>
                  <a:pt x="197061" y="0"/>
                </a:lnTo>
              </a:path>
            </a:pathLst>
          </a:custGeom>
          <a:ln w="5080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2" name="object 422"/>
          <p:cNvSpPr/>
          <p:nvPr/>
        </p:nvSpPr>
        <p:spPr>
          <a:xfrm>
            <a:off x="5268594" y="5033327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659" y="0"/>
                </a:lnTo>
              </a:path>
            </a:pathLst>
          </a:custGeom>
          <a:ln w="4445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3" name="object 423"/>
          <p:cNvSpPr/>
          <p:nvPr/>
        </p:nvSpPr>
        <p:spPr>
          <a:xfrm>
            <a:off x="5267112" y="5028882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5" h="0">
                <a:moveTo>
                  <a:pt x="0" y="0"/>
                </a:moveTo>
                <a:lnTo>
                  <a:pt x="203623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4" name="object 424"/>
          <p:cNvSpPr/>
          <p:nvPr/>
        </p:nvSpPr>
        <p:spPr>
          <a:xfrm>
            <a:off x="5265631" y="502443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5" name="object 425"/>
          <p:cNvSpPr/>
          <p:nvPr/>
        </p:nvSpPr>
        <p:spPr>
          <a:xfrm>
            <a:off x="5264784" y="5019992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6" name="object 426"/>
          <p:cNvSpPr/>
          <p:nvPr/>
        </p:nvSpPr>
        <p:spPr>
          <a:xfrm>
            <a:off x="5263726" y="501459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7" name="object 427"/>
          <p:cNvSpPr/>
          <p:nvPr/>
        </p:nvSpPr>
        <p:spPr>
          <a:xfrm>
            <a:off x="5264361" y="5016500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8" name="object 428"/>
          <p:cNvSpPr/>
          <p:nvPr/>
        </p:nvSpPr>
        <p:spPr>
          <a:xfrm>
            <a:off x="5262879" y="500951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9" name="object 429"/>
          <p:cNvSpPr/>
          <p:nvPr/>
        </p:nvSpPr>
        <p:spPr>
          <a:xfrm>
            <a:off x="5263091" y="501078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0" name="object 430"/>
          <p:cNvSpPr/>
          <p:nvPr/>
        </p:nvSpPr>
        <p:spPr>
          <a:xfrm>
            <a:off x="5263514" y="5012690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1" name="object 431"/>
          <p:cNvSpPr/>
          <p:nvPr/>
        </p:nvSpPr>
        <p:spPr>
          <a:xfrm>
            <a:off x="5262244" y="500507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2" name="object 432"/>
          <p:cNvSpPr/>
          <p:nvPr/>
        </p:nvSpPr>
        <p:spPr>
          <a:xfrm>
            <a:off x="5262456" y="500697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3" name="object 433"/>
          <p:cNvSpPr/>
          <p:nvPr/>
        </p:nvSpPr>
        <p:spPr>
          <a:xfrm>
            <a:off x="5262879" y="500824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4" name="object 434"/>
          <p:cNvSpPr/>
          <p:nvPr/>
        </p:nvSpPr>
        <p:spPr>
          <a:xfrm>
            <a:off x="5261610" y="500125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5" name="object 435"/>
          <p:cNvSpPr/>
          <p:nvPr/>
        </p:nvSpPr>
        <p:spPr>
          <a:xfrm>
            <a:off x="5261821" y="50031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783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6" name="object 436"/>
          <p:cNvSpPr/>
          <p:nvPr/>
        </p:nvSpPr>
        <p:spPr>
          <a:xfrm>
            <a:off x="5261610" y="4995545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7" name="object 437"/>
          <p:cNvSpPr/>
          <p:nvPr/>
        </p:nvSpPr>
        <p:spPr>
          <a:xfrm>
            <a:off x="5261610" y="499745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417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8" name="object 438"/>
          <p:cNvSpPr/>
          <p:nvPr/>
        </p:nvSpPr>
        <p:spPr>
          <a:xfrm>
            <a:off x="5261610" y="49993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9" name="object 439"/>
          <p:cNvSpPr/>
          <p:nvPr/>
        </p:nvSpPr>
        <p:spPr>
          <a:xfrm>
            <a:off x="5261610" y="4992687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0" name="object 440"/>
          <p:cNvSpPr/>
          <p:nvPr/>
        </p:nvSpPr>
        <p:spPr>
          <a:xfrm>
            <a:off x="5261610" y="4988242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1" name="object 441"/>
          <p:cNvSpPr/>
          <p:nvPr/>
        </p:nvSpPr>
        <p:spPr>
          <a:xfrm>
            <a:off x="5261610" y="4983479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206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2" name="object 442"/>
          <p:cNvSpPr/>
          <p:nvPr/>
        </p:nvSpPr>
        <p:spPr>
          <a:xfrm>
            <a:off x="5261610" y="498538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3" name="object 443"/>
          <p:cNvSpPr/>
          <p:nvPr/>
        </p:nvSpPr>
        <p:spPr>
          <a:xfrm>
            <a:off x="5262033" y="497776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4" name="object 444"/>
          <p:cNvSpPr/>
          <p:nvPr/>
        </p:nvSpPr>
        <p:spPr>
          <a:xfrm>
            <a:off x="5261610" y="498030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5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810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5" name="object 445"/>
          <p:cNvSpPr/>
          <p:nvPr/>
        </p:nvSpPr>
        <p:spPr>
          <a:xfrm>
            <a:off x="5262667" y="497332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6" name="object 446"/>
          <p:cNvSpPr/>
          <p:nvPr/>
        </p:nvSpPr>
        <p:spPr>
          <a:xfrm>
            <a:off x="5262244" y="4975859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042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7" name="object 447"/>
          <p:cNvSpPr/>
          <p:nvPr/>
        </p:nvSpPr>
        <p:spPr>
          <a:xfrm>
            <a:off x="5263302" y="4969509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4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8" name="object 448"/>
          <p:cNvSpPr/>
          <p:nvPr/>
        </p:nvSpPr>
        <p:spPr>
          <a:xfrm>
            <a:off x="5262879" y="497141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66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9" name="object 449"/>
          <p:cNvSpPr/>
          <p:nvPr/>
        </p:nvSpPr>
        <p:spPr>
          <a:xfrm>
            <a:off x="5264572" y="496379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49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0" name="object 450"/>
          <p:cNvSpPr/>
          <p:nvPr/>
        </p:nvSpPr>
        <p:spPr>
          <a:xfrm>
            <a:off x="5263937" y="49657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1" name="object 451"/>
          <p:cNvSpPr/>
          <p:nvPr/>
        </p:nvSpPr>
        <p:spPr>
          <a:xfrm>
            <a:off x="5263514" y="496760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2" name="object 452"/>
          <p:cNvSpPr/>
          <p:nvPr/>
        </p:nvSpPr>
        <p:spPr>
          <a:xfrm>
            <a:off x="5264784" y="4960937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4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3" name="object 453"/>
          <p:cNvSpPr/>
          <p:nvPr/>
        </p:nvSpPr>
        <p:spPr>
          <a:xfrm>
            <a:off x="5265631" y="4956492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4" name="object 454"/>
          <p:cNvSpPr/>
          <p:nvPr/>
        </p:nvSpPr>
        <p:spPr>
          <a:xfrm>
            <a:off x="5268277" y="4951095"/>
            <a:ext cx="201295" cy="0"/>
          </a:xfrm>
          <a:custGeom>
            <a:avLst/>
            <a:gdLst/>
            <a:ahLst/>
            <a:cxnLst/>
            <a:rect l="l" t="t" r="r" b="b"/>
            <a:pathLst>
              <a:path w="201295" h="0">
                <a:moveTo>
                  <a:pt x="0" y="0"/>
                </a:moveTo>
                <a:lnTo>
                  <a:pt x="201295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5" name="object 455"/>
          <p:cNvSpPr/>
          <p:nvPr/>
        </p:nvSpPr>
        <p:spPr>
          <a:xfrm>
            <a:off x="5267536" y="495300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776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6" name="object 456"/>
          <p:cNvSpPr/>
          <p:nvPr/>
        </p:nvSpPr>
        <p:spPr>
          <a:xfrm>
            <a:off x="5268806" y="494760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200025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7" name="object 457"/>
          <p:cNvSpPr/>
          <p:nvPr/>
        </p:nvSpPr>
        <p:spPr>
          <a:xfrm>
            <a:off x="5270287" y="4942840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638" y="0"/>
                </a:lnTo>
              </a:path>
            </a:pathLst>
          </a:custGeom>
          <a:ln w="5080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8" name="object 458"/>
          <p:cNvSpPr/>
          <p:nvPr/>
        </p:nvSpPr>
        <p:spPr>
          <a:xfrm>
            <a:off x="5274097" y="4937125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 h="0">
                <a:moveTo>
                  <a:pt x="0" y="0"/>
                </a:moveTo>
                <a:lnTo>
                  <a:pt x="189230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9" name="object 459"/>
          <p:cNvSpPr/>
          <p:nvPr/>
        </p:nvSpPr>
        <p:spPr>
          <a:xfrm>
            <a:off x="5273462" y="4938395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 h="0">
                <a:moveTo>
                  <a:pt x="0" y="0"/>
                </a:moveTo>
                <a:lnTo>
                  <a:pt x="190288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0" name="object 460"/>
          <p:cNvSpPr/>
          <p:nvPr/>
        </p:nvSpPr>
        <p:spPr>
          <a:xfrm>
            <a:off x="5273039" y="4939665"/>
            <a:ext cx="191135" cy="0"/>
          </a:xfrm>
          <a:custGeom>
            <a:avLst/>
            <a:gdLst/>
            <a:ahLst/>
            <a:cxnLst/>
            <a:rect l="l" t="t" r="r" b="b"/>
            <a:pathLst>
              <a:path w="191135" h="0">
                <a:moveTo>
                  <a:pt x="0" y="0"/>
                </a:moveTo>
                <a:lnTo>
                  <a:pt x="191134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1" name="object 461"/>
          <p:cNvSpPr/>
          <p:nvPr/>
        </p:nvSpPr>
        <p:spPr>
          <a:xfrm>
            <a:off x="5274944" y="4933632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59" y="0"/>
                </a:lnTo>
              </a:path>
            </a:pathLst>
          </a:custGeom>
          <a:ln w="4444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2" name="object 462"/>
          <p:cNvSpPr/>
          <p:nvPr/>
        </p:nvSpPr>
        <p:spPr>
          <a:xfrm>
            <a:off x="5277272" y="4929187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 h="0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3" name="object 463"/>
          <p:cNvSpPr/>
          <p:nvPr/>
        </p:nvSpPr>
        <p:spPr>
          <a:xfrm>
            <a:off x="5279812" y="4924742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 h="0">
                <a:moveTo>
                  <a:pt x="0" y="0"/>
                </a:moveTo>
                <a:lnTo>
                  <a:pt x="177588" y="0"/>
                </a:lnTo>
              </a:path>
            </a:pathLst>
          </a:custGeom>
          <a:ln w="4445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4" name="object 464"/>
          <p:cNvSpPr/>
          <p:nvPr/>
        </p:nvSpPr>
        <p:spPr>
          <a:xfrm>
            <a:off x="5283199" y="491490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1523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5" name="object 465"/>
          <p:cNvSpPr/>
          <p:nvPr/>
        </p:nvSpPr>
        <p:spPr>
          <a:xfrm>
            <a:off x="5296216" y="4892040"/>
            <a:ext cx="145415" cy="15240"/>
          </a:xfrm>
          <a:custGeom>
            <a:avLst/>
            <a:gdLst/>
            <a:ahLst/>
            <a:cxnLst/>
            <a:rect l="l" t="t" r="r" b="b"/>
            <a:pathLst>
              <a:path w="145414" h="15239">
                <a:moveTo>
                  <a:pt x="145098" y="15240"/>
                </a:moveTo>
                <a:lnTo>
                  <a:pt x="0" y="15240"/>
                </a:lnTo>
                <a:lnTo>
                  <a:pt x="952" y="14604"/>
                </a:lnTo>
                <a:lnTo>
                  <a:pt x="4762" y="10794"/>
                </a:lnTo>
                <a:lnTo>
                  <a:pt x="6667" y="9524"/>
                </a:lnTo>
                <a:lnTo>
                  <a:pt x="9207" y="6984"/>
                </a:lnTo>
                <a:lnTo>
                  <a:pt x="11112" y="6349"/>
                </a:lnTo>
                <a:lnTo>
                  <a:pt x="12382" y="5079"/>
                </a:lnTo>
                <a:lnTo>
                  <a:pt x="14287" y="3809"/>
                </a:lnTo>
                <a:lnTo>
                  <a:pt x="15557" y="2539"/>
                </a:lnTo>
                <a:lnTo>
                  <a:pt x="17462" y="1904"/>
                </a:lnTo>
                <a:lnTo>
                  <a:pt x="18732" y="634"/>
                </a:lnTo>
                <a:lnTo>
                  <a:pt x="20637" y="0"/>
                </a:lnTo>
                <a:lnTo>
                  <a:pt x="124778" y="0"/>
                </a:lnTo>
                <a:lnTo>
                  <a:pt x="126047" y="634"/>
                </a:lnTo>
                <a:lnTo>
                  <a:pt x="127952" y="1904"/>
                </a:lnTo>
                <a:lnTo>
                  <a:pt x="129222" y="2539"/>
                </a:lnTo>
                <a:lnTo>
                  <a:pt x="131127" y="3809"/>
                </a:lnTo>
                <a:lnTo>
                  <a:pt x="132397" y="5079"/>
                </a:lnTo>
                <a:lnTo>
                  <a:pt x="134302" y="6349"/>
                </a:lnTo>
                <a:lnTo>
                  <a:pt x="135572" y="6984"/>
                </a:lnTo>
                <a:lnTo>
                  <a:pt x="136842" y="8254"/>
                </a:lnTo>
                <a:lnTo>
                  <a:pt x="138747" y="9524"/>
                </a:lnTo>
                <a:lnTo>
                  <a:pt x="141287" y="12064"/>
                </a:lnTo>
                <a:lnTo>
                  <a:pt x="143192" y="13334"/>
                </a:lnTo>
                <a:lnTo>
                  <a:pt x="145098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6" name="object 466"/>
          <p:cNvSpPr/>
          <p:nvPr/>
        </p:nvSpPr>
        <p:spPr>
          <a:xfrm>
            <a:off x="5316854" y="4877434"/>
            <a:ext cx="104139" cy="14604"/>
          </a:xfrm>
          <a:custGeom>
            <a:avLst/>
            <a:gdLst/>
            <a:ahLst/>
            <a:cxnLst/>
            <a:rect l="l" t="t" r="r" b="b"/>
            <a:pathLst>
              <a:path w="104139" h="14604">
                <a:moveTo>
                  <a:pt x="55879" y="634"/>
                </a:moveTo>
                <a:lnTo>
                  <a:pt x="48259" y="634"/>
                </a:lnTo>
                <a:lnTo>
                  <a:pt x="50164" y="0"/>
                </a:lnTo>
                <a:lnTo>
                  <a:pt x="53974" y="0"/>
                </a:lnTo>
                <a:lnTo>
                  <a:pt x="55879" y="634"/>
                </a:lnTo>
                <a:close/>
              </a:path>
              <a:path w="104139" h="14604">
                <a:moveTo>
                  <a:pt x="64769" y="1269"/>
                </a:moveTo>
                <a:lnTo>
                  <a:pt x="38734" y="1269"/>
                </a:lnTo>
                <a:lnTo>
                  <a:pt x="40639" y="634"/>
                </a:lnTo>
                <a:lnTo>
                  <a:pt x="62864" y="634"/>
                </a:lnTo>
                <a:lnTo>
                  <a:pt x="64769" y="1269"/>
                </a:lnTo>
                <a:close/>
              </a:path>
              <a:path w="104139" h="14604">
                <a:moveTo>
                  <a:pt x="68579" y="1904"/>
                </a:moveTo>
                <a:lnTo>
                  <a:pt x="34924" y="1904"/>
                </a:lnTo>
                <a:lnTo>
                  <a:pt x="36829" y="1269"/>
                </a:lnTo>
                <a:lnTo>
                  <a:pt x="66674" y="1269"/>
                </a:lnTo>
                <a:lnTo>
                  <a:pt x="68579" y="1904"/>
                </a:lnTo>
                <a:close/>
              </a:path>
              <a:path w="104139" h="14604">
                <a:moveTo>
                  <a:pt x="72389" y="2539"/>
                </a:moveTo>
                <a:lnTo>
                  <a:pt x="31114" y="2539"/>
                </a:lnTo>
                <a:lnTo>
                  <a:pt x="33019" y="1904"/>
                </a:lnTo>
                <a:lnTo>
                  <a:pt x="70484" y="1904"/>
                </a:lnTo>
                <a:lnTo>
                  <a:pt x="72389" y="2539"/>
                </a:lnTo>
                <a:close/>
              </a:path>
              <a:path w="104139" h="14604">
                <a:moveTo>
                  <a:pt x="78104" y="3809"/>
                </a:moveTo>
                <a:lnTo>
                  <a:pt x="26034" y="3809"/>
                </a:lnTo>
                <a:lnTo>
                  <a:pt x="29844" y="2539"/>
                </a:lnTo>
                <a:lnTo>
                  <a:pt x="74294" y="2539"/>
                </a:lnTo>
                <a:lnTo>
                  <a:pt x="78104" y="3809"/>
                </a:lnTo>
                <a:close/>
              </a:path>
              <a:path w="104139" h="14604">
                <a:moveTo>
                  <a:pt x="104139" y="14604"/>
                </a:moveTo>
                <a:lnTo>
                  <a:pt x="0" y="14604"/>
                </a:lnTo>
                <a:lnTo>
                  <a:pt x="1269" y="13334"/>
                </a:lnTo>
                <a:lnTo>
                  <a:pt x="3174" y="12699"/>
                </a:lnTo>
                <a:lnTo>
                  <a:pt x="5079" y="11429"/>
                </a:lnTo>
                <a:lnTo>
                  <a:pt x="6349" y="10794"/>
                </a:lnTo>
                <a:lnTo>
                  <a:pt x="10159" y="9524"/>
                </a:lnTo>
                <a:lnTo>
                  <a:pt x="11429" y="8254"/>
                </a:lnTo>
                <a:lnTo>
                  <a:pt x="17144" y="6349"/>
                </a:lnTo>
                <a:lnTo>
                  <a:pt x="18414" y="5714"/>
                </a:lnTo>
                <a:lnTo>
                  <a:pt x="24129" y="3809"/>
                </a:lnTo>
                <a:lnTo>
                  <a:pt x="79374" y="3809"/>
                </a:lnTo>
                <a:lnTo>
                  <a:pt x="88899" y="6984"/>
                </a:lnTo>
                <a:lnTo>
                  <a:pt x="90169" y="7619"/>
                </a:lnTo>
                <a:lnTo>
                  <a:pt x="92074" y="8254"/>
                </a:lnTo>
                <a:lnTo>
                  <a:pt x="93979" y="9524"/>
                </a:lnTo>
                <a:lnTo>
                  <a:pt x="95249" y="10159"/>
                </a:lnTo>
                <a:lnTo>
                  <a:pt x="99059" y="11429"/>
                </a:lnTo>
                <a:lnTo>
                  <a:pt x="100329" y="12699"/>
                </a:lnTo>
                <a:lnTo>
                  <a:pt x="102234" y="13334"/>
                </a:lnTo>
                <a:lnTo>
                  <a:pt x="104139" y="14604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7" name="object 467"/>
          <p:cNvSpPr txBox="1"/>
          <p:nvPr/>
        </p:nvSpPr>
        <p:spPr>
          <a:xfrm>
            <a:off x="5299075" y="4883784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68" name="object 468"/>
          <p:cNvSpPr/>
          <p:nvPr/>
        </p:nvSpPr>
        <p:spPr>
          <a:xfrm>
            <a:off x="2719705" y="4009390"/>
            <a:ext cx="650875" cy="351790"/>
          </a:xfrm>
          <a:custGeom>
            <a:avLst/>
            <a:gdLst/>
            <a:ahLst/>
            <a:cxnLst/>
            <a:rect l="l" t="t" r="r" b="b"/>
            <a:pathLst>
              <a:path w="650875" h="351789">
                <a:moveTo>
                  <a:pt x="0" y="0"/>
                </a:moveTo>
                <a:lnTo>
                  <a:pt x="650875" y="35179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9" name="object 469"/>
          <p:cNvSpPr/>
          <p:nvPr/>
        </p:nvSpPr>
        <p:spPr>
          <a:xfrm>
            <a:off x="3267710" y="4269740"/>
            <a:ext cx="102870" cy="100330"/>
          </a:xfrm>
          <a:custGeom>
            <a:avLst/>
            <a:gdLst/>
            <a:ahLst/>
            <a:cxnLst/>
            <a:rect l="l" t="t" r="r" b="b"/>
            <a:pathLst>
              <a:path w="102870" h="100329">
                <a:moveTo>
                  <a:pt x="102870" y="91440"/>
                </a:moveTo>
                <a:lnTo>
                  <a:pt x="54610" y="0"/>
                </a:lnTo>
                <a:lnTo>
                  <a:pt x="102870" y="91440"/>
                </a:lnTo>
                <a:lnTo>
                  <a:pt x="0" y="100330"/>
                </a:lnTo>
                <a:lnTo>
                  <a:pt x="102870" y="9144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0" name="object 470"/>
          <p:cNvSpPr/>
          <p:nvPr/>
        </p:nvSpPr>
        <p:spPr>
          <a:xfrm>
            <a:off x="2892425" y="4214177"/>
            <a:ext cx="83820" cy="0"/>
          </a:xfrm>
          <a:custGeom>
            <a:avLst/>
            <a:gdLst/>
            <a:ahLst/>
            <a:cxnLst/>
            <a:rect l="l" t="t" r="r" b="b"/>
            <a:pathLst>
              <a:path w="83819" h="0">
                <a:moveTo>
                  <a:pt x="0" y="0"/>
                </a:moveTo>
                <a:lnTo>
                  <a:pt x="83819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1" name="object 471"/>
          <p:cNvSpPr/>
          <p:nvPr/>
        </p:nvSpPr>
        <p:spPr>
          <a:xfrm>
            <a:off x="2883535" y="420973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 h="0">
                <a:moveTo>
                  <a:pt x="0" y="0"/>
                </a:moveTo>
                <a:lnTo>
                  <a:pt x="100963" y="0"/>
                </a:lnTo>
              </a:path>
            </a:pathLst>
          </a:custGeom>
          <a:ln w="4444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2" name="object 472"/>
          <p:cNvSpPr/>
          <p:nvPr/>
        </p:nvSpPr>
        <p:spPr>
          <a:xfrm>
            <a:off x="2876232" y="4205287"/>
            <a:ext cx="115570" cy="0"/>
          </a:xfrm>
          <a:custGeom>
            <a:avLst/>
            <a:gdLst/>
            <a:ahLst/>
            <a:cxnLst/>
            <a:rect l="l" t="t" r="r" b="b"/>
            <a:pathLst>
              <a:path w="115569" h="0">
                <a:moveTo>
                  <a:pt x="0" y="0"/>
                </a:moveTo>
                <a:lnTo>
                  <a:pt x="115569" y="0"/>
                </a:lnTo>
              </a:path>
            </a:pathLst>
          </a:custGeom>
          <a:ln w="4444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3" name="object 473"/>
          <p:cNvSpPr/>
          <p:nvPr/>
        </p:nvSpPr>
        <p:spPr>
          <a:xfrm>
            <a:off x="2870200" y="4200842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5" h="0">
                <a:moveTo>
                  <a:pt x="0" y="0"/>
                </a:moveTo>
                <a:lnTo>
                  <a:pt x="127634" y="0"/>
                </a:lnTo>
              </a:path>
            </a:pathLst>
          </a:custGeom>
          <a:ln w="4445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4" name="object 474"/>
          <p:cNvSpPr/>
          <p:nvPr/>
        </p:nvSpPr>
        <p:spPr>
          <a:xfrm>
            <a:off x="2865120" y="4196397"/>
            <a:ext cx="137795" cy="0"/>
          </a:xfrm>
          <a:custGeom>
            <a:avLst/>
            <a:gdLst/>
            <a:ahLst/>
            <a:cxnLst/>
            <a:rect l="l" t="t" r="r" b="b"/>
            <a:pathLst>
              <a:path w="137794" h="0">
                <a:moveTo>
                  <a:pt x="0" y="0"/>
                </a:moveTo>
                <a:lnTo>
                  <a:pt x="137794" y="0"/>
                </a:lnTo>
              </a:path>
            </a:pathLst>
          </a:custGeom>
          <a:ln w="4445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5" name="object 475"/>
          <p:cNvSpPr/>
          <p:nvPr/>
        </p:nvSpPr>
        <p:spPr>
          <a:xfrm>
            <a:off x="2860039" y="4191952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6" name="object 476"/>
          <p:cNvSpPr/>
          <p:nvPr/>
        </p:nvSpPr>
        <p:spPr>
          <a:xfrm>
            <a:off x="2856018" y="4187507"/>
            <a:ext cx="156210" cy="0"/>
          </a:xfrm>
          <a:custGeom>
            <a:avLst/>
            <a:gdLst/>
            <a:ahLst/>
            <a:cxnLst/>
            <a:rect l="l" t="t" r="r" b="b"/>
            <a:pathLst>
              <a:path w="156210" h="0">
                <a:moveTo>
                  <a:pt x="0" y="0"/>
                </a:moveTo>
                <a:lnTo>
                  <a:pt x="155998" y="0"/>
                </a:lnTo>
              </a:path>
            </a:pathLst>
          </a:custGeom>
          <a:ln w="4445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7" name="object 477"/>
          <p:cNvSpPr/>
          <p:nvPr/>
        </p:nvSpPr>
        <p:spPr>
          <a:xfrm>
            <a:off x="2851784" y="4182745"/>
            <a:ext cx="164465" cy="0"/>
          </a:xfrm>
          <a:custGeom>
            <a:avLst/>
            <a:gdLst/>
            <a:ahLst/>
            <a:cxnLst/>
            <a:rect l="l" t="t" r="r" b="b"/>
            <a:pathLst>
              <a:path w="164464" h="0">
                <a:moveTo>
                  <a:pt x="0" y="0"/>
                </a:moveTo>
                <a:lnTo>
                  <a:pt x="164464" y="0"/>
                </a:lnTo>
              </a:path>
            </a:pathLst>
          </a:custGeom>
          <a:ln w="5080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8" name="object 478"/>
          <p:cNvSpPr/>
          <p:nvPr/>
        </p:nvSpPr>
        <p:spPr>
          <a:xfrm>
            <a:off x="2848609" y="4177982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 h="0">
                <a:moveTo>
                  <a:pt x="0" y="0"/>
                </a:moveTo>
                <a:lnTo>
                  <a:pt x="171449" y="0"/>
                </a:lnTo>
              </a:path>
            </a:pathLst>
          </a:custGeom>
          <a:ln w="4444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9" name="object 479"/>
          <p:cNvSpPr/>
          <p:nvPr/>
        </p:nvSpPr>
        <p:spPr>
          <a:xfrm>
            <a:off x="2844800" y="417353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0" name="object 480"/>
          <p:cNvSpPr/>
          <p:nvPr/>
        </p:nvSpPr>
        <p:spPr>
          <a:xfrm>
            <a:off x="2842577" y="4169092"/>
            <a:ext cx="182880" cy="0"/>
          </a:xfrm>
          <a:custGeom>
            <a:avLst/>
            <a:gdLst/>
            <a:ahLst/>
            <a:cxnLst/>
            <a:rect l="l" t="t" r="r" b="b"/>
            <a:pathLst>
              <a:path w="182880" h="0">
                <a:moveTo>
                  <a:pt x="0" y="0"/>
                </a:moveTo>
                <a:lnTo>
                  <a:pt x="182879" y="0"/>
                </a:lnTo>
              </a:path>
            </a:pathLst>
          </a:custGeom>
          <a:ln w="4444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1" name="object 481"/>
          <p:cNvSpPr/>
          <p:nvPr/>
        </p:nvSpPr>
        <p:spPr>
          <a:xfrm>
            <a:off x="2840354" y="4164647"/>
            <a:ext cx="187325" cy="0"/>
          </a:xfrm>
          <a:custGeom>
            <a:avLst/>
            <a:gdLst/>
            <a:ahLst/>
            <a:cxnLst/>
            <a:rect l="l" t="t" r="r" b="b"/>
            <a:pathLst>
              <a:path w="187325" h="0">
                <a:moveTo>
                  <a:pt x="0" y="0"/>
                </a:moveTo>
                <a:lnTo>
                  <a:pt x="187324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2" name="object 482"/>
          <p:cNvSpPr/>
          <p:nvPr/>
        </p:nvSpPr>
        <p:spPr>
          <a:xfrm>
            <a:off x="2838026" y="416020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5" h="0">
                <a:moveTo>
                  <a:pt x="0" y="0"/>
                </a:moveTo>
                <a:lnTo>
                  <a:pt x="191981" y="0"/>
                </a:lnTo>
              </a:path>
            </a:pathLst>
          </a:custGeom>
          <a:ln w="4444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3" name="object 483"/>
          <p:cNvSpPr/>
          <p:nvPr/>
        </p:nvSpPr>
        <p:spPr>
          <a:xfrm>
            <a:off x="2835909" y="4155757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6214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4" name="object 484"/>
          <p:cNvSpPr/>
          <p:nvPr/>
        </p:nvSpPr>
        <p:spPr>
          <a:xfrm>
            <a:off x="2834216" y="415131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01" y="0"/>
                </a:lnTo>
              </a:path>
            </a:pathLst>
          </a:custGeom>
          <a:ln w="4444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5" name="object 485"/>
          <p:cNvSpPr/>
          <p:nvPr/>
        </p:nvSpPr>
        <p:spPr>
          <a:xfrm>
            <a:off x="2832523" y="4146550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 h="0">
                <a:moveTo>
                  <a:pt x="0" y="0"/>
                </a:moveTo>
                <a:lnTo>
                  <a:pt x="202988" y="0"/>
                </a:lnTo>
              </a:path>
            </a:pathLst>
          </a:custGeom>
          <a:ln w="5080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6" name="object 486"/>
          <p:cNvSpPr/>
          <p:nvPr/>
        </p:nvSpPr>
        <p:spPr>
          <a:xfrm>
            <a:off x="2831041" y="414178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595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7" name="object 487"/>
          <p:cNvSpPr/>
          <p:nvPr/>
        </p:nvSpPr>
        <p:spPr>
          <a:xfrm>
            <a:off x="2830194" y="4137342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4445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8" name="object 488"/>
          <p:cNvSpPr/>
          <p:nvPr/>
        </p:nvSpPr>
        <p:spPr>
          <a:xfrm>
            <a:off x="2829136" y="413194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9" name="object 489"/>
          <p:cNvSpPr/>
          <p:nvPr/>
        </p:nvSpPr>
        <p:spPr>
          <a:xfrm>
            <a:off x="2829771" y="4133850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70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0" name="object 490"/>
          <p:cNvSpPr/>
          <p:nvPr/>
        </p:nvSpPr>
        <p:spPr>
          <a:xfrm>
            <a:off x="2828289" y="412686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4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1" name="object 491"/>
          <p:cNvSpPr/>
          <p:nvPr/>
        </p:nvSpPr>
        <p:spPr>
          <a:xfrm>
            <a:off x="2828501" y="41281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2" name="object 492"/>
          <p:cNvSpPr/>
          <p:nvPr/>
        </p:nvSpPr>
        <p:spPr>
          <a:xfrm>
            <a:off x="2828924" y="4130040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10184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3" name="object 493"/>
          <p:cNvSpPr/>
          <p:nvPr/>
        </p:nvSpPr>
        <p:spPr>
          <a:xfrm>
            <a:off x="2827654" y="412305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4" name="object 494"/>
          <p:cNvSpPr/>
          <p:nvPr/>
        </p:nvSpPr>
        <p:spPr>
          <a:xfrm>
            <a:off x="2827866" y="4124325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5" name="object 495"/>
          <p:cNvSpPr/>
          <p:nvPr/>
        </p:nvSpPr>
        <p:spPr>
          <a:xfrm>
            <a:off x="2828289" y="412559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4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6" name="object 496"/>
          <p:cNvSpPr/>
          <p:nvPr/>
        </p:nvSpPr>
        <p:spPr>
          <a:xfrm>
            <a:off x="2827020" y="411860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7" name="object 497"/>
          <p:cNvSpPr/>
          <p:nvPr/>
        </p:nvSpPr>
        <p:spPr>
          <a:xfrm>
            <a:off x="2827231" y="4120515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571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8" name="object 498"/>
          <p:cNvSpPr/>
          <p:nvPr/>
        </p:nvSpPr>
        <p:spPr>
          <a:xfrm>
            <a:off x="2827020" y="4115117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444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9" name="object 499"/>
          <p:cNvSpPr/>
          <p:nvPr/>
        </p:nvSpPr>
        <p:spPr>
          <a:xfrm>
            <a:off x="2827020" y="410908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0" name="object 500"/>
          <p:cNvSpPr/>
          <p:nvPr/>
        </p:nvSpPr>
        <p:spPr>
          <a:xfrm>
            <a:off x="2827020" y="4110354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418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1" name="object 501"/>
          <p:cNvSpPr/>
          <p:nvPr/>
        </p:nvSpPr>
        <p:spPr>
          <a:xfrm>
            <a:off x="2827020" y="4112259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17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2" name="object 502"/>
          <p:cNvSpPr/>
          <p:nvPr/>
        </p:nvSpPr>
        <p:spPr>
          <a:xfrm>
            <a:off x="2827020" y="4104640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206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3" name="object 503"/>
          <p:cNvSpPr/>
          <p:nvPr/>
        </p:nvSpPr>
        <p:spPr>
          <a:xfrm>
            <a:off x="2827020" y="4107179"/>
            <a:ext cx="214629" cy="0"/>
          </a:xfrm>
          <a:custGeom>
            <a:avLst/>
            <a:gdLst/>
            <a:ahLst/>
            <a:cxnLst/>
            <a:rect l="l" t="t" r="r" b="b"/>
            <a:pathLst>
              <a:path w="214630" h="0">
                <a:moveTo>
                  <a:pt x="0" y="0"/>
                </a:moveTo>
                <a:lnTo>
                  <a:pt x="214629" y="0"/>
                </a:lnTo>
              </a:path>
            </a:pathLst>
          </a:custGeom>
          <a:ln w="317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4" name="object 504"/>
          <p:cNvSpPr/>
          <p:nvPr/>
        </p:nvSpPr>
        <p:spPr>
          <a:xfrm>
            <a:off x="2827020" y="4101147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444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5" name="object 505"/>
          <p:cNvSpPr/>
          <p:nvPr/>
        </p:nvSpPr>
        <p:spPr>
          <a:xfrm>
            <a:off x="2827443" y="409511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6" name="object 506"/>
          <p:cNvSpPr/>
          <p:nvPr/>
        </p:nvSpPr>
        <p:spPr>
          <a:xfrm>
            <a:off x="2827020" y="4097654"/>
            <a:ext cx="213995" cy="0"/>
          </a:xfrm>
          <a:custGeom>
            <a:avLst/>
            <a:gdLst/>
            <a:ahLst/>
            <a:cxnLst/>
            <a:rect l="l" t="t" r="r" b="b"/>
            <a:pathLst>
              <a:path w="213994" h="0">
                <a:moveTo>
                  <a:pt x="0" y="0"/>
                </a:moveTo>
                <a:lnTo>
                  <a:pt x="213994" y="0"/>
                </a:lnTo>
              </a:path>
            </a:pathLst>
          </a:custGeom>
          <a:ln w="3810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7" name="object 507"/>
          <p:cNvSpPr/>
          <p:nvPr/>
        </p:nvSpPr>
        <p:spPr>
          <a:xfrm>
            <a:off x="2827866" y="409130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8" name="object 508"/>
          <p:cNvSpPr/>
          <p:nvPr/>
        </p:nvSpPr>
        <p:spPr>
          <a:xfrm>
            <a:off x="2827654" y="409320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5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9" name="object 509"/>
          <p:cNvSpPr/>
          <p:nvPr/>
        </p:nvSpPr>
        <p:spPr>
          <a:xfrm>
            <a:off x="2828713" y="4086859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608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0" name="object 510"/>
          <p:cNvSpPr/>
          <p:nvPr/>
        </p:nvSpPr>
        <p:spPr>
          <a:xfrm>
            <a:off x="2828289" y="4088765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5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1" name="object 511"/>
          <p:cNvSpPr/>
          <p:nvPr/>
        </p:nvSpPr>
        <p:spPr>
          <a:xfrm>
            <a:off x="2828289" y="409003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455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2" name="object 512"/>
          <p:cNvSpPr/>
          <p:nvPr/>
        </p:nvSpPr>
        <p:spPr>
          <a:xfrm>
            <a:off x="2829348" y="408305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3" name="object 513"/>
          <p:cNvSpPr/>
          <p:nvPr/>
        </p:nvSpPr>
        <p:spPr>
          <a:xfrm>
            <a:off x="2828924" y="4084954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10184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4" name="object 514"/>
          <p:cNvSpPr/>
          <p:nvPr/>
        </p:nvSpPr>
        <p:spPr>
          <a:xfrm>
            <a:off x="2830618" y="4077334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798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5" name="object 515"/>
          <p:cNvSpPr/>
          <p:nvPr/>
        </p:nvSpPr>
        <p:spPr>
          <a:xfrm>
            <a:off x="2830194" y="4079240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7856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6" name="object 516"/>
          <p:cNvSpPr/>
          <p:nvPr/>
        </p:nvSpPr>
        <p:spPr>
          <a:xfrm>
            <a:off x="2829983" y="4081145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208491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7" name="object 517"/>
          <p:cNvSpPr/>
          <p:nvPr/>
        </p:nvSpPr>
        <p:spPr>
          <a:xfrm>
            <a:off x="2830829" y="4074477"/>
            <a:ext cx="206375" cy="0"/>
          </a:xfrm>
          <a:custGeom>
            <a:avLst/>
            <a:gdLst/>
            <a:ahLst/>
            <a:cxnLst/>
            <a:rect l="l" t="t" r="r" b="b"/>
            <a:pathLst>
              <a:path w="206375" h="0">
                <a:moveTo>
                  <a:pt x="0" y="0"/>
                </a:moveTo>
                <a:lnTo>
                  <a:pt x="206375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8" name="object 518"/>
          <p:cNvSpPr/>
          <p:nvPr/>
        </p:nvSpPr>
        <p:spPr>
          <a:xfrm>
            <a:off x="2833687" y="4068445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 h="0">
                <a:moveTo>
                  <a:pt x="0" y="0"/>
                </a:moveTo>
                <a:lnTo>
                  <a:pt x="200660" y="0"/>
                </a:lnTo>
              </a:path>
            </a:pathLst>
          </a:custGeom>
          <a:ln w="317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9" name="object 519"/>
          <p:cNvSpPr/>
          <p:nvPr/>
        </p:nvSpPr>
        <p:spPr>
          <a:xfrm>
            <a:off x="2832734" y="4070984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565" y="0"/>
                </a:lnTo>
              </a:path>
            </a:pathLst>
          </a:custGeom>
          <a:ln w="3810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0" name="object 520"/>
          <p:cNvSpPr/>
          <p:nvPr/>
        </p:nvSpPr>
        <p:spPr>
          <a:xfrm>
            <a:off x="2834216" y="4064952"/>
            <a:ext cx="200025" cy="0"/>
          </a:xfrm>
          <a:custGeom>
            <a:avLst/>
            <a:gdLst/>
            <a:ahLst/>
            <a:cxnLst/>
            <a:rect l="l" t="t" r="r" b="b"/>
            <a:pathLst>
              <a:path w="200025" h="0">
                <a:moveTo>
                  <a:pt x="0" y="0"/>
                </a:moveTo>
                <a:lnTo>
                  <a:pt x="199601" y="0"/>
                </a:lnTo>
              </a:path>
            </a:pathLst>
          </a:custGeom>
          <a:ln w="4445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1" name="object 521"/>
          <p:cNvSpPr/>
          <p:nvPr/>
        </p:nvSpPr>
        <p:spPr>
          <a:xfrm>
            <a:off x="2836968" y="4059554"/>
            <a:ext cx="194310" cy="0"/>
          </a:xfrm>
          <a:custGeom>
            <a:avLst/>
            <a:gdLst/>
            <a:ahLst/>
            <a:cxnLst/>
            <a:rect l="l" t="t" r="r" b="b"/>
            <a:pathLst>
              <a:path w="194310" h="0">
                <a:moveTo>
                  <a:pt x="0" y="0"/>
                </a:moveTo>
                <a:lnTo>
                  <a:pt x="194098" y="0"/>
                </a:lnTo>
              </a:path>
            </a:pathLst>
          </a:custGeom>
          <a:ln w="317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2" name="object 522"/>
          <p:cNvSpPr/>
          <p:nvPr/>
        </p:nvSpPr>
        <p:spPr>
          <a:xfrm>
            <a:off x="2836121" y="4061459"/>
            <a:ext cx="196215" cy="0"/>
          </a:xfrm>
          <a:custGeom>
            <a:avLst/>
            <a:gdLst/>
            <a:ahLst/>
            <a:cxnLst/>
            <a:rect l="l" t="t" r="r" b="b"/>
            <a:pathLst>
              <a:path w="196214" h="0">
                <a:moveTo>
                  <a:pt x="0" y="0"/>
                </a:moveTo>
                <a:lnTo>
                  <a:pt x="195791" y="0"/>
                </a:lnTo>
              </a:path>
            </a:pathLst>
          </a:custGeom>
          <a:ln w="317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3" name="object 523"/>
          <p:cNvSpPr/>
          <p:nvPr/>
        </p:nvSpPr>
        <p:spPr>
          <a:xfrm>
            <a:off x="2837814" y="4056062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5" h="0">
                <a:moveTo>
                  <a:pt x="0" y="0"/>
                </a:moveTo>
                <a:lnTo>
                  <a:pt x="192404" y="0"/>
                </a:lnTo>
              </a:path>
            </a:pathLst>
          </a:custGeom>
          <a:ln w="4444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4" name="object 524"/>
          <p:cNvSpPr/>
          <p:nvPr/>
        </p:nvSpPr>
        <p:spPr>
          <a:xfrm>
            <a:off x="2839931" y="4051617"/>
            <a:ext cx="188595" cy="0"/>
          </a:xfrm>
          <a:custGeom>
            <a:avLst/>
            <a:gdLst/>
            <a:ahLst/>
            <a:cxnLst/>
            <a:rect l="l" t="t" r="r" b="b"/>
            <a:pathLst>
              <a:path w="188594" h="0">
                <a:moveTo>
                  <a:pt x="0" y="0"/>
                </a:moveTo>
                <a:lnTo>
                  <a:pt x="188171" y="0"/>
                </a:lnTo>
              </a:path>
            </a:pathLst>
          </a:custGeom>
          <a:ln w="444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5" name="object 525"/>
          <p:cNvSpPr/>
          <p:nvPr/>
        </p:nvSpPr>
        <p:spPr>
          <a:xfrm>
            <a:off x="2842471" y="4047172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091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6" name="object 526"/>
          <p:cNvSpPr/>
          <p:nvPr/>
        </p:nvSpPr>
        <p:spPr>
          <a:xfrm>
            <a:off x="2844799" y="4042727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5" h="0">
                <a:moveTo>
                  <a:pt x="0" y="0"/>
                </a:moveTo>
                <a:lnTo>
                  <a:pt x="178434" y="0"/>
                </a:lnTo>
              </a:path>
            </a:pathLst>
          </a:custGeom>
          <a:ln w="4444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7" name="object 527"/>
          <p:cNvSpPr/>
          <p:nvPr/>
        </p:nvSpPr>
        <p:spPr>
          <a:xfrm>
            <a:off x="2848186" y="4032885"/>
            <a:ext cx="172085" cy="0"/>
          </a:xfrm>
          <a:custGeom>
            <a:avLst/>
            <a:gdLst/>
            <a:ahLst/>
            <a:cxnLst/>
            <a:rect l="l" t="t" r="r" b="b"/>
            <a:pathLst>
              <a:path w="172085" h="0">
                <a:moveTo>
                  <a:pt x="0" y="0"/>
                </a:moveTo>
                <a:lnTo>
                  <a:pt x="172085" y="0"/>
                </a:lnTo>
              </a:path>
            </a:pathLst>
          </a:custGeom>
          <a:ln w="1524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8" name="object 528"/>
          <p:cNvSpPr/>
          <p:nvPr/>
        </p:nvSpPr>
        <p:spPr>
          <a:xfrm>
            <a:off x="2860674" y="4010025"/>
            <a:ext cx="146685" cy="15240"/>
          </a:xfrm>
          <a:custGeom>
            <a:avLst/>
            <a:gdLst/>
            <a:ahLst/>
            <a:cxnLst/>
            <a:rect l="l" t="t" r="r" b="b"/>
            <a:pathLst>
              <a:path w="146685" h="15239">
                <a:moveTo>
                  <a:pt x="146685" y="15240"/>
                </a:moveTo>
                <a:lnTo>
                  <a:pt x="0" y="15240"/>
                </a:lnTo>
                <a:lnTo>
                  <a:pt x="1270" y="13969"/>
                </a:lnTo>
                <a:lnTo>
                  <a:pt x="3175" y="12699"/>
                </a:lnTo>
                <a:lnTo>
                  <a:pt x="6985" y="8889"/>
                </a:lnTo>
                <a:lnTo>
                  <a:pt x="8890" y="7619"/>
                </a:lnTo>
                <a:lnTo>
                  <a:pt x="10160" y="6984"/>
                </a:lnTo>
                <a:lnTo>
                  <a:pt x="12065" y="5714"/>
                </a:lnTo>
                <a:lnTo>
                  <a:pt x="14605" y="3174"/>
                </a:lnTo>
                <a:lnTo>
                  <a:pt x="16510" y="2539"/>
                </a:lnTo>
                <a:lnTo>
                  <a:pt x="17780" y="1269"/>
                </a:lnTo>
                <a:lnTo>
                  <a:pt x="19684" y="0"/>
                </a:lnTo>
                <a:lnTo>
                  <a:pt x="127000" y="0"/>
                </a:lnTo>
                <a:lnTo>
                  <a:pt x="128905" y="1269"/>
                </a:lnTo>
                <a:lnTo>
                  <a:pt x="130175" y="2539"/>
                </a:lnTo>
                <a:lnTo>
                  <a:pt x="132080" y="3174"/>
                </a:lnTo>
                <a:lnTo>
                  <a:pt x="134620" y="5714"/>
                </a:lnTo>
                <a:lnTo>
                  <a:pt x="136525" y="6984"/>
                </a:lnTo>
                <a:lnTo>
                  <a:pt x="137795" y="7619"/>
                </a:lnTo>
                <a:lnTo>
                  <a:pt x="139700" y="8889"/>
                </a:lnTo>
                <a:lnTo>
                  <a:pt x="143510" y="12699"/>
                </a:lnTo>
                <a:lnTo>
                  <a:pt x="145415" y="13969"/>
                </a:lnTo>
                <a:lnTo>
                  <a:pt x="146685" y="15240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9" name="object 529"/>
          <p:cNvSpPr/>
          <p:nvPr/>
        </p:nvSpPr>
        <p:spPr>
          <a:xfrm>
            <a:off x="2880359" y="3995420"/>
            <a:ext cx="107314" cy="14604"/>
          </a:xfrm>
          <a:custGeom>
            <a:avLst/>
            <a:gdLst/>
            <a:ahLst/>
            <a:cxnLst/>
            <a:rect l="l" t="t" r="r" b="b"/>
            <a:pathLst>
              <a:path w="107314" h="14604">
                <a:moveTo>
                  <a:pt x="64769" y="634"/>
                </a:moveTo>
                <a:lnTo>
                  <a:pt x="42544" y="634"/>
                </a:lnTo>
                <a:lnTo>
                  <a:pt x="44449" y="0"/>
                </a:lnTo>
                <a:lnTo>
                  <a:pt x="62864" y="0"/>
                </a:lnTo>
                <a:lnTo>
                  <a:pt x="64769" y="634"/>
                </a:lnTo>
                <a:close/>
              </a:path>
              <a:path w="107314" h="14604">
                <a:moveTo>
                  <a:pt x="70484" y="1269"/>
                </a:moveTo>
                <a:lnTo>
                  <a:pt x="36829" y="1269"/>
                </a:lnTo>
                <a:lnTo>
                  <a:pt x="38734" y="634"/>
                </a:lnTo>
                <a:lnTo>
                  <a:pt x="68579" y="634"/>
                </a:lnTo>
                <a:lnTo>
                  <a:pt x="70484" y="1269"/>
                </a:lnTo>
                <a:close/>
              </a:path>
              <a:path w="107314" h="14604">
                <a:moveTo>
                  <a:pt x="76199" y="2539"/>
                </a:moveTo>
                <a:lnTo>
                  <a:pt x="31114" y="2539"/>
                </a:lnTo>
                <a:lnTo>
                  <a:pt x="34924" y="1269"/>
                </a:lnTo>
                <a:lnTo>
                  <a:pt x="72389" y="1269"/>
                </a:lnTo>
                <a:lnTo>
                  <a:pt x="76199" y="2539"/>
                </a:lnTo>
                <a:close/>
              </a:path>
              <a:path w="107314" h="14604">
                <a:moveTo>
                  <a:pt x="83184" y="4444"/>
                </a:moveTo>
                <a:lnTo>
                  <a:pt x="24129" y="4444"/>
                </a:lnTo>
                <a:lnTo>
                  <a:pt x="29844" y="2539"/>
                </a:lnTo>
                <a:lnTo>
                  <a:pt x="78104" y="2539"/>
                </a:lnTo>
                <a:lnTo>
                  <a:pt x="79374" y="3174"/>
                </a:lnTo>
                <a:lnTo>
                  <a:pt x="83184" y="4444"/>
                </a:lnTo>
                <a:close/>
              </a:path>
              <a:path w="107314" h="14604">
                <a:moveTo>
                  <a:pt x="107314" y="14604"/>
                </a:moveTo>
                <a:lnTo>
                  <a:pt x="0" y="14604"/>
                </a:lnTo>
                <a:lnTo>
                  <a:pt x="1904" y="13969"/>
                </a:lnTo>
                <a:lnTo>
                  <a:pt x="3174" y="12699"/>
                </a:lnTo>
                <a:lnTo>
                  <a:pt x="5079" y="12064"/>
                </a:lnTo>
                <a:lnTo>
                  <a:pt x="6349" y="11429"/>
                </a:lnTo>
                <a:lnTo>
                  <a:pt x="8254" y="10159"/>
                </a:lnTo>
                <a:lnTo>
                  <a:pt x="12064" y="8889"/>
                </a:lnTo>
                <a:lnTo>
                  <a:pt x="13334" y="8254"/>
                </a:lnTo>
                <a:lnTo>
                  <a:pt x="15239" y="6984"/>
                </a:lnTo>
                <a:lnTo>
                  <a:pt x="19049" y="5714"/>
                </a:lnTo>
                <a:lnTo>
                  <a:pt x="20319" y="5079"/>
                </a:lnTo>
                <a:lnTo>
                  <a:pt x="22224" y="4444"/>
                </a:lnTo>
                <a:lnTo>
                  <a:pt x="85089" y="4444"/>
                </a:lnTo>
                <a:lnTo>
                  <a:pt x="88899" y="5714"/>
                </a:lnTo>
                <a:lnTo>
                  <a:pt x="90169" y="6349"/>
                </a:lnTo>
                <a:lnTo>
                  <a:pt x="92074" y="6984"/>
                </a:lnTo>
                <a:lnTo>
                  <a:pt x="93979" y="8254"/>
                </a:lnTo>
                <a:lnTo>
                  <a:pt x="95884" y="8889"/>
                </a:lnTo>
                <a:lnTo>
                  <a:pt x="97154" y="9524"/>
                </a:lnTo>
                <a:lnTo>
                  <a:pt x="99059" y="10159"/>
                </a:lnTo>
                <a:lnTo>
                  <a:pt x="100964" y="11429"/>
                </a:lnTo>
                <a:lnTo>
                  <a:pt x="102234" y="12064"/>
                </a:lnTo>
                <a:lnTo>
                  <a:pt x="104139" y="12699"/>
                </a:lnTo>
                <a:lnTo>
                  <a:pt x="105409" y="13969"/>
                </a:lnTo>
                <a:lnTo>
                  <a:pt x="107314" y="14604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0" name="object 530"/>
          <p:cNvSpPr txBox="1"/>
          <p:nvPr/>
        </p:nvSpPr>
        <p:spPr>
          <a:xfrm>
            <a:off x="2864485" y="4001134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31" name="object 531"/>
          <p:cNvSpPr/>
          <p:nvPr/>
        </p:nvSpPr>
        <p:spPr>
          <a:xfrm>
            <a:off x="85440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2" name="object 532"/>
          <p:cNvSpPr/>
          <p:nvPr/>
        </p:nvSpPr>
        <p:spPr>
          <a:xfrm>
            <a:off x="854400" y="381825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3" name="object 533"/>
          <p:cNvSpPr/>
          <p:nvPr/>
        </p:nvSpPr>
        <p:spPr>
          <a:xfrm>
            <a:off x="2868295" y="3818254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4" name="object 534"/>
          <p:cNvSpPr/>
          <p:nvPr/>
        </p:nvSpPr>
        <p:spPr>
          <a:xfrm>
            <a:off x="2868295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5" name="object 535"/>
          <p:cNvSpPr/>
          <p:nvPr/>
        </p:nvSpPr>
        <p:spPr>
          <a:xfrm>
            <a:off x="85440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6" name="object 536"/>
          <p:cNvSpPr/>
          <p:nvPr/>
        </p:nvSpPr>
        <p:spPr>
          <a:xfrm>
            <a:off x="854400" y="381762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7" name="object 537"/>
          <p:cNvSpPr/>
          <p:nvPr/>
        </p:nvSpPr>
        <p:spPr>
          <a:xfrm>
            <a:off x="2867660" y="381762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8" name="object 538"/>
          <p:cNvSpPr/>
          <p:nvPr/>
        </p:nvSpPr>
        <p:spPr>
          <a:xfrm>
            <a:off x="2867660" y="343440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9" name="object 539"/>
          <p:cNvSpPr txBox="1"/>
          <p:nvPr/>
        </p:nvSpPr>
        <p:spPr>
          <a:xfrm>
            <a:off x="854710" y="3434715"/>
            <a:ext cx="2089150" cy="45910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07314" rIns="0" bIns="0" rtlCol="0" vert="horz">
            <a:spAutoFit/>
          </a:bodyPr>
          <a:lstStyle/>
          <a:p>
            <a:pPr marL="482600">
              <a:lnSpc>
                <a:spcPct val="100000"/>
              </a:lnSpc>
              <a:spcBef>
                <a:spcPts val="844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ServletRequest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40" name="object 540"/>
          <p:cNvSpPr/>
          <p:nvPr/>
        </p:nvSpPr>
        <p:spPr>
          <a:xfrm>
            <a:off x="82709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76509"/>
                </a:moveTo>
                <a:lnTo>
                  <a:pt x="76509" y="76509"/>
                </a:lnTo>
                <a:lnTo>
                  <a:pt x="76509" y="0"/>
                </a:ln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1" name="object 541"/>
          <p:cNvSpPr/>
          <p:nvPr/>
        </p:nvSpPr>
        <p:spPr>
          <a:xfrm>
            <a:off x="827095" y="56756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76509"/>
                </a:moveTo>
                <a:lnTo>
                  <a:pt x="76509" y="0"/>
                </a:lnTo>
                <a:lnTo>
                  <a:pt x="0" y="0"/>
                </a:ln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2" name="object 542"/>
          <p:cNvSpPr/>
          <p:nvPr/>
        </p:nvSpPr>
        <p:spPr>
          <a:xfrm>
            <a:off x="2839720" y="5675629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0"/>
                </a:moveTo>
                <a:lnTo>
                  <a:pt x="0" y="0"/>
                </a:lnTo>
                <a:lnTo>
                  <a:pt x="0" y="76509"/>
                </a:ln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3" name="object 543"/>
          <p:cNvSpPr/>
          <p:nvPr/>
        </p:nvSpPr>
        <p:spPr>
          <a:xfrm>
            <a:off x="2839720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0"/>
                </a:moveTo>
                <a:lnTo>
                  <a:pt x="0" y="76509"/>
                </a:lnTo>
                <a:lnTo>
                  <a:pt x="76509" y="76509"/>
                </a:ln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  <a:close/>
              </a:path>
            </a:pathLst>
          </a:custGeom>
          <a:solidFill>
            <a:srgbClr val="7030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4" name="object 544"/>
          <p:cNvSpPr/>
          <p:nvPr/>
        </p:nvSpPr>
        <p:spPr>
          <a:xfrm>
            <a:off x="82709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76509" y="0"/>
                </a:moveTo>
                <a:lnTo>
                  <a:pt x="46824" y="6044"/>
                </a:lnTo>
                <a:lnTo>
                  <a:pt x="22494" y="22494"/>
                </a:lnTo>
                <a:lnTo>
                  <a:pt x="6044" y="46824"/>
                </a:lnTo>
                <a:lnTo>
                  <a:pt x="0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5" name="object 545"/>
          <p:cNvSpPr/>
          <p:nvPr/>
        </p:nvSpPr>
        <p:spPr>
          <a:xfrm>
            <a:off x="827095" y="56749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4" h="76835">
                <a:moveTo>
                  <a:pt x="0" y="0"/>
                </a:moveTo>
                <a:lnTo>
                  <a:pt x="6044" y="29684"/>
                </a:lnTo>
                <a:lnTo>
                  <a:pt x="22494" y="54014"/>
                </a:lnTo>
                <a:lnTo>
                  <a:pt x="46824" y="70464"/>
                </a:lnTo>
                <a:lnTo>
                  <a:pt x="76509" y="76509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6" name="object 546"/>
          <p:cNvSpPr/>
          <p:nvPr/>
        </p:nvSpPr>
        <p:spPr>
          <a:xfrm>
            <a:off x="2839085" y="5674995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0" y="76509"/>
                </a:moveTo>
                <a:lnTo>
                  <a:pt x="29684" y="70464"/>
                </a:lnTo>
                <a:lnTo>
                  <a:pt x="54014" y="54014"/>
                </a:lnTo>
                <a:lnTo>
                  <a:pt x="70464" y="29684"/>
                </a:lnTo>
                <a:lnTo>
                  <a:pt x="76509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7" name="object 547"/>
          <p:cNvSpPr/>
          <p:nvPr/>
        </p:nvSpPr>
        <p:spPr>
          <a:xfrm>
            <a:off x="2839085" y="5290510"/>
            <a:ext cx="76835" cy="76835"/>
          </a:xfrm>
          <a:custGeom>
            <a:avLst/>
            <a:gdLst/>
            <a:ahLst/>
            <a:cxnLst/>
            <a:rect l="l" t="t" r="r" b="b"/>
            <a:pathLst>
              <a:path w="76835" h="76835">
                <a:moveTo>
                  <a:pt x="76509" y="76509"/>
                </a:moveTo>
                <a:lnTo>
                  <a:pt x="70464" y="46824"/>
                </a:lnTo>
                <a:lnTo>
                  <a:pt x="54014" y="22494"/>
                </a:lnTo>
                <a:lnTo>
                  <a:pt x="29684" y="6044"/>
                </a:lnTo>
                <a:lnTo>
                  <a:pt x="0" y="0"/>
                </a:lnTo>
              </a:path>
            </a:pathLst>
          </a:custGeom>
          <a:ln w="9905">
            <a:solidFill>
              <a:srgbClr val="BD4A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8" name="object 548"/>
          <p:cNvSpPr txBox="1"/>
          <p:nvPr/>
        </p:nvSpPr>
        <p:spPr>
          <a:xfrm>
            <a:off x="827405" y="5290820"/>
            <a:ext cx="2087880" cy="460375"/>
          </a:xfrm>
          <a:prstGeom prst="rect">
            <a:avLst/>
          </a:prstGeom>
          <a:ln w="9525">
            <a:solidFill>
              <a:srgbClr val="BD4A46"/>
            </a:solidFill>
          </a:ln>
        </p:spPr>
        <p:txBody>
          <a:bodyPr wrap="square" lIns="0" tIns="111760" rIns="0" bIns="0" rtlCol="0" vert="horz">
            <a:spAutoFit/>
          </a:bodyPr>
          <a:lstStyle/>
          <a:p>
            <a:pPr marL="327660">
              <a:lnSpc>
                <a:spcPct val="100000"/>
              </a:lnSpc>
              <a:spcBef>
                <a:spcPts val="880"/>
              </a:spcBef>
            </a:pPr>
            <a:r>
              <a:rPr dirty="0" sz="1400" b="1">
                <a:solidFill>
                  <a:srgbClr val="FFFFFF"/>
                </a:solidFill>
                <a:latin typeface="Microsoft JhengHei"/>
                <a:cs typeface="Microsoft JhengHei"/>
              </a:rPr>
              <a:t>处理方法入参对象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549" name="object 549"/>
          <p:cNvSpPr/>
          <p:nvPr/>
        </p:nvSpPr>
        <p:spPr>
          <a:xfrm>
            <a:off x="3574415" y="5751195"/>
            <a:ext cx="74930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0" name="object 550"/>
          <p:cNvSpPr txBox="1"/>
          <p:nvPr/>
        </p:nvSpPr>
        <p:spPr>
          <a:xfrm>
            <a:off x="4384675" y="5736590"/>
            <a:ext cx="2647315" cy="657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614805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BindingResult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宋体"/>
                <a:cs typeface="宋体"/>
              </a:rPr>
              <a:t>处理方法的签名</a:t>
            </a:r>
            <a:endParaRPr sz="1200">
              <a:latin typeface="宋体"/>
              <a:cs typeface="宋体"/>
            </a:endParaRPr>
          </a:p>
        </p:txBody>
      </p:sp>
      <p:sp>
        <p:nvSpPr>
          <p:cNvPr id="551" name="object 551"/>
          <p:cNvSpPr/>
          <p:nvPr/>
        </p:nvSpPr>
        <p:spPr>
          <a:xfrm>
            <a:off x="2827655" y="4714240"/>
            <a:ext cx="711200" cy="528320"/>
          </a:xfrm>
          <a:custGeom>
            <a:avLst/>
            <a:gdLst/>
            <a:ahLst/>
            <a:cxnLst/>
            <a:rect l="l" t="t" r="r" b="b"/>
            <a:pathLst>
              <a:path w="711200" h="528320">
                <a:moveTo>
                  <a:pt x="0" y="528320"/>
                </a:moveTo>
                <a:lnTo>
                  <a:pt x="711200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2" name="object 552"/>
          <p:cNvSpPr/>
          <p:nvPr/>
        </p:nvSpPr>
        <p:spPr>
          <a:xfrm>
            <a:off x="3435350" y="4714240"/>
            <a:ext cx="103505" cy="96520"/>
          </a:xfrm>
          <a:custGeom>
            <a:avLst/>
            <a:gdLst/>
            <a:ahLst/>
            <a:cxnLst/>
            <a:rect l="l" t="t" r="r" b="b"/>
            <a:pathLst>
              <a:path w="103504" h="96520">
                <a:moveTo>
                  <a:pt x="103505" y="0"/>
                </a:moveTo>
                <a:lnTo>
                  <a:pt x="0" y="5080"/>
                </a:lnTo>
                <a:lnTo>
                  <a:pt x="103505" y="0"/>
                </a:lnTo>
                <a:lnTo>
                  <a:pt x="68580" y="96520"/>
                </a:lnTo>
                <a:lnTo>
                  <a:pt x="103505" y="0"/>
                </a:lnTo>
              </a:path>
            </a:pathLst>
          </a:custGeom>
          <a:ln w="38100">
            <a:solidFill>
              <a:srgbClr val="4E80B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3" name="object 553"/>
          <p:cNvSpPr/>
          <p:nvPr/>
        </p:nvSpPr>
        <p:spPr>
          <a:xfrm>
            <a:off x="2994660" y="5213032"/>
            <a:ext cx="83185" cy="0"/>
          </a:xfrm>
          <a:custGeom>
            <a:avLst/>
            <a:gdLst/>
            <a:ahLst/>
            <a:cxnLst/>
            <a:rect l="l" t="t" r="r" b="b"/>
            <a:pathLst>
              <a:path w="83185" h="0">
                <a:moveTo>
                  <a:pt x="0" y="0"/>
                </a:moveTo>
                <a:lnTo>
                  <a:pt x="83183" y="0"/>
                </a:lnTo>
              </a:path>
            </a:pathLst>
          </a:custGeom>
          <a:ln w="4445">
            <a:solidFill>
              <a:srgbClr val="5B407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4" name="object 554"/>
          <p:cNvSpPr/>
          <p:nvPr/>
        </p:nvSpPr>
        <p:spPr>
          <a:xfrm>
            <a:off x="2986404" y="5206365"/>
            <a:ext cx="100330" cy="0"/>
          </a:xfrm>
          <a:custGeom>
            <a:avLst/>
            <a:gdLst/>
            <a:ahLst/>
            <a:cxnLst/>
            <a:rect l="l" t="t" r="r" b="b"/>
            <a:pathLst>
              <a:path w="100330" h="0">
                <a:moveTo>
                  <a:pt x="0" y="0"/>
                </a:moveTo>
                <a:lnTo>
                  <a:pt x="10032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5" name="object 555"/>
          <p:cNvSpPr/>
          <p:nvPr/>
        </p:nvSpPr>
        <p:spPr>
          <a:xfrm>
            <a:off x="2988627" y="5207634"/>
            <a:ext cx="95250" cy="0"/>
          </a:xfrm>
          <a:custGeom>
            <a:avLst/>
            <a:gdLst/>
            <a:ahLst/>
            <a:cxnLst/>
            <a:rect l="l" t="t" r="r" b="b"/>
            <a:pathLst>
              <a:path w="95250" h="0">
                <a:moveTo>
                  <a:pt x="0" y="0"/>
                </a:moveTo>
                <a:lnTo>
                  <a:pt x="9524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6" name="object 556"/>
          <p:cNvSpPr/>
          <p:nvPr/>
        </p:nvSpPr>
        <p:spPr>
          <a:xfrm>
            <a:off x="2991484" y="5208904"/>
            <a:ext cx="90170" cy="0"/>
          </a:xfrm>
          <a:custGeom>
            <a:avLst/>
            <a:gdLst/>
            <a:ahLst/>
            <a:cxnLst/>
            <a:rect l="l" t="t" r="r" b="b"/>
            <a:pathLst>
              <a:path w="90169" h="0">
                <a:moveTo>
                  <a:pt x="0" y="0"/>
                </a:moveTo>
                <a:lnTo>
                  <a:pt x="9016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7" name="object 557"/>
          <p:cNvSpPr/>
          <p:nvPr/>
        </p:nvSpPr>
        <p:spPr>
          <a:xfrm>
            <a:off x="2993707" y="5210175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 h="0">
                <a:moveTo>
                  <a:pt x="0" y="0"/>
                </a:moveTo>
                <a:lnTo>
                  <a:pt x="85089" y="0"/>
                </a:lnTo>
              </a:path>
            </a:pathLst>
          </a:custGeom>
          <a:ln w="3175">
            <a:solidFill>
              <a:srgbClr val="5D41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8" name="object 558"/>
          <p:cNvSpPr/>
          <p:nvPr/>
        </p:nvSpPr>
        <p:spPr>
          <a:xfrm>
            <a:off x="2978150" y="520350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5" h="0">
                <a:moveTo>
                  <a:pt x="0" y="0"/>
                </a:moveTo>
                <a:lnTo>
                  <a:pt x="116203" y="0"/>
                </a:lnTo>
              </a:path>
            </a:pathLst>
          </a:custGeom>
          <a:ln w="4445">
            <a:solidFill>
              <a:srgbClr val="5E41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9" name="object 559"/>
          <p:cNvSpPr/>
          <p:nvPr/>
        </p:nvSpPr>
        <p:spPr>
          <a:xfrm>
            <a:off x="2973070" y="5199062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 h="0">
                <a:moveTo>
                  <a:pt x="0" y="0"/>
                </a:moveTo>
                <a:lnTo>
                  <a:pt x="126999" y="0"/>
                </a:lnTo>
              </a:path>
            </a:pathLst>
          </a:custGeom>
          <a:ln w="4444">
            <a:solidFill>
              <a:srgbClr val="5E43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0" name="object 560"/>
          <p:cNvSpPr/>
          <p:nvPr/>
        </p:nvSpPr>
        <p:spPr>
          <a:xfrm>
            <a:off x="2967355" y="5194300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 h="0">
                <a:moveTo>
                  <a:pt x="0" y="0"/>
                </a:moveTo>
                <a:lnTo>
                  <a:pt x="138429" y="0"/>
                </a:lnTo>
              </a:path>
            </a:pathLst>
          </a:custGeom>
          <a:ln w="5080">
            <a:solidFill>
              <a:srgbClr val="5F43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1" name="object 561"/>
          <p:cNvSpPr/>
          <p:nvPr/>
        </p:nvSpPr>
        <p:spPr>
          <a:xfrm>
            <a:off x="2962275" y="5189537"/>
            <a:ext cx="147955" cy="0"/>
          </a:xfrm>
          <a:custGeom>
            <a:avLst/>
            <a:gdLst/>
            <a:ahLst/>
            <a:cxnLst/>
            <a:rect l="l" t="t" r="r" b="b"/>
            <a:pathLst>
              <a:path w="147955" h="0">
                <a:moveTo>
                  <a:pt x="0" y="0"/>
                </a:moveTo>
                <a:lnTo>
                  <a:pt x="147954" y="0"/>
                </a:lnTo>
              </a:path>
            </a:pathLst>
          </a:custGeom>
          <a:ln w="4445">
            <a:solidFill>
              <a:srgbClr val="5F44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2" name="object 562"/>
          <p:cNvSpPr/>
          <p:nvPr/>
        </p:nvSpPr>
        <p:spPr>
          <a:xfrm>
            <a:off x="2958041" y="5184775"/>
            <a:ext cx="157480" cy="0"/>
          </a:xfrm>
          <a:custGeom>
            <a:avLst/>
            <a:gdLst/>
            <a:ahLst/>
            <a:cxnLst/>
            <a:rect l="l" t="t" r="r" b="b"/>
            <a:pathLst>
              <a:path w="157480" h="0">
                <a:moveTo>
                  <a:pt x="0" y="0"/>
                </a:moveTo>
                <a:lnTo>
                  <a:pt x="157056" y="0"/>
                </a:lnTo>
              </a:path>
            </a:pathLst>
          </a:custGeom>
          <a:ln w="5080">
            <a:solidFill>
              <a:srgbClr val="60448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3" name="object 563"/>
          <p:cNvSpPr/>
          <p:nvPr/>
        </p:nvSpPr>
        <p:spPr>
          <a:xfrm>
            <a:off x="2954654" y="5180012"/>
            <a:ext cx="163195" cy="0"/>
          </a:xfrm>
          <a:custGeom>
            <a:avLst/>
            <a:gdLst/>
            <a:ahLst/>
            <a:cxnLst/>
            <a:rect l="l" t="t" r="r" b="b"/>
            <a:pathLst>
              <a:path w="163194" h="0">
                <a:moveTo>
                  <a:pt x="0" y="0"/>
                </a:moveTo>
                <a:lnTo>
                  <a:pt x="163194" y="0"/>
                </a:lnTo>
              </a:path>
            </a:pathLst>
          </a:custGeom>
          <a:ln w="4445">
            <a:solidFill>
              <a:srgbClr val="60458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4" name="object 564"/>
          <p:cNvSpPr/>
          <p:nvPr/>
        </p:nvSpPr>
        <p:spPr>
          <a:xfrm>
            <a:off x="2951479" y="5175567"/>
            <a:ext cx="170180" cy="0"/>
          </a:xfrm>
          <a:custGeom>
            <a:avLst/>
            <a:gdLst/>
            <a:ahLst/>
            <a:cxnLst/>
            <a:rect l="l" t="t" r="r" b="b"/>
            <a:pathLst>
              <a:path w="170180" h="0">
                <a:moveTo>
                  <a:pt x="0" y="0"/>
                </a:moveTo>
                <a:lnTo>
                  <a:pt x="170179" y="0"/>
                </a:lnTo>
              </a:path>
            </a:pathLst>
          </a:custGeom>
          <a:ln w="4444">
            <a:solidFill>
              <a:srgbClr val="61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5" name="object 565"/>
          <p:cNvSpPr/>
          <p:nvPr/>
        </p:nvSpPr>
        <p:spPr>
          <a:xfrm>
            <a:off x="2947669" y="5170804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4" y="0"/>
                </a:lnTo>
              </a:path>
            </a:pathLst>
          </a:custGeom>
          <a:ln w="5079">
            <a:solidFill>
              <a:srgbClr val="6346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6" name="object 566"/>
          <p:cNvSpPr/>
          <p:nvPr/>
        </p:nvSpPr>
        <p:spPr>
          <a:xfrm>
            <a:off x="2945341" y="5166042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 h="0">
                <a:moveTo>
                  <a:pt x="0" y="0"/>
                </a:moveTo>
                <a:lnTo>
                  <a:pt x="182244" y="0"/>
                </a:lnTo>
              </a:path>
            </a:pathLst>
          </a:custGeom>
          <a:ln w="4445">
            <a:solidFill>
              <a:srgbClr val="64468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7" name="object 567"/>
          <p:cNvSpPr/>
          <p:nvPr/>
        </p:nvSpPr>
        <p:spPr>
          <a:xfrm>
            <a:off x="2943224" y="5161597"/>
            <a:ext cx="186690" cy="0"/>
          </a:xfrm>
          <a:custGeom>
            <a:avLst/>
            <a:gdLst/>
            <a:ahLst/>
            <a:cxnLst/>
            <a:rect l="l" t="t" r="r" b="b"/>
            <a:pathLst>
              <a:path w="186689" h="0">
                <a:moveTo>
                  <a:pt x="0" y="0"/>
                </a:moveTo>
                <a:lnTo>
                  <a:pt x="186689" y="0"/>
                </a:lnTo>
              </a:path>
            </a:pathLst>
          </a:custGeom>
          <a:ln w="4445">
            <a:solidFill>
              <a:srgbClr val="6446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8" name="object 568"/>
          <p:cNvSpPr/>
          <p:nvPr/>
        </p:nvSpPr>
        <p:spPr>
          <a:xfrm>
            <a:off x="2940684" y="5156834"/>
            <a:ext cx="191770" cy="0"/>
          </a:xfrm>
          <a:custGeom>
            <a:avLst/>
            <a:gdLst/>
            <a:ahLst/>
            <a:cxnLst/>
            <a:rect l="l" t="t" r="r" b="b"/>
            <a:pathLst>
              <a:path w="191769" h="0">
                <a:moveTo>
                  <a:pt x="0" y="0"/>
                </a:moveTo>
                <a:lnTo>
                  <a:pt x="191769" y="0"/>
                </a:lnTo>
              </a:path>
            </a:pathLst>
          </a:custGeom>
          <a:ln w="5079">
            <a:solidFill>
              <a:srgbClr val="6547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9" name="object 569"/>
          <p:cNvSpPr/>
          <p:nvPr/>
        </p:nvSpPr>
        <p:spPr>
          <a:xfrm>
            <a:off x="2938568" y="5152072"/>
            <a:ext cx="195580" cy="0"/>
          </a:xfrm>
          <a:custGeom>
            <a:avLst/>
            <a:gdLst/>
            <a:ahLst/>
            <a:cxnLst/>
            <a:rect l="l" t="t" r="r" b="b"/>
            <a:pathLst>
              <a:path w="195580" h="0">
                <a:moveTo>
                  <a:pt x="0" y="0"/>
                </a:moveTo>
                <a:lnTo>
                  <a:pt x="195368" y="0"/>
                </a:lnTo>
              </a:path>
            </a:pathLst>
          </a:custGeom>
          <a:ln w="4445">
            <a:solidFill>
              <a:srgbClr val="66478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0" name="object 570"/>
          <p:cNvSpPr/>
          <p:nvPr/>
        </p:nvSpPr>
        <p:spPr>
          <a:xfrm>
            <a:off x="2936874" y="514731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 h="0">
                <a:moveTo>
                  <a:pt x="0" y="0"/>
                </a:moveTo>
                <a:lnTo>
                  <a:pt x="199389" y="0"/>
                </a:lnTo>
              </a:path>
            </a:pathLst>
          </a:custGeom>
          <a:ln w="5080">
            <a:solidFill>
              <a:srgbClr val="66488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1" name="object 571"/>
          <p:cNvSpPr/>
          <p:nvPr/>
        </p:nvSpPr>
        <p:spPr>
          <a:xfrm>
            <a:off x="2935393" y="5142547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353" y="0"/>
                </a:lnTo>
              </a:path>
            </a:pathLst>
          </a:custGeom>
          <a:ln w="4445">
            <a:solidFill>
              <a:srgbClr val="66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2" name="object 572"/>
          <p:cNvSpPr/>
          <p:nvPr/>
        </p:nvSpPr>
        <p:spPr>
          <a:xfrm>
            <a:off x="2933911" y="5138102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 h="0">
                <a:moveTo>
                  <a:pt x="0" y="0"/>
                </a:moveTo>
                <a:lnTo>
                  <a:pt x="204681" y="0"/>
                </a:lnTo>
              </a:path>
            </a:pathLst>
          </a:custGeom>
          <a:ln w="4445">
            <a:solidFill>
              <a:srgbClr val="674A8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3" name="object 573"/>
          <p:cNvSpPr/>
          <p:nvPr/>
        </p:nvSpPr>
        <p:spPr>
          <a:xfrm>
            <a:off x="2932853" y="5133340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221" y="0"/>
                </a:lnTo>
              </a:path>
            </a:pathLst>
          </a:custGeom>
          <a:ln w="5080">
            <a:solidFill>
              <a:srgbClr val="684B8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4" name="object 574"/>
          <p:cNvSpPr/>
          <p:nvPr/>
        </p:nvSpPr>
        <p:spPr>
          <a:xfrm>
            <a:off x="2932112" y="5128259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279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5" name="object 575"/>
          <p:cNvSpPr/>
          <p:nvPr/>
        </p:nvSpPr>
        <p:spPr>
          <a:xfrm>
            <a:off x="2932641" y="5130165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433" y="0"/>
                </a:lnTo>
              </a:path>
            </a:pathLst>
          </a:custGeom>
          <a:ln w="3175">
            <a:solidFill>
              <a:srgbClr val="6A4B8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6" name="object 576"/>
          <p:cNvSpPr/>
          <p:nvPr/>
        </p:nvSpPr>
        <p:spPr>
          <a:xfrm>
            <a:off x="2931159" y="512254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7" name="object 577"/>
          <p:cNvSpPr/>
          <p:nvPr/>
        </p:nvSpPr>
        <p:spPr>
          <a:xfrm>
            <a:off x="2931371" y="5123815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973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8" name="object 578"/>
          <p:cNvSpPr/>
          <p:nvPr/>
        </p:nvSpPr>
        <p:spPr>
          <a:xfrm>
            <a:off x="2931794" y="512572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338" y="0"/>
                </a:lnTo>
              </a:path>
            </a:pathLst>
          </a:custGeom>
          <a:ln w="3175">
            <a:solidFill>
              <a:srgbClr val="6A4C9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9" name="object 579"/>
          <p:cNvSpPr/>
          <p:nvPr/>
        </p:nvSpPr>
        <p:spPr>
          <a:xfrm>
            <a:off x="2930524" y="511810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878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0" name="object 580"/>
          <p:cNvSpPr/>
          <p:nvPr/>
        </p:nvSpPr>
        <p:spPr>
          <a:xfrm>
            <a:off x="2930736" y="5120004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243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1" name="object 581"/>
          <p:cNvSpPr/>
          <p:nvPr/>
        </p:nvSpPr>
        <p:spPr>
          <a:xfrm>
            <a:off x="2931159" y="512127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819" y="0"/>
                </a:lnTo>
              </a:path>
            </a:pathLst>
          </a:custGeom>
          <a:ln w="3175">
            <a:solidFill>
              <a:srgbClr val="6B4C9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2" name="object 582"/>
          <p:cNvSpPr/>
          <p:nvPr/>
        </p:nvSpPr>
        <p:spPr>
          <a:xfrm>
            <a:off x="2930101" y="511365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513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3" name="object 583"/>
          <p:cNvSpPr/>
          <p:nvPr/>
        </p:nvSpPr>
        <p:spPr>
          <a:xfrm>
            <a:off x="2930524" y="5115559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4" name="object 584"/>
          <p:cNvSpPr/>
          <p:nvPr/>
        </p:nvSpPr>
        <p:spPr>
          <a:xfrm>
            <a:off x="2929889" y="510857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5" name="object 585"/>
          <p:cNvSpPr/>
          <p:nvPr/>
        </p:nvSpPr>
        <p:spPr>
          <a:xfrm>
            <a:off x="2929889" y="5109845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148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6" name="object 586"/>
          <p:cNvSpPr/>
          <p:nvPr/>
        </p:nvSpPr>
        <p:spPr>
          <a:xfrm>
            <a:off x="2929889" y="5111750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6C4C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7" name="object 587"/>
          <p:cNvSpPr/>
          <p:nvPr/>
        </p:nvSpPr>
        <p:spPr>
          <a:xfrm>
            <a:off x="2929889" y="5105082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4445">
            <a:solidFill>
              <a:srgbClr val="6C4D9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8" name="object 588"/>
          <p:cNvSpPr/>
          <p:nvPr/>
        </p:nvSpPr>
        <p:spPr>
          <a:xfrm>
            <a:off x="2929889" y="510063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4445">
            <a:solidFill>
              <a:srgbClr val="6D4E9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9" name="object 589"/>
          <p:cNvSpPr/>
          <p:nvPr/>
        </p:nvSpPr>
        <p:spPr>
          <a:xfrm>
            <a:off x="2929889" y="5095240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2936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0" name="object 590"/>
          <p:cNvSpPr/>
          <p:nvPr/>
        </p:nvSpPr>
        <p:spPr>
          <a:xfrm>
            <a:off x="2929889" y="5097779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 h="0">
                <a:moveTo>
                  <a:pt x="0" y="0"/>
                </a:moveTo>
                <a:lnTo>
                  <a:pt x="213359" y="0"/>
                </a:lnTo>
              </a:path>
            </a:pathLst>
          </a:custGeom>
          <a:ln w="3175">
            <a:solidFill>
              <a:srgbClr val="6E4E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1" name="object 591"/>
          <p:cNvSpPr/>
          <p:nvPr/>
        </p:nvSpPr>
        <p:spPr>
          <a:xfrm>
            <a:off x="2930524" y="5089525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2089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2" name="object 592"/>
          <p:cNvSpPr/>
          <p:nvPr/>
        </p:nvSpPr>
        <p:spPr>
          <a:xfrm>
            <a:off x="2930312" y="5091429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301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3" name="object 593"/>
          <p:cNvSpPr/>
          <p:nvPr/>
        </p:nvSpPr>
        <p:spPr>
          <a:xfrm>
            <a:off x="2929889" y="5093334"/>
            <a:ext cx="212725" cy="0"/>
          </a:xfrm>
          <a:custGeom>
            <a:avLst/>
            <a:gdLst/>
            <a:ahLst/>
            <a:cxnLst/>
            <a:rect l="l" t="t" r="r" b="b"/>
            <a:pathLst>
              <a:path w="212725" h="0">
                <a:moveTo>
                  <a:pt x="0" y="0"/>
                </a:moveTo>
                <a:lnTo>
                  <a:pt x="212724" y="0"/>
                </a:lnTo>
              </a:path>
            </a:pathLst>
          </a:custGeom>
          <a:ln w="3175">
            <a:solidFill>
              <a:srgbClr val="70509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4" name="object 594"/>
          <p:cNvSpPr/>
          <p:nvPr/>
        </p:nvSpPr>
        <p:spPr>
          <a:xfrm>
            <a:off x="2930948" y="5085079"/>
            <a:ext cx="211454" cy="0"/>
          </a:xfrm>
          <a:custGeom>
            <a:avLst/>
            <a:gdLst/>
            <a:ahLst/>
            <a:cxnLst/>
            <a:rect l="l" t="t" r="r" b="b"/>
            <a:pathLst>
              <a:path w="211455" h="0">
                <a:moveTo>
                  <a:pt x="0" y="0"/>
                </a:moveTo>
                <a:lnTo>
                  <a:pt x="211031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5" name="object 595"/>
          <p:cNvSpPr/>
          <p:nvPr/>
        </p:nvSpPr>
        <p:spPr>
          <a:xfrm>
            <a:off x="2930524" y="5087620"/>
            <a:ext cx="212090" cy="0"/>
          </a:xfrm>
          <a:custGeom>
            <a:avLst/>
            <a:gdLst/>
            <a:ahLst/>
            <a:cxnLst/>
            <a:rect l="l" t="t" r="r" b="b"/>
            <a:pathLst>
              <a:path w="212089" h="0">
                <a:moveTo>
                  <a:pt x="0" y="0"/>
                </a:moveTo>
                <a:lnTo>
                  <a:pt x="211772" y="0"/>
                </a:lnTo>
              </a:path>
            </a:pathLst>
          </a:custGeom>
          <a:ln w="3175">
            <a:solidFill>
              <a:srgbClr val="7050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6" name="object 596"/>
          <p:cNvSpPr/>
          <p:nvPr/>
        </p:nvSpPr>
        <p:spPr>
          <a:xfrm>
            <a:off x="2931583" y="5081270"/>
            <a:ext cx="210185" cy="0"/>
          </a:xfrm>
          <a:custGeom>
            <a:avLst/>
            <a:gdLst/>
            <a:ahLst/>
            <a:cxnLst/>
            <a:rect l="l" t="t" r="r" b="b"/>
            <a:pathLst>
              <a:path w="210185" h="0">
                <a:moveTo>
                  <a:pt x="0" y="0"/>
                </a:moveTo>
                <a:lnTo>
                  <a:pt x="209761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7" name="object 597"/>
          <p:cNvSpPr/>
          <p:nvPr/>
        </p:nvSpPr>
        <p:spPr>
          <a:xfrm>
            <a:off x="2931159" y="5083175"/>
            <a:ext cx="210820" cy="0"/>
          </a:xfrm>
          <a:custGeom>
            <a:avLst/>
            <a:gdLst/>
            <a:ahLst/>
            <a:cxnLst/>
            <a:rect l="l" t="t" r="r" b="b"/>
            <a:pathLst>
              <a:path w="210819" h="0">
                <a:moveTo>
                  <a:pt x="0" y="0"/>
                </a:moveTo>
                <a:lnTo>
                  <a:pt x="210396" y="0"/>
                </a:lnTo>
              </a:path>
            </a:pathLst>
          </a:custGeom>
          <a:ln w="3175">
            <a:solidFill>
              <a:srgbClr val="71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8" name="object 598"/>
          <p:cNvSpPr/>
          <p:nvPr/>
        </p:nvSpPr>
        <p:spPr>
          <a:xfrm>
            <a:off x="2932853" y="5075554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4" h="0">
                <a:moveTo>
                  <a:pt x="0" y="0"/>
                </a:moveTo>
                <a:lnTo>
                  <a:pt x="207221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9" name="object 599"/>
          <p:cNvSpPr/>
          <p:nvPr/>
        </p:nvSpPr>
        <p:spPr>
          <a:xfrm>
            <a:off x="2932218" y="5077459"/>
            <a:ext cx="208279" cy="0"/>
          </a:xfrm>
          <a:custGeom>
            <a:avLst/>
            <a:gdLst/>
            <a:ahLst/>
            <a:cxnLst/>
            <a:rect l="l" t="t" r="r" b="b"/>
            <a:pathLst>
              <a:path w="208280" h="0">
                <a:moveTo>
                  <a:pt x="0" y="0"/>
                </a:moveTo>
                <a:lnTo>
                  <a:pt x="208068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0" name="object 600"/>
          <p:cNvSpPr/>
          <p:nvPr/>
        </p:nvSpPr>
        <p:spPr>
          <a:xfrm>
            <a:off x="2931794" y="5079365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 h="0">
                <a:moveTo>
                  <a:pt x="0" y="0"/>
                </a:moveTo>
                <a:lnTo>
                  <a:pt x="209126" y="0"/>
                </a:lnTo>
              </a:path>
            </a:pathLst>
          </a:custGeom>
          <a:ln w="3175">
            <a:solidFill>
              <a:srgbClr val="7251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1" name="object 601"/>
          <p:cNvSpPr/>
          <p:nvPr/>
        </p:nvSpPr>
        <p:spPr>
          <a:xfrm>
            <a:off x="2933487" y="5071109"/>
            <a:ext cx="205740" cy="0"/>
          </a:xfrm>
          <a:custGeom>
            <a:avLst/>
            <a:gdLst/>
            <a:ahLst/>
            <a:cxnLst/>
            <a:rect l="l" t="t" r="r" b="b"/>
            <a:pathLst>
              <a:path w="205739" h="0">
                <a:moveTo>
                  <a:pt x="0" y="0"/>
                </a:moveTo>
                <a:lnTo>
                  <a:pt x="205528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2" name="object 602"/>
          <p:cNvSpPr/>
          <p:nvPr/>
        </p:nvSpPr>
        <p:spPr>
          <a:xfrm>
            <a:off x="2933064" y="5073650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 h="0">
                <a:moveTo>
                  <a:pt x="0" y="0"/>
                </a:moveTo>
                <a:lnTo>
                  <a:pt x="206692" y="0"/>
                </a:lnTo>
              </a:path>
            </a:pathLst>
          </a:custGeom>
          <a:ln w="3175">
            <a:solidFill>
              <a:srgbClr val="72529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3" name="object 603"/>
          <p:cNvSpPr/>
          <p:nvPr/>
        </p:nvSpPr>
        <p:spPr>
          <a:xfrm>
            <a:off x="2933911" y="5067617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 h="0">
                <a:moveTo>
                  <a:pt x="0" y="0"/>
                </a:moveTo>
                <a:lnTo>
                  <a:pt x="204681" y="0"/>
                </a:lnTo>
              </a:path>
            </a:pathLst>
          </a:custGeom>
          <a:ln w="4445">
            <a:solidFill>
              <a:srgbClr val="7252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4" name="object 604"/>
          <p:cNvSpPr/>
          <p:nvPr/>
        </p:nvSpPr>
        <p:spPr>
          <a:xfrm>
            <a:off x="2935393" y="5063172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4" h="0">
                <a:moveTo>
                  <a:pt x="0" y="0"/>
                </a:moveTo>
                <a:lnTo>
                  <a:pt x="202353" y="0"/>
                </a:lnTo>
              </a:path>
            </a:pathLst>
          </a:custGeom>
          <a:ln w="4445">
            <a:solidFill>
              <a:srgbClr val="73529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5" name="object 605"/>
          <p:cNvSpPr/>
          <p:nvPr/>
        </p:nvSpPr>
        <p:spPr>
          <a:xfrm>
            <a:off x="2936874" y="5058410"/>
            <a:ext cx="199390" cy="0"/>
          </a:xfrm>
          <a:custGeom>
            <a:avLst/>
            <a:gdLst/>
            <a:ahLst/>
            <a:cxnLst/>
            <a:rect l="l" t="t" r="r" b="b"/>
            <a:pathLst>
              <a:path w="199389" h="0">
                <a:moveTo>
                  <a:pt x="0" y="0"/>
                </a:moveTo>
                <a:lnTo>
                  <a:pt x="199390" y="0"/>
                </a:lnTo>
              </a:path>
            </a:pathLst>
          </a:custGeom>
          <a:ln w="5080">
            <a:solidFill>
              <a:srgbClr val="7453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6" name="object 606"/>
          <p:cNvSpPr/>
          <p:nvPr/>
        </p:nvSpPr>
        <p:spPr>
          <a:xfrm>
            <a:off x="2938568" y="5053647"/>
            <a:ext cx="195580" cy="0"/>
          </a:xfrm>
          <a:custGeom>
            <a:avLst/>
            <a:gdLst/>
            <a:ahLst/>
            <a:cxnLst/>
            <a:rect l="l" t="t" r="r" b="b"/>
            <a:pathLst>
              <a:path w="195580" h="0">
                <a:moveTo>
                  <a:pt x="0" y="0"/>
                </a:moveTo>
                <a:lnTo>
                  <a:pt x="195368" y="0"/>
                </a:lnTo>
              </a:path>
            </a:pathLst>
          </a:custGeom>
          <a:ln w="4445">
            <a:solidFill>
              <a:srgbClr val="7653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7" name="object 607"/>
          <p:cNvSpPr/>
          <p:nvPr/>
        </p:nvSpPr>
        <p:spPr>
          <a:xfrm>
            <a:off x="2942377" y="5047615"/>
            <a:ext cx="187960" cy="0"/>
          </a:xfrm>
          <a:custGeom>
            <a:avLst/>
            <a:gdLst/>
            <a:ahLst/>
            <a:cxnLst/>
            <a:rect l="l" t="t" r="r" b="b"/>
            <a:pathLst>
              <a:path w="187960" h="0">
                <a:moveTo>
                  <a:pt x="0" y="0"/>
                </a:moveTo>
                <a:lnTo>
                  <a:pt x="187960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8" name="object 608"/>
          <p:cNvSpPr/>
          <p:nvPr/>
        </p:nvSpPr>
        <p:spPr>
          <a:xfrm>
            <a:off x="2941743" y="5048884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 h="0">
                <a:moveTo>
                  <a:pt x="0" y="0"/>
                </a:moveTo>
                <a:lnTo>
                  <a:pt x="189018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9" name="object 609"/>
          <p:cNvSpPr/>
          <p:nvPr/>
        </p:nvSpPr>
        <p:spPr>
          <a:xfrm>
            <a:off x="2941319" y="5050154"/>
            <a:ext cx="189865" cy="0"/>
          </a:xfrm>
          <a:custGeom>
            <a:avLst/>
            <a:gdLst/>
            <a:ahLst/>
            <a:cxnLst/>
            <a:rect l="l" t="t" r="r" b="b"/>
            <a:pathLst>
              <a:path w="189864" h="0">
                <a:moveTo>
                  <a:pt x="0" y="0"/>
                </a:moveTo>
                <a:lnTo>
                  <a:pt x="189864" y="0"/>
                </a:lnTo>
              </a:path>
            </a:pathLst>
          </a:custGeom>
          <a:ln w="3175">
            <a:solidFill>
              <a:srgbClr val="7654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0" name="object 610"/>
          <p:cNvSpPr/>
          <p:nvPr/>
        </p:nvSpPr>
        <p:spPr>
          <a:xfrm>
            <a:off x="2944706" y="504317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4" h="0">
                <a:moveTo>
                  <a:pt x="0" y="0"/>
                </a:moveTo>
                <a:lnTo>
                  <a:pt x="183515" y="0"/>
                </a:lnTo>
              </a:path>
            </a:pathLst>
          </a:custGeom>
          <a:ln w="317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1" name="object 611"/>
          <p:cNvSpPr/>
          <p:nvPr/>
        </p:nvSpPr>
        <p:spPr>
          <a:xfrm>
            <a:off x="2943648" y="5045075"/>
            <a:ext cx="185420" cy="0"/>
          </a:xfrm>
          <a:custGeom>
            <a:avLst/>
            <a:gdLst/>
            <a:ahLst/>
            <a:cxnLst/>
            <a:rect l="l" t="t" r="r" b="b"/>
            <a:pathLst>
              <a:path w="185419" h="0">
                <a:moveTo>
                  <a:pt x="0" y="0"/>
                </a:moveTo>
                <a:lnTo>
                  <a:pt x="185420" y="0"/>
                </a:lnTo>
              </a:path>
            </a:pathLst>
          </a:custGeom>
          <a:ln w="3175">
            <a:solidFill>
              <a:srgbClr val="7754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2" name="object 612"/>
          <p:cNvSpPr/>
          <p:nvPr/>
        </p:nvSpPr>
        <p:spPr>
          <a:xfrm>
            <a:off x="2945447" y="5039677"/>
            <a:ext cx="182245" cy="0"/>
          </a:xfrm>
          <a:custGeom>
            <a:avLst/>
            <a:gdLst/>
            <a:ahLst/>
            <a:cxnLst/>
            <a:rect l="l" t="t" r="r" b="b"/>
            <a:pathLst>
              <a:path w="182244" h="0">
                <a:moveTo>
                  <a:pt x="0" y="0"/>
                </a:moveTo>
                <a:lnTo>
                  <a:pt x="181927" y="0"/>
                </a:lnTo>
              </a:path>
            </a:pathLst>
          </a:custGeom>
          <a:ln w="4445">
            <a:solidFill>
              <a:srgbClr val="7855A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3" name="object 613"/>
          <p:cNvSpPr/>
          <p:nvPr/>
        </p:nvSpPr>
        <p:spPr>
          <a:xfrm>
            <a:off x="2947669" y="5034915"/>
            <a:ext cx="177165" cy="0"/>
          </a:xfrm>
          <a:custGeom>
            <a:avLst/>
            <a:gdLst/>
            <a:ahLst/>
            <a:cxnLst/>
            <a:rect l="l" t="t" r="r" b="b"/>
            <a:pathLst>
              <a:path w="177164" h="0">
                <a:moveTo>
                  <a:pt x="0" y="0"/>
                </a:moveTo>
                <a:lnTo>
                  <a:pt x="177165" y="0"/>
                </a:lnTo>
              </a:path>
            </a:pathLst>
          </a:custGeom>
          <a:ln w="5080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4" name="object 614"/>
          <p:cNvSpPr/>
          <p:nvPr/>
        </p:nvSpPr>
        <p:spPr>
          <a:xfrm>
            <a:off x="2951479" y="5024754"/>
            <a:ext cx="170180" cy="0"/>
          </a:xfrm>
          <a:custGeom>
            <a:avLst/>
            <a:gdLst/>
            <a:ahLst/>
            <a:cxnLst/>
            <a:rect l="l" t="t" r="r" b="b"/>
            <a:pathLst>
              <a:path w="170180" h="0">
                <a:moveTo>
                  <a:pt x="0" y="0"/>
                </a:moveTo>
                <a:lnTo>
                  <a:pt x="170179" y="0"/>
                </a:lnTo>
              </a:path>
            </a:pathLst>
          </a:custGeom>
          <a:ln w="15239">
            <a:solidFill>
              <a:srgbClr val="7957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5" name="object 615"/>
          <p:cNvSpPr/>
          <p:nvPr/>
        </p:nvSpPr>
        <p:spPr>
          <a:xfrm>
            <a:off x="2963544" y="5001260"/>
            <a:ext cx="145415" cy="15875"/>
          </a:xfrm>
          <a:custGeom>
            <a:avLst/>
            <a:gdLst/>
            <a:ahLst/>
            <a:cxnLst/>
            <a:rect l="l" t="t" r="r" b="b"/>
            <a:pathLst>
              <a:path w="145414" h="15875">
                <a:moveTo>
                  <a:pt x="145414" y="15874"/>
                </a:moveTo>
                <a:lnTo>
                  <a:pt x="0" y="15874"/>
                </a:lnTo>
                <a:lnTo>
                  <a:pt x="1269" y="14604"/>
                </a:lnTo>
                <a:lnTo>
                  <a:pt x="3174" y="13334"/>
                </a:lnTo>
                <a:lnTo>
                  <a:pt x="6984" y="9524"/>
                </a:lnTo>
                <a:lnTo>
                  <a:pt x="8889" y="8254"/>
                </a:lnTo>
                <a:lnTo>
                  <a:pt x="11429" y="5714"/>
                </a:lnTo>
                <a:lnTo>
                  <a:pt x="13334" y="4444"/>
                </a:lnTo>
                <a:lnTo>
                  <a:pt x="14604" y="3809"/>
                </a:lnTo>
                <a:lnTo>
                  <a:pt x="16509" y="2539"/>
                </a:lnTo>
                <a:lnTo>
                  <a:pt x="17779" y="1269"/>
                </a:lnTo>
                <a:lnTo>
                  <a:pt x="19684" y="634"/>
                </a:lnTo>
                <a:lnTo>
                  <a:pt x="20319" y="0"/>
                </a:lnTo>
                <a:lnTo>
                  <a:pt x="125412" y="0"/>
                </a:lnTo>
                <a:lnTo>
                  <a:pt x="126364" y="634"/>
                </a:lnTo>
                <a:lnTo>
                  <a:pt x="127634" y="1269"/>
                </a:lnTo>
                <a:lnTo>
                  <a:pt x="129539" y="2539"/>
                </a:lnTo>
                <a:lnTo>
                  <a:pt x="130809" y="3809"/>
                </a:lnTo>
                <a:lnTo>
                  <a:pt x="132714" y="4444"/>
                </a:lnTo>
                <a:lnTo>
                  <a:pt x="133984" y="5714"/>
                </a:lnTo>
                <a:lnTo>
                  <a:pt x="135889" y="6984"/>
                </a:lnTo>
                <a:lnTo>
                  <a:pt x="139699" y="10794"/>
                </a:lnTo>
                <a:lnTo>
                  <a:pt x="141604" y="12064"/>
                </a:lnTo>
                <a:lnTo>
                  <a:pt x="145414" y="15874"/>
                </a:lnTo>
                <a:close/>
              </a:path>
            </a:pathLst>
          </a:custGeom>
          <a:solidFill>
            <a:srgbClr val="795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6" name="object 616"/>
          <p:cNvSpPr/>
          <p:nvPr/>
        </p:nvSpPr>
        <p:spPr>
          <a:xfrm>
            <a:off x="2983864" y="4986019"/>
            <a:ext cx="105410" cy="15240"/>
          </a:xfrm>
          <a:custGeom>
            <a:avLst/>
            <a:gdLst/>
            <a:ahLst/>
            <a:cxnLst/>
            <a:rect l="l" t="t" r="r" b="b"/>
            <a:pathLst>
              <a:path w="105410" h="15239">
                <a:moveTo>
                  <a:pt x="61595" y="634"/>
                </a:moveTo>
                <a:lnTo>
                  <a:pt x="43180" y="634"/>
                </a:lnTo>
                <a:lnTo>
                  <a:pt x="45085" y="0"/>
                </a:lnTo>
                <a:lnTo>
                  <a:pt x="59690" y="0"/>
                </a:lnTo>
                <a:lnTo>
                  <a:pt x="61595" y="634"/>
                </a:lnTo>
                <a:close/>
              </a:path>
              <a:path w="105410" h="15239">
                <a:moveTo>
                  <a:pt x="67310" y="1269"/>
                </a:moveTo>
                <a:lnTo>
                  <a:pt x="37465" y="1269"/>
                </a:lnTo>
                <a:lnTo>
                  <a:pt x="39370" y="634"/>
                </a:lnTo>
                <a:lnTo>
                  <a:pt x="65405" y="634"/>
                </a:lnTo>
                <a:lnTo>
                  <a:pt x="67310" y="1269"/>
                </a:lnTo>
                <a:close/>
              </a:path>
              <a:path w="105410" h="15239">
                <a:moveTo>
                  <a:pt x="71120" y="1904"/>
                </a:moveTo>
                <a:lnTo>
                  <a:pt x="34290" y="1904"/>
                </a:lnTo>
                <a:lnTo>
                  <a:pt x="35560" y="1269"/>
                </a:lnTo>
                <a:lnTo>
                  <a:pt x="69215" y="1269"/>
                </a:lnTo>
                <a:lnTo>
                  <a:pt x="71120" y="1904"/>
                </a:lnTo>
                <a:close/>
              </a:path>
              <a:path w="105410" h="15239">
                <a:moveTo>
                  <a:pt x="76835" y="3174"/>
                </a:moveTo>
                <a:lnTo>
                  <a:pt x="28575" y="3174"/>
                </a:lnTo>
                <a:lnTo>
                  <a:pt x="32385" y="1904"/>
                </a:lnTo>
                <a:lnTo>
                  <a:pt x="73025" y="1904"/>
                </a:lnTo>
                <a:lnTo>
                  <a:pt x="76835" y="3174"/>
                </a:lnTo>
                <a:close/>
              </a:path>
              <a:path w="105410" h="15239">
                <a:moveTo>
                  <a:pt x="105093" y="15240"/>
                </a:moveTo>
                <a:lnTo>
                  <a:pt x="0" y="15240"/>
                </a:lnTo>
                <a:lnTo>
                  <a:pt x="635" y="14604"/>
                </a:lnTo>
                <a:lnTo>
                  <a:pt x="2540" y="13969"/>
                </a:lnTo>
                <a:lnTo>
                  <a:pt x="3810" y="12699"/>
                </a:lnTo>
                <a:lnTo>
                  <a:pt x="5715" y="12064"/>
                </a:lnTo>
                <a:lnTo>
                  <a:pt x="7620" y="10794"/>
                </a:lnTo>
                <a:lnTo>
                  <a:pt x="8890" y="10159"/>
                </a:lnTo>
                <a:lnTo>
                  <a:pt x="10795" y="9524"/>
                </a:lnTo>
                <a:lnTo>
                  <a:pt x="12700" y="8254"/>
                </a:lnTo>
                <a:lnTo>
                  <a:pt x="14605" y="7619"/>
                </a:lnTo>
                <a:lnTo>
                  <a:pt x="15875" y="6984"/>
                </a:lnTo>
                <a:lnTo>
                  <a:pt x="21590" y="5079"/>
                </a:lnTo>
                <a:lnTo>
                  <a:pt x="22860" y="4444"/>
                </a:lnTo>
                <a:lnTo>
                  <a:pt x="26670" y="3174"/>
                </a:lnTo>
                <a:lnTo>
                  <a:pt x="78105" y="3174"/>
                </a:lnTo>
                <a:lnTo>
                  <a:pt x="85725" y="5714"/>
                </a:lnTo>
                <a:lnTo>
                  <a:pt x="86995" y="6349"/>
                </a:lnTo>
                <a:lnTo>
                  <a:pt x="92710" y="8254"/>
                </a:lnTo>
                <a:lnTo>
                  <a:pt x="93980" y="9524"/>
                </a:lnTo>
                <a:lnTo>
                  <a:pt x="97790" y="10794"/>
                </a:lnTo>
                <a:lnTo>
                  <a:pt x="99060" y="12064"/>
                </a:lnTo>
                <a:lnTo>
                  <a:pt x="100965" y="12699"/>
                </a:lnTo>
                <a:lnTo>
                  <a:pt x="102870" y="13969"/>
                </a:lnTo>
                <a:lnTo>
                  <a:pt x="104140" y="14604"/>
                </a:lnTo>
                <a:lnTo>
                  <a:pt x="105093" y="15240"/>
                </a:lnTo>
                <a:close/>
              </a:path>
            </a:pathLst>
          </a:custGeom>
          <a:solidFill>
            <a:srgbClr val="7955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7" name="object 617"/>
          <p:cNvSpPr txBox="1"/>
          <p:nvPr/>
        </p:nvSpPr>
        <p:spPr>
          <a:xfrm>
            <a:off x="2967354" y="4996179"/>
            <a:ext cx="138430" cy="221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18" name="object 618"/>
          <p:cNvSpPr txBox="1"/>
          <p:nvPr/>
        </p:nvSpPr>
        <p:spPr>
          <a:xfrm>
            <a:off x="3241039" y="3329940"/>
            <a:ext cx="1701800" cy="2349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0000"/>
                </a:solidFill>
                <a:latin typeface="Microsoft JhengHei"/>
                <a:cs typeface="Microsoft JhengHei"/>
              </a:rPr>
              <a:t>数据类型转换</a:t>
            </a:r>
            <a:r>
              <a:rPr dirty="0" sz="1400" spc="-5" b="1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dirty="0" sz="1400" spc="-5" b="1">
                <a:solidFill>
                  <a:srgbClr val="FF0000"/>
                </a:solidFill>
                <a:latin typeface="Microsoft JhengHei"/>
                <a:cs typeface="Microsoft JhengHei"/>
              </a:rPr>
              <a:t>格式化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619" name="object 619"/>
          <p:cNvSpPr txBox="1"/>
          <p:nvPr/>
        </p:nvSpPr>
        <p:spPr>
          <a:xfrm>
            <a:off x="6130290" y="4122420"/>
            <a:ext cx="736600" cy="21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FF0000"/>
                </a:solidFill>
                <a:latin typeface="Microsoft JhengHei"/>
                <a:cs typeface="Microsoft JhengHei"/>
              </a:rPr>
              <a:t>数据校验</a:t>
            </a:r>
            <a:endParaRPr sz="14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数据格式化</a:t>
            </a:r>
            <a:r>
              <a:rPr dirty="0" spc="-2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数据格式化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78786"/>
            <a:ext cx="8030209" cy="3221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268605" indent="-342265">
              <a:lnSpc>
                <a:spcPts val="248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属性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象的</a:t>
            </a:r>
            <a:r>
              <a:rPr dirty="0" sz="2400" spc="-5">
                <a:latin typeface="宋体"/>
                <a:cs typeface="宋体"/>
              </a:rPr>
              <a:t>输</a:t>
            </a:r>
            <a:r>
              <a:rPr dirty="0" sz="2400" spc="-5">
                <a:latin typeface="MS Gothic"/>
                <a:cs typeface="MS Gothic"/>
              </a:rPr>
              <a:t>入</a:t>
            </a:r>
            <a:r>
              <a:rPr dirty="0" sz="2400" spc="-5">
                <a:latin typeface="Arial"/>
                <a:cs typeface="Arial"/>
              </a:rPr>
              <a:t>/</a:t>
            </a:r>
            <a:r>
              <a:rPr dirty="0" sz="2400" spc="-5">
                <a:latin typeface="宋体"/>
                <a:cs typeface="宋体"/>
              </a:rPr>
              <a:t>输</a:t>
            </a:r>
            <a:r>
              <a:rPr dirty="0" sz="2400" spc="-5">
                <a:latin typeface="MS Gothic"/>
                <a:cs typeface="MS Gothic"/>
              </a:rPr>
              <a:t>出</a:t>
            </a:r>
            <a:r>
              <a:rPr dirty="0" sz="2400" spc="-5">
                <a:latin typeface="宋体"/>
                <a:cs typeface="宋体"/>
              </a:rPr>
              <a:t>进</a:t>
            </a:r>
            <a:r>
              <a:rPr dirty="0" sz="2400" spc="-5">
                <a:latin typeface="MS Gothic"/>
                <a:cs typeface="MS Gothic"/>
              </a:rPr>
              <a:t>行格式化，从其本</a:t>
            </a:r>
            <a:r>
              <a:rPr dirty="0" sz="2400" spc="-5">
                <a:latin typeface="宋体"/>
                <a:cs typeface="宋体"/>
              </a:rPr>
              <a:t>质</a:t>
            </a:r>
            <a:r>
              <a:rPr dirty="0" sz="2400" spc="-5">
                <a:latin typeface="MS Gothic"/>
                <a:cs typeface="MS Gothic"/>
              </a:rPr>
              <a:t>上</a:t>
            </a:r>
            <a:r>
              <a:rPr dirty="0" sz="2400" spc="-5">
                <a:latin typeface="宋体"/>
                <a:cs typeface="宋体"/>
              </a:rPr>
              <a:t>讲</a:t>
            </a:r>
            <a:r>
              <a:rPr dirty="0" sz="2400" spc="-5">
                <a:latin typeface="MS Gothic"/>
                <a:cs typeface="MS Gothic"/>
              </a:rPr>
              <a:t>依然 </a:t>
            </a:r>
            <a:r>
              <a:rPr dirty="0" sz="2400" spc="-108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属于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“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型</a:t>
            </a:r>
            <a:r>
              <a:rPr dirty="0" sz="2400" spc="-5">
                <a:latin typeface="宋体"/>
                <a:cs typeface="宋体"/>
              </a:rPr>
              <a:t>转换</a:t>
            </a:r>
            <a:r>
              <a:rPr dirty="0" sz="2400" spc="-5">
                <a:latin typeface="Arial"/>
                <a:cs typeface="Arial"/>
              </a:rPr>
              <a:t>”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的范畴。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480"/>
              </a:lnSpc>
              <a:spcBef>
                <a:spcPts val="27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在格式化模</a:t>
            </a:r>
            <a:r>
              <a:rPr dirty="0" sz="2400">
                <a:latin typeface="宋体"/>
                <a:cs typeface="宋体"/>
              </a:rPr>
              <a:t>块</a:t>
            </a:r>
            <a:r>
              <a:rPr dirty="0" sz="2400">
                <a:latin typeface="MS Gothic"/>
                <a:cs typeface="MS Gothic"/>
              </a:rPr>
              <a:t>中定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了一个</a:t>
            </a:r>
            <a:r>
              <a:rPr dirty="0" sz="2400">
                <a:latin typeface="宋体"/>
                <a:cs typeface="宋体"/>
              </a:rPr>
              <a:t>实现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ConversionService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接口的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FormattingConversionService</a:t>
            </a:r>
            <a:r>
              <a:rPr dirty="0" sz="2400" spc="-114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实现类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该实现类扩</a:t>
            </a:r>
            <a:r>
              <a:rPr dirty="0" sz="2400">
                <a:latin typeface="MS Gothic"/>
                <a:cs typeface="MS Gothic"/>
              </a:rPr>
              <a:t>展  了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GenericConversionService</a:t>
            </a:r>
            <a:r>
              <a:rPr dirty="0" sz="2400" spc="-5">
                <a:latin typeface="MS Gothic"/>
                <a:cs typeface="MS Gothic"/>
              </a:rPr>
              <a:t>，因此它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既具有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转换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的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 功能，又具有格式化的功能</a:t>
            </a:r>
            <a:endParaRPr sz="2400">
              <a:latin typeface="等线"/>
              <a:cs typeface="等线"/>
            </a:endParaRPr>
          </a:p>
          <a:p>
            <a:pPr marL="354965" marR="179705" indent="-342265">
              <a:lnSpc>
                <a:spcPts val="2480"/>
              </a:lnSpc>
              <a:spcBef>
                <a:spcPts val="27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FormattingConversionService </a:t>
            </a:r>
            <a:r>
              <a:rPr dirty="0" sz="2400">
                <a:latin typeface="宋体"/>
                <a:cs typeface="宋体"/>
              </a:rPr>
              <a:t>拥</a:t>
            </a:r>
            <a:r>
              <a:rPr dirty="0" sz="2400">
                <a:latin typeface="MS Gothic"/>
                <a:cs typeface="MS Gothic"/>
              </a:rPr>
              <a:t>有一个 </a:t>
            </a:r>
            <a:r>
              <a:rPr dirty="0" sz="2400" spc="-115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FormattingConversionServiceFactroyBean</a:t>
            </a:r>
            <a:r>
              <a:rPr dirty="0" sz="2400" spc="-2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工厂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，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后者用于在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上下文中</a:t>
            </a:r>
            <a:r>
              <a:rPr dirty="0" sz="2400">
                <a:latin typeface="宋体"/>
                <a:cs typeface="宋体"/>
              </a:rPr>
              <a:t>构</a:t>
            </a:r>
            <a:r>
              <a:rPr dirty="0" sz="2400">
                <a:latin typeface="MS Gothic"/>
                <a:cs typeface="MS Gothic"/>
              </a:rPr>
              <a:t>造前者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数据格式化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554" y="1811654"/>
            <a:ext cx="8482965" cy="34721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FormattingConversionServiceFactroyBean </a:t>
            </a:r>
            <a:r>
              <a:rPr dirty="0" sz="2400">
                <a:latin typeface="MS Gothic"/>
                <a:cs typeface="MS Gothic"/>
              </a:rPr>
              <a:t>内部已</a:t>
            </a:r>
            <a:r>
              <a:rPr dirty="0" sz="2400">
                <a:latin typeface="宋体"/>
                <a:cs typeface="宋体"/>
              </a:rPr>
              <a:t>经</a:t>
            </a:r>
            <a:r>
              <a:rPr dirty="0" sz="2400">
                <a:latin typeface="MS Gothic"/>
                <a:cs typeface="MS Gothic"/>
              </a:rPr>
              <a:t>注册了</a:t>
            </a:r>
            <a:r>
              <a:rPr dirty="0" sz="2400" spc="-57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lvl="1" marL="755015" marR="64135" indent="-285115">
              <a:lnSpc>
                <a:spcPts val="2300"/>
              </a:lnSpc>
              <a:spcBef>
                <a:spcPts val="515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NumberFormatAnnotationFormatterFactroy</a:t>
            </a:r>
            <a:r>
              <a:rPr dirty="0" sz="2000" spc="-5">
                <a:latin typeface="MS Gothic"/>
                <a:cs typeface="MS Gothic"/>
              </a:rPr>
              <a:t>：支持</a:t>
            </a:r>
            <a:r>
              <a:rPr dirty="0" sz="2000" spc="-5">
                <a:latin typeface="宋体"/>
                <a:cs typeface="宋体"/>
              </a:rPr>
              <a:t>对</a:t>
            </a:r>
            <a:r>
              <a:rPr dirty="0" sz="2000" spc="-5">
                <a:latin typeface="MS Gothic"/>
                <a:cs typeface="MS Gothic"/>
              </a:rPr>
              <a:t>数字</a:t>
            </a:r>
            <a:r>
              <a:rPr dirty="0" sz="2000" spc="-5">
                <a:latin typeface="宋体"/>
                <a:cs typeface="宋体"/>
              </a:rPr>
              <a:t>类</a:t>
            </a:r>
            <a:r>
              <a:rPr dirty="0" sz="2000" spc="-5">
                <a:latin typeface="MS Gothic"/>
                <a:cs typeface="MS Gothic"/>
              </a:rPr>
              <a:t>型的属性 </a:t>
            </a:r>
            <a:r>
              <a:rPr dirty="0" sz="2000" spc="-825">
                <a:latin typeface="MS Gothic"/>
                <a:cs typeface="MS Gothic"/>
              </a:rPr>
              <a:t> </a:t>
            </a:r>
            <a:r>
              <a:rPr dirty="0" sz="2000">
                <a:latin typeface="MS Gothic"/>
                <a:cs typeface="MS Gothic"/>
              </a:rPr>
              <a:t>使用</a:t>
            </a:r>
            <a:r>
              <a:rPr dirty="0" sz="2000" spc="-470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@NumberFormat</a:t>
            </a:r>
            <a:r>
              <a:rPr dirty="0" sz="20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注解</a:t>
            </a:r>
            <a:endParaRPr sz="2000">
              <a:latin typeface="MS Gothic"/>
              <a:cs typeface="MS Gothic"/>
            </a:endParaRPr>
          </a:p>
          <a:p>
            <a:pPr lvl="1" marL="755015" marR="79375" indent="-285115">
              <a:lnSpc>
                <a:spcPts val="2290"/>
              </a:lnSpc>
              <a:spcBef>
                <a:spcPts val="455"/>
              </a:spcBef>
              <a:buChar char="–"/>
              <a:tabLst>
                <a:tab pos="755015" algn="l"/>
              </a:tabLst>
            </a:pPr>
            <a:r>
              <a:rPr dirty="0" sz="2000" spc="-5">
                <a:latin typeface="Arial"/>
                <a:cs typeface="Arial"/>
              </a:rPr>
              <a:t>JodaDateTimeFormatAnnotationFormatterFactroy</a:t>
            </a:r>
            <a:r>
              <a:rPr dirty="0" sz="2000" spc="-5">
                <a:latin typeface="MS Gothic"/>
                <a:cs typeface="MS Gothic"/>
              </a:rPr>
              <a:t>：支持</a:t>
            </a:r>
            <a:r>
              <a:rPr dirty="0" sz="2000" spc="-5">
                <a:latin typeface="宋体"/>
                <a:cs typeface="宋体"/>
              </a:rPr>
              <a:t>对</a:t>
            </a:r>
            <a:r>
              <a:rPr dirty="0" sz="2000" spc="-5">
                <a:latin typeface="MS Gothic"/>
                <a:cs typeface="MS Gothic"/>
              </a:rPr>
              <a:t>日期</a:t>
            </a:r>
            <a:r>
              <a:rPr dirty="0" sz="2000" spc="-5">
                <a:latin typeface="宋体"/>
                <a:cs typeface="宋体"/>
              </a:rPr>
              <a:t>类</a:t>
            </a:r>
            <a:r>
              <a:rPr dirty="0" sz="2000" spc="-5">
                <a:latin typeface="MS Gothic"/>
                <a:cs typeface="MS Gothic"/>
              </a:rPr>
              <a:t>型 </a:t>
            </a:r>
            <a:r>
              <a:rPr dirty="0" sz="2000" spc="-825">
                <a:latin typeface="MS Gothic"/>
                <a:cs typeface="MS Gothic"/>
              </a:rPr>
              <a:t> </a:t>
            </a:r>
            <a:r>
              <a:rPr dirty="0" sz="2000">
                <a:latin typeface="MS Gothic"/>
                <a:cs typeface="MS Gothic"/>
              </a:rPr>
              <a:t>的属性使用</a:t>
            </a:r>
            <a:r>
              <a:rPr dirty="0" sz="2000" spc="-465">
                <a:latin typeface="MS Gothic"/>
                <a:cs typeface="MS Gothic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@DateTimeFormat</a:t>
            </a:r>
            <a:r>
              <a:rPr dirty="0" sz="20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注解</a:t>
            </a:r>
            <a:endParaRPr sz="2000">
              <a:latin typeface="MS Gothic"/>
              <a:cs typeface="MS Gothic"/>
            </a:endParaRPr>
          </a:p>
          <a:p>
            <a:pPr marL="354965" marR="89535" indent="-342265">
              <a:lnSpc>
                <a:spcPts val="2750"/>
              </a:lnSpc>
              <a:spcBef>
                <a:spcPts val="55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装配了</a:t>
            </a:r>
            <a:r>
              <a:rPr dirty="0" sz="2400" spc="-49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FormattingConversionServiceFactroyBean</a:t>
            </a:r>
            <a:r>
              <a:rPr dirty="0" sz="2400" spc="-8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后，就可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以在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入参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定及模型数据</a:t>
            </a:r>
            <a:r>
              <a:rPr dirty="0" sz="2400">
                <a:latin typeface="宋体"/>
                <a:cs typeface="宋体"/>
              </a:rPr>
              <a:t>输</a:t>
            </a:r>
            <a:r>
              <a:rPr dirty="0" sz="2400">
                <a:latin typeface="MS Gothic"/>
                <a:cs typeface="MS Gothic"/>
              </a:rPr>
              <a:t>出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使用注解</a:t>
            </a:r>
            <a:r>
              <a:rPr dirty="0" sz="2400">
                <a:latin typeface="宋体"/>
                <a:cs typeface="宋体"/>
              </a:rPr>
              <a:t>驱动 </a:t>
            </a:r>
            <a:r>
              <a:rPr dirty="0" sz="2400" spc="-1120">
                <a:latin typeface="宋体"/>
                <a:cs typeface="宋体"/>
              </a:rPr>
              <a:t> </a:t>
            </a:r>
            <a:r>
              <a:rPr dirty="0" sz="2400" spc="-5">
                <a:latin typeface="MS Gothic"/>
                <a:cs typeface="MS Gothic"/>
              </a:rPr>
              <a:t>了。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&lt;mvc:annotation-driven/&gt;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默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认创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建的 </a:t>
            </a:r>
            <a:r>
              <a:rPr dirty="0" sz="2400" spc="-60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ConversionService</a:t>
            </a:r>
            <a:r>
              <a:rPr dirty="0" sz="24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实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例即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为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FormattingConversionServiceFactroyBean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2619" y="5949315"/>
            <a:ext cx="5359400" cy="35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日期格式化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154" y="1837054"/>
            <a:ext cx="8344534" cy="41351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13970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@DateTimeFormat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注解可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对 </a:t>
            </a:r>
            <a:r>
              <a:rPr dirty="0" sz="2400" spc="-57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java.util.Date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java.util.Calendar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java.long.Long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时间 </a:t>
            </a:r>
            <a:r>
              <a:rPr dirty="0" sz="2400" spc="-495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行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</a:t>
            </a:r>
            <a:r>
              <a:rPr dirty="0" sz="2400">
                <a:latin typeface="MS Gothic"/>
                <a:cs typeface="MS Gothic"/>
              </a:rPr>
              <a:t>：</a:t>
            </a:r>
            <a:endParaRPr sz="2400">
              <a:latin typeface="MS Gothic"/>
              <a:cs typeface="MS Gothic"/>
            </a:endParaRPr>
          </a:p>
          <a:p>
            <a:pPr marL="755015" marR="232410" indent="-285115">
              <a:lnSpc>
                <a:spcPts val="2300"/>
              </a:lnSpc>
              <a:spcBef>
                <a:spcPts val="445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pattern </a:t>
            </a:r>
            <a:r>
              <a:rPr dirty="0" sz="2000" spc="-5" b="1">
                <a:solidFill>
                  <a:srgbClr val="FF0000"/>
                </a:solidFill>
                <a:latin typeface="等线"/>
                <a:cs typeface="等线"/>
              </a:rPr>
              <a:t>属性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宋体"/>
                <a:cs typeface="宋体"/>
              </a:rPr>
              <a:t>类</a:t>
            </a:r>
            <a:r>
              <a:rPr dirty="0" sz="2000" spc="-5">
                <a:latin typeface="MS Gothic"/>
                <a:cs typeface="MS Gothic"/>
              </a:rPr>
              <a:t>型</a:t>
            </a:r>
            <a:r>
              <a:rPr dirty="0" sz="2000" spc="-5">
                <a:latin typeface="宋体"/>
                <a:cs typeface="宋体"/>
              </a:rPr>
              <a:t>为</a:t>
            </a:r>
            <a:r>
              <a:rPr dirty="0" sz="2000" spc="-5">
                <a:latin typeface="MS Gothic"/>
                <a:cs typeface="MS Gothic"/>
              </a:rPr>
              <a:t>字符串。指定解析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MS Gothic"/>
                <a:cs typeface="MS Gothic"/>
              </a:rPr>
              <a:t>格式化字段数据的模式， </a:t>
            </a:r>
            <a:r>
              <a:rPr dirty="0" sz="2000" spc="-890">
                <a:latin typeface="MS Gothic"/>
                <a:cs typeface="MS Gothic"/>
              </a:rPr>
              <a:t> </a:t>
            </a:r>
            <a:r>
              <a:rPr dirty="0" sz="2000" spc="-5">
                <a:latin typeface="MS Gothic"/>
                <a:cs typeface="MS Gothic"/>
              </a:rPr>
              <a:t>如：</a:t>
            </a:r>
            <a:r>
              <a:rPr dirty="0" sz="2000" spc="-5">
                <a:latin typeface="Arial"/>
                <a:cs typeface="Arial"/>
              </a:rPr>
              <a:t>”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yyyy-MM-dd</a:t>
            </a:r>
            <a:r>
              <a:rPr dirty="0" sz="20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hh:mm:ss</a:t>
            </a:r>
            <a:r>
              <a:rPr dirty="0" sz="2000" spc="-5"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 marL="755015" marR="66040" indent="-285115">
              <a:lnSpc>
                <a:spcPts val="2300"/>
              </a:lnSpc>
              <a:spcBef>
                <a:spcPts val="4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iso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属性：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</a:t>
            </a:r>
            <a:r>
              <a:rPr dirty="0" sz="2000">
                <a:latin typeface="宋体"/>
                <a:cs typeface="宋体"/>
              </a:rPr>
              <a:t>为</a:t>
            </a:r>
            <a:r>
              <a:rPr dirty="0" sz="2000" spc="-430">
                <a:latin typeface="宋体"/>
                <a:cs typeface="宋体"/>
              </a:rPr>
              <a:t> </a:t>
            </a:r>
            <a:r>
              <a:rPr dirty="0" sz="2000" spc="-5">
                <a:latin typeface="Arial"/>
                <a:cs typeface="Arial"/>
              </a:rPr>
              <a:t>DateTimeFormat.ISO</a:t>
            </a:r>
            <a:r>
              <a:rPr dirty="0" sz="2000" spc="-5">
                <a:latin typeface="MS Gothic"/>
                <a:cs typeface="MS Gothic"/>
              </a:rPr>
              <a:t>。指定解析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MS Gothic"/>
                <a:cs typeface="MS Gothic"/>
              </a:rPr>
              <a:t>格式化字段数据 </a:t>
            </a:r>
            <a:r>
              <a:rPr dirty="0" sz="2000" spc="-900">
                <a:latin typeface="MS Gothic"/>
                <a:cs typeface="MS Gothic"/>
              </a:rPr>
              <a:t> </a:t>
            </a:r>
            <a:r>
              <a:rPr dirty="0" sz="2000" spc="-5">
                <a:latin typeface="MS Gothic"/>
                <a:cs typeface="MS Gothic"/>
              </a:rPr>
              <a:t>的</a:t>
            </a:r>
            <a:r>
              <a:rPr dirty="0" sz="2000" spc="-5">
                <a:latin typeface="Arial"/>
                <a:cs typeface="Arial"/>
              </a:rPr>
              <a:t>ISO</a:t>
            </a:r>
            <a:r>
              <a:rPr dirty="0" sz="2000" spc="-5">
                <a:latin typeface="MS Gothic"/>
                <a:cs typeface="MS Gothic"/>
              </a:rPr>
              <a:t>模式，包括四</a:t>
            </a:r>
            <a:r>
              <a:rPr dirty="0" sz="2000" spc="-5">
                <a:latin typeface="宋体"/>
                <a:cs typeface="宋体"/>
              </a:rPr>
              <a:t>种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Arial"/>
                <a:cs typeface="Arial"/>
              </a:rPr>
              <a:t>ISO.NONE</a:t>
            </a:r>
            <a:r>
              <a:rPr dirty="0" sz="2000" spc="-5">
                <a:latin typeface="MS Gothic"/>
                <a:cs typeface="MS Gothic"/>
              </a:rPr>
              <a:t>（不使用）</a:t>
            </a:r>
            <a:r>
              <a:rPr dirty="0" sz="2000" spc="-44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--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默 </a:t>
            </a:r>
            <a:r>
              <a:rPr dirty="0" sz="2000">
                <a:latin typeface="MS Gothic"/>
                <a:cs typeface="MS Gothic"/>
              </a:rPr>
              <a:t> </a:t>
            </a:r>
            <a:r>
              <a:rPr dirty="0" sz="2000" spc="-5">
                <a:latin typeface="宋体"/>
                <a:cs typeface="宋体"/>
              </a:rPr>
              <a:t>认</a:t>
            </a:r>
            <a:r>
              <a:rPr dirty="0" sz="2000" spc="-5">
                <a:latin typeface="MS Gothic"/>
                <a:cs typeface="MS Gothic"/>
              </a:rPr>
              <a:t>、</a:t>
            </a:r>
            <a:r>
              <a:rPr dirty="0" sz="2000" spc="-5">
                <a:latin typeface="Arial"/>
                <a:cs typeface="Arial"/>
              </a:rPr>
              <a:t>ISO.DATE(yyyy-MM-dd)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MS Gothic"/>
                <a:cs typeface="MS Gothic"/>
              </a:rPr>
              <a:t>、</a:t>
            </a:r>
            <a:r>
              <a:rPr dirty="0" sz="2000" spc="-5">
                <a:latin typeface="Arial"/>
                <a:cs typeface="Arial"/>
              </a:rPr>
              <a:t>ISO.TIME(hh:mm:ss.SSSZ)</a:t>
            </a:r>
            <a:r>
              <a:rPr dirty="0" sz="2000" spc="-5">
                <a:latin typeface="MS Gothic"/>
                <a:cs typeface="MS Gothic"/>
              </a:rPr>
              <a:t>、 </a:t>
            </a:r>
            <a:r>
              <a:rPr dirty="0" sz="200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ISO.DATE_TIME(yyyy-MM-dd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hh:mm:ss.SSSZ)</a:t>
            </a:r>
            <a:endParaRPr sz="2000">
              <a:latin typeface="Arial"/>
              <a:cs typeface="Arial"/>
            </a:endParaRPr>
          </a:p>
          <a:p>
            <a:pPr algn="just" marL="755015" marR="5080" indent="-285115">
              <a:lnSpc>
                <a:spcPts val="2290"/>
              </a:lnSpc>
              <a:spcBef>
                <a:spcPts val="455"/>
              </a:spcBef>
            </a:pPr>
            <a:r>
              <a:rPr dirty="0" sz="2000" spc="-5">
                <a:latin typeface="Arial"/>
                <a:cs typeface="Arial"/>
              </a:rPr>
              <a:t>– </a:t>
            </a:r>
            <a:r>
              <a:rPr dirty="0" sz="2000">
                <a:latin typeface="Arial"/>
                <a:cs typeface="Arial"/>
              </a:rPr>
              <a:t>style </a:t>
            </a:r>
            <a:r>
              <a:rPr dirty="0" sz="2000">
                <a:latin typeface="MS Gothic"/>
                <a:cs typeface="MS Gothic"/>
              </a:rPr>
              <a:t>属性：字符串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型。通</a:t>
            </a:r>
            <a:r>
              <a:rPr dirty="0" sz="2000">
                <a:latin typeface="宋体"/>
                <a:cs typeface="宋体"/>
              </a:rPr>
              <a:t>过样</a:t>
            </a:r>
            <a:r>
              <a:rPr dirty="0" sz="2000">
                <a:latin typeface="MS Gothic"/>
                <a:cs typeface="MS Gothic"/>
              </a:rPr>
              <a:t>式指定日期</a:t>
            </a:r>
            <a:r>
              <a:rPr dirty="0" sz="2000">
                <a:latin typeface="宋体"/>
                <a:cs typeface="宋体"/>
              </a:rPr>
              <a:t>时间</a:t>
            </a:r>
            <a:r>
              <a:rPr dirty="0" sz="2000">
                <a:latin typeface="MS Gothic"/>
                <a:cs typeface="MS Gothic"/>
              </a:rPr>
              <a:t>的格式，由</a:t>
            </a:r>
            <a:r>
              <a:rPr dirty="0" sz="2000">
                <a:latin typeface="宋体"/>
                <a:cs typeface="宋体"/>
              </a:rPr>
              <a:t>两</a:t>
            </a:r>
            <a:r>
              <a:rPr dirty="0" sz="2000">
                <a:latin typeface="MS Gothic"/>
                <a:cs typeface="MS Gothic"/>
              </a:rPr>
              <a:t>位字 </a:t>
            </a:r>
            <a:r>
              <a:rPr dirty="0" sz="2000" spc="-975">
                <a:latin typeface="MS Gothic"/>
                <a:cs typeface="MS Gothic"/>
              </a:rPr>
              <a:t> </a:t>
            </a:r>
            <a:r>
              <a:rPr dirty="0" sz="2000" spc="-5">
                <a:latin typeface="MS Gothic"/>
                <a:cs typeface="MS Gothic"/>
              </a:rPr>
              <a:t>符</a:t>
            </a:r>
            <a:r>
              <a:rPr dirty="0" sz="2000" spc="-5">
                <a:latin typeface="宋体"/>
                <a:cs typeface="宋体"/>
              </a:rPr>
              <a:t>组</a:t>
            </a:r>
            <a:r>
              <a:rPr dirty="0" sz="2000" spc="-5">
                <a:latin typeface="MS Gothic"/>
                <a:cs typeface="MS Gothic"/>
              </a:rPr>
              <a:t>成，第一位表示日期的格式，第二位表示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的格式：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-5">
                <a:latin typeface="MS Gothic"/>
                <a:cs typeface="MS Gothic"/>
              </a:rPr>
              <a:t>：短日 </a:t>
            </a:r>
            <a:r>
              <a:rPr dirty="0" sz="2000">
                <a:latin typeface="MS Gothic"/>
                <a:cs typeface="MS Gothic"/>
              </a:rPr>
              <a:t> </a:t>
            </a:r>
            <a:r>
              <a:rPr dirty="0" sz="2000" spc="-5">
                <a:latin typeface="MS Gothic"/>
                <a:cs typeface="MS Gothic"/>
              </a:rPr>
              <a:t>期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格式、</a:t>
            </a:r>
            <a:r>
              <a:rPr dirty="0" sz="2000" spc="-5">
                <a:latin typeface="Arial"/>
                <a:cs typeface="Arial"/>
              </a:rPr>
              <a:t>M</a:t>
            </a:r>
            <a:r>
              <a:rPr dirty="0" sz="2000" spc="-5">
                <a:latin typeface="MS Gothic"/>
                <a:cs typeface="MS Gothic"/>
              </a:rPr>
              <a:t>：中日期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格式、</a:t>
            </a:r>
            <a:r>
              <a:rPr dirty="0" sz="2000" spc="-5">
                <a:latin typeface="Arial"/>
                <a:cs typeface="Arial"/>
              </a:rPr>
              <a:t>L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宋体"/>
                <a:cs typeface="宋体"/>
              </a:rPr>
              <a:t>长</a:t>
            </a:r>
            <a:r>
              <a:rPr dirty="0" sz="2000" spc="-5">
                <a:latin typeface="MS Gothic"/>
                <a:cs typeface="MS Gothic"/>
              </a:rPr>
              <a:t>日期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格式、</a:t>
            </a:r>
            <a:r>
              <a:rPr dirty="0" sz="2000" spc="-5">
                <a:latin typeface="Arial"/>
                <a:cs typeface="Arial"/>
              </a:rPr>
              <a:t>F</a:t>
            </a:r>
            <a:r>
              <a:rPr dirty="0" sz="2000" spc="-5">
                <a:latin typeface="MS Gothic"/>
                <a:cs typeface="MS Gothic"/>
              </a:rPr>
              <a:t>：完整 </a:t>
            </a:r>
            <a:r>
              <a:rPr dirty="0" sz="2000">
                <a:latin typeface="MS Gothic"/>
                <a:cs typeface="MS Gothic"/>
              </a:rPr>
              <a:t> </a:t>
            </a:r>
            <a:r>
              <a:rPr dirty="0" sz="2000" spc="-5">
                <a:latin typeface="MS Gothic"/>
                <a:cs typeface="MS Gothic"/>
              </a:rPr>
              <a:t>日期</a:t>
            </a:r>
            <a:r>
              <a:rPr dirty="0" sz="2000" spc="-5">
                <a:latin typeface="Arial"/>
                <a:cs typeface="Arial"/>
              </a:rPr>
              <a:t>/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格式、</a:t>
            </a:r>
            <a:r>
              <a:rPr dirty="0" sz="2000" spc="-5">
                <a:latin typeface="Arial"/>
                <a:cs typeface="Arial"/>
              </a:rPr>
              <a:t>-</a:t>
            </a:r>
            <a:r>
              <a:rPr dirty="0" sz="2000" spc="-5">
                <a:latin typeface="MS Gothic"/>
                <a:cs typeface="MS Gothic"/>
              </a:rPr>
              <a:t>：忽略日期或</a:t>
            </a:r>
            <a:r>
              <a:rPr dirty="0" sz="2000" spc="-5">
                <a:latin typeface="宋体"/>
                <a:cs typeface="宋体"/>
              </a:rPr>
              <a:t>时间</a:t>
            </a:r>
            <a:r>
              <a:rPr dirty="0" sz="2000" spc="-5">
                <a:latin typeface="MS Gothic"/>
                <a:cs typeface="MS Gothic"/>
              </a:rPr>
              <a:t>格式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0574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数</a:t>
            </a:r>
            <a:r>
              <a:rPr dirty="0">
                <a:latin typeface="宋体"/>
                <a:cs typeface="宋体"/>
              </a:rPr>
              <a:t>值</a:t>
            </a:r>
            <a:r>
              <a:rPr dirty="0">
                <a:latin typeface="MS Gothic"/>
                <a:cs typeface="MS Gothic"/>
              </a:rPr>
              <a:t>格式化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244" y="1909698"/>
            <a:ext cx="8336280" cy="30499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3210"/>
              </a:lnSpc>
              <a:tabLst>
                <a:tab pos="354330" algn="l"/>
              </a:tabLst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800" spc="-5" b="1">
                <a:solidFill>
                  <a:srgbClr val="FF0000"/>
                </a:solidFill>
                <a:latin typeface="Arial"/>
                <a:cs typeface="Arial"/>
              </a:rPr>
              <a:t>@NumberFormat</a:t>
            </a:r>
            <a:r>
              <a:rPr dirty="0" sz="2800" spc="-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可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对类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似数字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型的属性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行</a:t>
            </a:r>
            <a:r>
              <a:rPr dirty="0" sz="2800" b="1">
                <a:solidFill>
                  <a:srgbClr val="FF0000"/>
                </a:solidFill>
                <a:latin typeface="Microsoft JhengHei"/>
                <a:cs typeface="Microsoft JhengHei"/>
              </a:rPr>
              <a:t>标 </a:t>
            </a:r>
            <a:r>
              <a:rPr dirty="0" sz="2800" spc="-6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800" b="1">
                <a:solidFill>
                  <a:srgbClr val="FF0000"/>
                </a:solidFill>
                <a:latin typeface="等线"/>
                <a:cs typeface="等线"/>
              </a:rPr>
              <a:t>注</a:t>
            </a:r>
            <a:r>
              <a:rPr dirty="0" sz="2800">
                <a:latin typeface="MS Gothic"/>
                <a:cs typeface="MS Gothic"/>
              </a:rPr>
              <a:t>，它</a:t>
            </a:r>
            <a:r>
              <a:rPr dirty="0" sz="2800">
                <a:latin typeface="宋体"/>
                <a:cs typeface="宋体"/>
              </a:rPr>
              <a:t>拥</a:t>
            </a:r>
            <a:r>
              <a:rPr dirty="0" sz="2800">
                <a:latin typeface="MS Gothic"/>
                <a:cs typeface="MS Gothic"/>
              </a:rPr>
              <a:t>有</a:t>
            </a:r>
            <a:r>
              <a:rPr dirty="0" sz="2800">
                <a:latin typeface="宋体"/>
                <a:cs typeface="宋体"/>
              </a:rPr>
              <a:t>两</a:t>
            </a:r>
            <a:r>
              <a:rPr dirty="0" sz="2800">
                <a:latin typeface="MS Gothic"/>
                <a:cs typeface="MS Gothic"/>
              </a:rPr>
              <a:t>个互斥的属性：</a:t>
            </a:r>
            <a:endParaRPr sz="2800">
              <a:latin typeface="MS Gothic"/>
              <a:cs typeface="MS Gothic"/>
            </a:endParaRPr>
          </a:p>
          <a:p>
            <a:pPr marL="755015" marR="249554" indent="-285115">
              <a:lnSpc>
                <a:spcPts val="2750"/>
              </a:lnSpc>
              <a:spcBef>
                <a:spcPts val="540"/>
              </a:spcBef>
              <a:buChar char="–"/>
              <a:tabLst>
                <a:tab pos="755015" algn="l"/>
              </a:tabLst>
            </a:pPr>
            <a:r>
              <a:rPr dirty="0" sz="2400" spc="-5">
                <a:latin typeface="Arial"/>
                <a:cs typeface="Arial"/>
              </a:rPr>
              <a:t>style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型</a:t>
            </a:r>
            <a:r>
              <a:rPr dirty="0" sz="2400" spc="-5">
                <a:latin typeface="宋体"/>
                <a:cs typeface="宋体"/>
              </a:rPr>
              <a:t>为</a:t>
            </a:r>
            <a:r>
              <a:rPr dirty="0" sz="2400" spc="-53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NumberFormat.Style</a:t>
            </a:r>
            <a:r>
              <a:rPr dirty="0" sz="2400" spc="-5">
                <a:latin typeface="MS Gothic"/>
                <a:cs typeface="MS Gothic"/>
              </a:rPr>
              <a:t>。用于指定</a:t>
            </a:r>
            <a:r>
              <a:rPr dirty="0" sz="2400" spc="-5">
                <a:latin typeface="宋体"/>
                <a:cs typeface="宋体"/>
              </a:rPr>
              <a:t>样</a:t>
            </a:r>
            <a:r>
              <a:rPr dirty="0" sz="2400" spc="-5">
                <a:latin typeface="MS Gothic"/>
                <a:cs typeface="MS Gothic"/>
              </a:rPr>
              <a:t>式</a:t>
            </a:r>
            <a:r>
              <a:rPr dirty="0" sz="2400" spc="-5">
                <a:latin typeface="宋体"/>
                <a:cs typeface="宋体"/>
              </a:rPr>
              <a:t>类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 spc="-5">
                <a:latin typeface="MS Gothic"/>
                <a:cs typeface="MS Gothic"/>
              </a:rPr>
              <a:t>型，包括三</a:t>
            </a:r>
            <a:r>
              <a:rPr dirty="0" sz="2400" spc="-5">
                <a:latin typeface="宋体"/>
                <a:cs typeface="宋体"/>
              </a:rPr>
              <a:t>种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Style.NUMBER</a:t>
            </a:r>
            <a:r>
              <a:rPr dirty="0" sz="2400" spc="-5">
                <a:latin typeface="MS Gothic"/>
                <a:cs typeface="MS Gothic"/>
              </a:rPr>
              <a:t>（正常数字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型）、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Style.CURRENCY</a:t>
            </a:r>
            <a:r>
              <a:rPr dirty="0" sz="2400" spc="-5">
                <a:latin typeface="MS Gothic"/>
                <a:cs typeface="MS Gothic"/>
              </a:rPr>
              <a:t>（</a:t>
            </a:r>
            <a:r>
              <a:rPr dirty="0" sz="2400" spc="-5">
                <a:latin typeface="宋体"/>
                <a:cs typeface="宋体"/>
              </a:rPr>
              <a:t>货币类</a:t>
            </a:r>
            <a:r>
              <a:rPr dirty="0" sz="2400" spc="-5">
                <a:latin typeface="MS Gothic"/>
                <a:cs typeface="MS Gothic"/>
              </a:rPr>
              <a:t>型）、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Style.PERCENT</a:t>
            </a:r>
            <a:r>
              <a:rPr dirty="0" sz="2400" spc="-5">
                <a:latin typeface="MS Gothic"/>
                <a:cs typeface="MS Gothic"/>
              </a:rPr>
              <a:t>（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百分数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型）</a:t>
            </a:r>
            <a:endParaRPr sz="2400">
              <a:latin typeface="MS Gothic"/>
              <a:cs typeface="MS Gothic"/>
            </a:endParaRPr>
          </a:p>
          <a:p>
            <a:pPr marL="755015" marR="2313305" indent="-285115">
              <a:lnSpc>
                <a:spcPts val="2750"/>
              </a:lnSpc>
              <a:spcBef>
                <a:spcPts val="550"/>
              </a:spcBef>
              <a:buClr>
                <a:srgbClr val="000000"/>
              </a:buClr>
              <a:buFont typeface="Arial"/>
              <a:buChar char="–"/>
              <a:tabLst>
                <a:tab pos="75501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pattern</a:t>
            </a:r>
            <a:r>
              <a:rPr dirty="0" sz="2400" spc="-5">
                <a:latin typeface="MS Gothic"/>
                <a:cs typeface="MS Gothic"/>
              </a:rPr>
              <a:t>：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型</a:t>
            </a:r>
            <a:r>
              <a:rPr dirty="0" sz="2400" spc="-5">
                <a:latin typeface="宋体"/>
                <a:cs typeface="宋体"/>
              </a:rPr>
              <a:t>为</a:t>
            </a:r>
            <a:r>
              <a:rPr dirty="0" sz="2400" spc="-56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String</a:t>
            </a:r>
            <a:r>
              <a:rPr dirty="0" sz="2400" spc="-5">
                <a:latin typeface="MS Gothic"/>
                <a:cs typeface="MS Gothic"/>
              </a:rPr>
              <a:t>，自定</a:t>
            </a:r>
            <a:r>
              <a:rPr dirty="0" sz="2400" spc="-5">
                <a:latin typeface="宋体"/>
                <a:cs typeface="宋体"/>
              </a:rPr>
              <a:t>义样</a:t>
            </a:r>
            <a:r>
              <a:rPr dirty="0" sz="2400" spc="-5">
                <a:latin typeface="MS Gothic"/>
                <a:cs typeface="MS Gothic"/>
              </a:rPr>
              <a:t>式，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 spc="-5">
                <a:latin typeface="MS Gothic"/>
                <a:cs typeface="MS Gothic"/>
              </a:rPr>
              <a:t>如</a:t>
            </a:r>
            <a:r>
              <a:rPr dirty="0" sz="2400" spc="-5">
                <a:latin typeface="Arial"/>
                <a:cs typeface="Arial"/>
              </a:rPr>
              <a:t>patter="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#,###</a:t>
            </a:r>
            <a:r>
              <a:rPr dirty="0" sz="2400" spc="-5">
                <a:latin typeface="Arial"/>
                <a:cs typeface="Arial"/>
              </a:rPr>
              <a:t>"</a:t>
            </a:r>
            <a:r>
              <a:rPr dirty="0" sz="2400" spc="-5">
                <a:latin typeface="MS Gothic"/>
                <a:cs typeface="MS Gothic"/>
              </a:rPr>
              <a:t>；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1895" y="2609088"/>
            <a:ext cx="1667256" cy="204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7796" y="3075432"/>
            <a:ext cx="4043045" cy="1066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8890">
              <a:lnSpc>
                <a:spcPts val="2039"/>
              </a:lnSpc>
            </a:pPr>
            <a:r>
              <a:rPr dirty="0" sz="1750" spc="-65">
                <a:solidFill>
                  <a:srgbClr val="11161A"/>
                </a:solidFill>
                <a:latin typeface="Arial"/>
                <a:cs typeface="Arial"/>
              </a:rPr>
              <a:t>@DæefimeFomat@attem=</a:t>
            </a:r>
            <a:r>
              <a:rPr dirty="0" sz="1750" spc="95">
                <a:solidFill>
                  <a:srgbClr val="11161A"/>
                </a:solidFill>
                <a:latin typeface="Arial"/>
                <a:cs typeface="Arial"/>
              </a:rPr>
              <a:t> </a:t>
            </a:r>
            <a:r>
              <a:rPr dirty="0" sz="1750" spc="40">
                <a:solidFill>
                  <a:srgbClr val="11161A"/>
                </a:solidFill>
                <a:latin typeface="Arial"/>
                <a:cs typeface="Arial"/>
              </a:rPr>
              <a:t>'yyyy/MM/dd’) </a:t>
            </a:r>
            <a:r>
              <a:rPr dirty="0" sz="1750" spc="-459">
                <a:solidFill>
                  <a:srgbClr val="11161A"/>
                </a:solidFill>
                <a:latin typeface="Arial"/>
                <a:cs typeface="Arial"/>
              </a:rPr>
              <a:t> </a:t>
            </a:r>
            <a:r>
              <a:rPr dirty="0" sz="1750" spc="-195">
                <a:solidFill>
                  <a:srgbClr val="D49CB6"/>
                </a:solidFill>
                <a:latin typeface="Arial"/>
                <a:cs typeface="Arial"/>
              </a:rPr>
              <a:t>p« </a:t>
            </a:r>
            <a:r>
              <a:rPr dirty="0" sz="1750" spc="45">
                <a:solidFill>
                  <a:srgbClr val="D49CB6"/>
                </a:solidFill>
                <a:latin typeface="Arial"/>
                <a:cs typeface="Arial"/>
              </a:rPr>
              <a:t>vats </a:t>
            </a:r>
            <a:r>
              <a:rPr dirty="0" sz="1750" spc="-95">
                <a:solidFill>
                  <a:srgbClr val="BFCFD4"/>
                </a:solidFill>
                <a:latin typeface="Arial"/>
                <a:cs typeface="Arial"/>
              </a:rPr>
              <a:t>Data</a:t>
            </a:r>
            <a:r>
              <a:rPr dirty="0" sz="1750" spc="-155">
                <a:solidFill>
                  <a:srgbClr val="BFCFD4"/>
                </a:solidFill>
                <a:latin typeface="Arial"/>
                <a:cs typeface="Arial"/>
              </a:rPr>
              <a:t> </a:t>
            </a:r>
            <a:r>
              <a:rPr dirty="0" baseline="3174" sz="2625" spc="202">
                <a:solidFill>
                  <a:srgbClr val="1A21B5"/>
                </a:solidFill>
                <a:latin typeface="Arial"/>
                <a:cs typeface="Arial"/>
              </a:rPr>
              <a:t>biÆ</a:t>
            </a:r>
            <a:r>
              <a:rPr dirty="0" baseline="-6349" sz="2625" spc="202">
                <a:solidFill>
                  <a:srgbClr val="1A21B5"/>
                </a:solidFill>
                <a:latin typeface="Arial"/>
                <a:cs typeface="Arial"/>
              </a:rPr>
              <a:t>Ws</a:t>
            </a:r>
            <a:endParaRPr baseline="-6349" sz="262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7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dirty="0" baseline="-6535" sz="2550" spc="-359">
                <a:solidFill>
                  <a:srgbClr val="231C18"/>
                </a:solidFill>
                <a:latin typeface="Arial"/>
                <a:cs typeface="Arial"/>
              </a:rPr>
              <a:t>Ø›</a:t>
            </a:r>
            <a:r>
              <a:rPr dirty="0" baseline="-6535" sz="2550" spc="-555">
                <a:solidFill>
                  <a:srgbClr val="231C18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231C18"/>
                </a:solidFill>
                <a:latin typeface="Arial"/>
                <a:cs typeface="Arial"/>
              </a:rPr>
              <a:t>NumberFomat(pattem=•#.6#æ.&amp;8•)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65852" y="4828285"/>
            <a:ext cx="988694" cy="2774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50" spc="-125">
                <a:solidFill>
                  <a:srgbClr val="1F1323"/>
                </a:solidFill>
                <a:latin typeface="Arial"/>
                <a:cs typeface="Arial"/>
              </a:rPr>
              <a:t>User</a:t>
            </a:r>
            <a:r>
              <a:rPr dirty="0" sz="1750" spc="-165">
                <a:solidFill>
                  <a:srgbClr val="1F1323"/>
                </a:solidFill>
                <a:latin typeface="Arial"/>
                <a:cs typeface="Arial"/>
              </a:rPr>
              <a:t> </a:t>
            </a:r>
            <a:r>
              <a:rPr dirty="0" sz="1750" spc="-5">
                <a:solidFill>
                  <a:srgbClr val="18162B"/>
                </a:solidFill>
                <a:latin typeface="Arial"/>
                <a:cs typeface="Arial"/>
              </a:rPr>
              <a:t>wer){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4575302"/>
            <a:ext cx="4370705" cy="1306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2045"/>
              </a:lnSpc>
            </a:pPr>
            <a:r>
              <a:rPr dirty="0" sz="1750" spc="-195">
                <a:solidFill>
                  <a:srgbClr val="67696B"/>
                </a:solidFill>
                <a:latin typeface="Arial"/>
                <a:cs typeface="Arial"/>
              </a:rPr>
              <a:t>ıõ›</a:t>
            </a:r>
            <a:r>
              <a:rPr dirty="0" sz="1750" spc="-385">
                <a:solidFill>
                  <a:srgbClr val="67696B"/>
                </a:solidFill>
                <a:latin typeface="Arial"/>
                <a:cs typeface="Arial"/>
              </a:rPr>
              <a:t> </a:t>
            </a:r>
            <a:r>
              <a:rPr dirty="0" sz="1750" spc="-15">
                <a:solidFill>
                  <a:srgbClr val="67696B"/>
                </a:solidFill>
                <a:latin typeface="Arial"/>
                <a:cs typeface="Arial"/>
              </a:rPr>
              <a:t>RequÆMapping("/handleł9•j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ts val="2030"/>
              </a:lnSpc>
            </a:pPr>
            <a:r>
              <a:rPr dirty="0" sz="1750" spc="55">
                <a:solidFill>
                  <a:srgbClr val="7E245B"/>
                </a:solidFill>
                <a:latin typeface="Arial"/>
                <a:cs typeface="Arial"/>
              </a:rPr>
              <a:t>pu&amp;Ğ </a:t>
            </a:r>
            <a:r>
              <a:rPr dirty="0" sz="1750" spc="-50">
                <a:solidFill>
                  <a:srgbClr val="232338"/>
                </a:solidFill>
                <a:latin typeface="Arial"/>
                <a:cs typeface="Arial"/>
              </a:rPr>
              <a:t>String</a:t>
            </a:r>
            <a:r>
              <a:rPr dirty="0" sz="1750" spc="-265">
                <a:solidFill>
                  <a:srgbClr val="232338"/>
                </a:solidFill>
                <a:latin typeface="Arial"/>
                <a:cs typeface="Arial"/>
              </a:rPr>
              <a:t> </a:t>
            </a:r>
            <a:r>
              <a:rPr dirty="0" sz="1750" spc="-65">
                <a:solidFill>
                  <a:srgbClr val="80778E"/>
                </a:solidFill>
                <a:latin typeface="Arial"/>
                <a:cs typeface="Arial"/>
              </a:rPr>
              <a:t>handb29{ł&amp;ModeIAXńbute{•user•)</a:t>
            </a:r>
            <a:endParaRPr sz="1750">
              <a:latin typeface="Arial"/>
              <a:cs typeface="Arial"/>
            </a:endParaRPr>
          </a:p>
          <a:p>
            <a:pPr marL="241300" marR="1906905">
              <a:lnSpc>
                <a:spcPct val="97700"/>
              </a:lnSpc>
              <a:spcBef>
                <a:spcPts val="30"/>
              </a:spcBef>
            </a:pPr>
            <a:r>
              <a:rPr dirty="0" sz="1700" spc="-60">
                <a:solidFill>
                  <a:srgbClr val="3A3F56"/>
                </a:solidFill>
                <a:latin typeface="Arial"/>
                <a:cs typeface="Arial"/>
              </a:rPr>
              <a:t>usar.sedd(2000); </a:t>
            </a:r>
            <a:r>
              <a:rPr dirty="0" sz="1700" spc="-405">
                <a:solidFill>
                  <a:srgbClr val="3A3F56"/>
                </a:solidFill>
                <a:latin typeface="Arial"/>
                <a:cs typeface="Arial"/>
              </a:rPr>
              <a:t> </a:t>
            </a:r>
            <a:r>
              <a:rPr dirty="0" sz="1800" spc="-145">
                <a:solidFill>
                  <a:srgbClr val="3F312B"/>
                </a:solidFill>
                <a:latin typeface="Arial"/>
                <a:cs typeface="Arial"/>
              </a:rPr>
              <a:t>Syste</a:t>
            </a:r>
            <a:r>
              <a:rPr dirty="0" sz="1800" spc="-150">
                <a:solidFill>
                  <a:srgbClr val="3F312B"/>
                </a:solidFill>
                <a:latin typeface="Arial"/>
                <a:cs typeface="Arial"/>
              </a:rPr>
              <a:t>m</a:t>
            </a:r>
            <a:r>
              <a:rPr dirty="0" sz="1800">
                <a:solidFill>
                  <a:srgbClr val="3F312B"/>
                </a:solidFill>
                <a:latin typeface="Arial"/>
                <a:cs typeface="Arial"/>
              </a:rPr>
              <a:t>.</a:t>
            </a:r>
            <a:r>
              <a:rPr dirty="0" sz="1800" spc="-25">
                <a:solidFill>
                  <a:srgbClr val="3F312B"/>
                </a:solidFill>
                <a:latin typeface="Arial"/>
                <a:cs typeface="Arial"/>
              </a:rPr>
              <a:t>o</a:t>
            </a:r>
            <a:r>
              <a:rPr dirty="0" sz="1800" spc="-145">
                <a:solidFill>
                  <a:srgbClr val="3F312B"/>
                </a:solidFill>
                <a:latin typeface="Arial"/>
                <a:cs typeface="Arial"/>
              </a:rPr>
              <a:t>«</a:t>
            </a:r>
            <a:r>
              <a:rPr dirty="0" sz="1800" spc="-5">
                <a:solidFill>
                  <a:srgbClr val="3F312B"/>
                </a:solidFill>
                <a:latin typeface="Arial"/>
                <a:cs typeface="Arial"/>
              </a:rPr>
              <a:t>tpñÆn</a:t>
            </a:r>
            <a:r>
              <a:rPr dirty="0" sz="1800" spc="45">
                <a:solidFill>
                  <a:srgbClr val="3F312B"/>
                </a:solidFill>
                <a:latin typeface="Arial"/>
                <a:cs typeface="Arial"/>
              </a:rPr>
              <a:t>{</a:t>
            </a:r>
            <a:r>
              <a:rPr dirty="0" sz="1800" spc="-5">
                <a:solidFill>
                  <a:srgbClr val="3F312B"/>
                </a:solidFill>
                <a:latin typeface="Arial"/>
                <a:cs typeface="Arial"/>
              </a:rPr>
              <a:t>uwr</a:t>
            </a:r>
            <a:r>
              <a:rPr dirty="0" sz="1800">
                <a:solidFill>
                  <a:srgbClr val="3F312B"/>
                </a:solidFill>
                <a:latin typeface="Arial"/>
                <a:cs typeface="Arial"/>
              </a:rPr>
              <a:t>)</a:t>
            </a:r>
            <a:r>
              <a:rPr dirty="0" sz="1800" spc="-5">
                <a:solidFill>
                  <a:srgbClr val="3F312B"/>
                </a:solidFill>
                <a:latin typeface="Arial"/>
                <a:cs typeface="Arial"/>
              </a:rPr>
              <a:t>; </a:t>
            </a:r>
            <a:r>
              <a:rPr dirty="0" sz="1800" spc="-5">
                <a:solidFill>
                  <a:srgbClr val="3F312B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C689B3"/>
                </a:solidFill>
                <a:latin typeface="Arial"/>
                <a:cs typeface="Arial"/>
              </a:rPr>
              <a:t>reasm</a:t>
            </a:r>
            <a:r>
              <a:rPr dirty="0" sz="1700" spc="-70">
                <a:solidFill>
                  <a:srgbClr val="C689B3"/>
                </a:solidFill>
                <a:latin typeface="Arial"/>
                <a:cs typeface="Arial"/>
              </a:rPr>
              <a:t> </a:t>
            </a:r>
            <a:r>
              <a:rPr dirty="0" sz="1700" spc="-55">
                <a:solidFill>
                  <a:srgbClr val="2B03BC"/>
                </a:solidFill>
                <a:latin typeface="Arial"/>
                <a:cs typeface="Arial"/>
              </a:rPr>
              <a:t>•success•;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02" rIns="0" bIns="0" rtlCol="0" vert="horz">
            <a:spAutoFit/>
          </a:bodyPr>
          <a:lstStyle/>
          <a:p>
            <a:pPr marL="22860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内容概要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pc="-5"/>
              <a:t>SpringMVC</a:t>
            </a:r>
            <a:r>
              <a:rPr dirty="0" spc="-85"/>
              <a:t> </a:t>
            </a:r>
            <a:r>
              <a:rPr dirty="0">
                <a:latin typeface="MS Gothic"/>
                <a:cs typeface="MS Gothic"/>
              </a:rPr>
              <a:t>概述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pc="-5"/>
              <a:t>SpringMVC </a:t>
            </a:r>
            <a:r>
              <a:rPr dirty="0">
                <a:latin typeface="MS Gothic"/>
                <a:cs typeface="MS Gothic"/>
              </a:rPr>
              <a:t>的</a:t>
            </a:r>
            <a:r>
              <a:rPr dirty="0" spc="-475">
                <a:latin typeface="MS Gothic"/>
                <a:cs typeface="MS Gothic"/>
              </a:rPr>
              <a:t> </a:t>
            </a:r>
            <a:r>
              <a:rPr dirty="0" spc="-5"/>
              <a:t>HelloWorld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MS Gothic"/>
                <a:cs typeface="MS Gothic"/>
              </a:rPr>
              <a:t>使用</a:t>
            </a:r>
            <a:r>
              <a:rPr dirty="0" spc="-459">
                <a:latin typeface="MS Gothic"/>
                <a:cs typeface="MS Gothic"/>
              </a:rPr>
              <a:t> </a:t>
            </a:r>
            <a:r>
              <a:rPr dirty="0" spc="-5"/>
              <a:t>@RequestMapping</a:t>
            </a:r>
            <a:r>
              <a:rPr dirty="0" spc="-45"/>
              <a:t> 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映射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求参数</a:t>
            </a:r>
            <a:r>
              <a:rPr dirty="0" spc="-50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55"/>
              <a:t> </a:t>
            </a:r>
            <a:r>
              <a:rPr dirty="0">
                <a:latin typeface="宋体"/>
                <a:cs typeface="宋体"/>
              </a:rPr>
              <a:t>请</a:t>
            </a:r>
            <a:r>
              <a:rPr dirty="0">
                <a:latin typeface="MS Gothic"/>
                <a:cs typeface="MS Gothic"/>
              </a:rPr>
              <a:t>求</a:t>
            </a:r>
            <a:r>
              <a:rPr dirty="0">
                <a:latin typeface="宋体"/>
                <a:cs typeface="宋体"/>
              </a:rPr>
              <a:t>头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理模型数据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和</a:t>
            </a:r>
            <a:r>
              <a:rPr dirty="0">
                <a:latin typeface="宋体"/>
                <a:cs typeface="宋体"/>
              </a:rPr>
              <a:t>视图</a:t>
            </a:r>
            <a:r>
              <a:rPr dirty="0">
                <a:latin typeface="MS Gothic"/>
                <a:cs typeface="MS Gothic"/>
              </a:rPr>
              <a:t>解析器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/>
              <a:t>RESTful</a:t>
            </a:r>
            <a:r>
              <a:rPr dirty="0" spc="-110"/>
              <a:t> </a:t>
            </a:r>
            <a:r>
              <a:rPr dirty="0" spc="-5"/>
              <a:t>CRUD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SpringMVC </a:t>
            </a:r>
            <a:r>
              <a:rPr dirty="0">
                <a:latin typeface="MS Gothic"/>
                <a:cs typeface="MS Gothic"/>
              </a:rPr>
              <a:t>表</a:t>
            </a:r>
            <a:r>
              <a:rPr dirty="0">
                <a:latin typeface="宋体"/>
                <a:cs typeface="宋体"/>
              </a:rPr>
              <a:t>单标签</a:t>
            </a:r>
            <a:r>
              <a:rPr dirty="0" spc="-495">
                <a:latin typeface="宋体"/>
                <a:cs typeface="宋体"/>
              </a:rPr>
              <a:t> </a:t>
            </a:r>
            <a:r>
              <a:rPr dirty="0" spc="-5"/>
              <a:t>&amp;</a:t>
            </a:r>
            <a:r>
              <a:rPr dirty="0" spc="-5">
                <a:latin typeface="宋体"/>
                <a:cs typeface="宋体"/>
              </a:rPr>
              <a:t>处</a:t>
            </a:r>
            <a:r>
              <a:rPr dirty="0" spc="-5">
                <a:latin typeface="MS Gothic"/>
                <a:cs typeface="MS Gothic"/>
              </a:rPr>
              <a:t>理静</a:t>
            </a:r>
            <a:r>
              <a:rPr dirty="0" spc="-5">
                <a:latin typeface="宋体"/>
                <a:cs typeface="宋体"/>
              </a:rPr>
              <a:t>态资</a:t>
            </a:r>
            <a:r>
              <a:rPr dirty="0" spc="-5">
                <a:latin typeface="MS Gothic"/>
                <a:cs typeface="MS Gothic"/>
              </a:rPr>
              <a:t>源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>
                <a:solidFill>
                  <a:srgbClr val="FF0000"/>
                </a:solidFill>
              </a:rPr>
              <a:t>•	</a:t>
            </a:r>
            <a:r>
              <a:rPr dirty="0">
                <a:latin typeface="MS Gothic"/>
                <a:cs typeface="MS Gothic"/>
              </a:rPr>
              <a:t>数据</a:t>
            </a:r>
            <a:r>
              <a:rPr dirty="0">
                <a:latin typeface="宋体"/>
                <a:cs typeface="宋体"/>
              </a:rPr>
              <a:t>转换</a:t>
            </a:r>
            <a:r>
              <a:rPr dirty="0" spc="-470">
                <a:latin typeface="宋体"/>
                <a:cs typeface="宋体"/>
              </a:rPr>
              <a:t> </a:t>
            </a:r>
            <a:r>
              <a:rPr dirty="0"/>
              <a:t>&amp;</a:t>
            </a:r>
            <a:r>
              <a:rPr dirty="0" spc="-30"/>
              <a:t> </a:t>
            </a:r>
            <a:r>
              <a:rPr dirty="0">
                <a:latin typeface="MS Gothic"/>
                <a:cs typeface="MS Gothic"/>
              </a:rPr>
              <a:t>数据格式化</a:t>
            </a:r>
            <a:r>
              <a:rPr dirty="0" spc="-470">
                <a:latin typeface="MS Gothic"/>
                <a:cs typeface="MS Gothic"/>
              </a:rPr>
              <a:t> </a:t>
            </a:r>
            <a:r>
              <a:rPr dirty="0"/>
              <a:t>&amp;</a:t>
            </a:r>
            <a:r>
              <a:rPr dirty="0" spc="-35"/>
              <a:t> </a:t>
            </a:r>
            <a:r>
              <a:rPr dirty="0" b="1">
                <a:solidFill>
                  <a:srgbClr val="FF0000"/>
                </a:solidFill>
                <a:latin typeface="等线"/>
                <a:cs typeface="等线"/>
              </a:rPr>
              <a:t>数据校</a:t>
            </a:r>
            <a:r>
              <a:rPr dirty="0" b="1">
                <a:solidFill>
                  <a:srgbClr val="FF0000"/>
                </a:solidFill>
                <a:latin typeface="Microsoft JhengHei"/>
                <a:cs typeface="Microsoft JhengHei"/>
              </a:rPr>
              <a:t>验</a:t>
            </a: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>
                <a:latin typeface="宋体"/>
                <a:cs typeface="宋体"/>
              </a:rPr>
              <a:t>处</a:t>
            </a:r>
            <a:r>
              <a:rPr dirty="0">
                <a:latin typeface="MS Gothic"/>
                <a:cs typeface="MS Gothic"/>
              </a:rPr>
              <a:t>理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JSON</a:t>
            </a:r>
            <a:r>
              <a:rPr dirty="0" spc="-5">
                <a:latin typeface="MS Gothic"/>
                <a:cs typeface="MS Gothic"/>
              </a:rPr>
              <a:t>：使用</a:t>
            </a:r>
            <a:r>
              <a:rPr dirty="0" spc="-434">
                <a:latin typeface="MS Gothic"/>
                <a:cs typeface="MS Gothic"/>
              </a:rPr>
              <a:t> </a:t>
            </a:r>
            <a:r>
              <a:rPr dirty="0" spc="-5"/>
              <a:t>HttpMessageConverter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文件的上</a:t>
            </a:r>
            <a:r>
              <a:rPr dirty="0">
                <a:latin typeface="宋体"/>
                <a:cs typeface="宋体"/>
              </a:rPr>
              <a:t>传</a:t>
            </a: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pc="-5"/>
              <a:t>•	</a:t>
            </a:r>
            <a:r>
              <a:rPr dirty="0">
                <a:latin typeface="MS Gothic"/>
                <a:cs typeface="MS Gothic"/>
              </a:rPr>
              <a:t>使用</a:t>
            </a:r>
            <a:r>
              <a:rPr dirty="0">
                <a:latin typeface="宋体"/>
                <a:cs typeface="宋体"/>
              </a:rPr>
              <a:t>拦</a:t>
            </a:r>
            <a:r>
              <a:rPr dirty="0">
                <a:latin typeface="MS Gothic"/>
                <a:cs typeface="MS Gothic"/>
              </a:rPr>
              <a:t>截器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754" y="1624965"/>
            <a:ext cx="3117215" cy="1654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宋体"/>
                <a:cs typeface="宋体"/>
              </a:rPr>
              <a:t>异</a:t>
            </a:r>
            <a:r>
              <a:rPr dirty="0" sz="2000">
                <a:latin typeface="MS Gothic"/>
                <a:cs typeface="MS Gothic"/>
              </a:rPr>
              <a:t>常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</a:t>
            </a:r>
            <a:endParaRPr sz="2000">
              <a:latin typeface="MS Gothic"/>
              <a:cs typeface="MS Gothic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运</a:t>
            </a:r>
            <a:r>
              <a:rPr dirty="0" sz="2000">
                <a:latin typeface="MS Gothic"/>
                <a:cs typeface="MS Gothic"/>
              </a:rPr>
              <a:t>行流程</a:t>
            </a:r>
            <a:endParaRPr sz="2000">
              <a:latin typeface="MS Gothic"/>
              <a:cs typeface="MS Gothic"/>
            </a:endParaRPr>
          </a:p>
          <a:p>
            <a:pPr marL="12700">
              <a:lnSpc>
                <a:spcPts val="234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000" spc="-5">
                <a:latin typeface="Arial"/>
                <a:cs typeface="Arial"/>
              </a:rPr>
              <a:t>•	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 spc="-484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环</a:t>
            </a:r>
            <a:r>
              <a:rPr dirty="0" sz="2000">
                <a:latin typeface="MS Gothic"/>
                <a:cs typeface="MS Gothic"/>
              </a:rPr>
              <a:t>境下使用</a:t>
            </a:r>
            <a:endParaRPr sz="2000">
              <a:latin typeface="MS Gothic"/>
              <a:cs typeface="MS Gothic"/>
            </a:endParaRPr>
          </a:p>
          <a:p>
            <a:pPr marL="354330">
              <a:lnSpc>
                <a:spcPts val="2345"/>
              </a:lnSpc>
            </a:pPr>
            <a:r>
              <a:rPr dirty="0" sz="2000" spc="-5">
                <a:latin typeface="Arial"/>
                <a:cs typeface="Arial"/>
              </a:rPr>
              <a:t>SpringMVC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SpringMVC </a:t>
            </a:r>
            <a:r>
              <a:rPr dirty="0" sz="2000">
                <a:latin typeface="宋体"/>
                <a:cs typeface="宋体"/>
              </a:rPr>
              <a:t>对</a:t>
            </a:r>
            <a:r>
              <a:rPr dirty="0" sz="2000">
                <a:latin typeface="MS Gothic"/>
                <a:cs typeface="MS Gothic"/>
              </a:rPr>
              <a:t>比</a:t>
            </a:r>
            <a:r>
              <a:rPr dirty="0" sz="2000" spc="-52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Struts2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2324100">
              <a:lnSpc>
                <a:spcPct val="100000"/>
              </a:lnSpc>
            </a:pPr>
            <a:r>
              <a:rPr dirty="0" spc="-5"/>
              <a:t>JSR</a:t>
            </a:r>
            <a:r>
              <a:rPr dirty="0" spc="-75"/>
              <a:t> </a:t>
            </a:r>
            <a:r>
              <a:rPr dirty="0" spc="-5"/>
              <a:t>303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584" y="1837054"/>
            <a:ext cx="8507095" cy="181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5080" indent="-342265">
              <a:lnSpc>
                <a:spcPts val="2750"/>
              </a:lnSpc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500"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JSR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303</a:t>
            </a:r>
            <a:r>
              <a:rPr dirty="0" sz="24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Java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为</a:t>
            </a:r>
            <a:r>
              <a:rPr dirty="0" sz="2400" spc="-54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Bean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数据合法性校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提供的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准框架，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它已</a:t>
            </a:r>
            <a:r>
              <a:rPr dirty="0" sz="2400">
                <a:latin typeface="宋体"/>
                <a:cs typeface="宋体"/>
              </a:rPr>
              <a:t>经</a:t>
            </a:r>
            <a:r>
              <a:rPr dirty="0" sz="2400">
                <a:latin typeface="MS Gothic"/>
                <a:cs typeface="MS Gothic"/>
              </a:rPr>
              <a:t>包含在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JavaEE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6.0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algn="just" marL="354965" marR="33020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JSR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303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在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Bean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属性上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似于</a:t>
            </a:r>
            <a:r>
              <a:rPr dirty="0" sz="2400" spc="-54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@NotNull</a:t>
            </a:r>
            <a:r>
              <a:rPr dirty="0" sz="2400" spc="-5">
                <a:latin typeface="MS Gothic"/>
                <a:cs typeface="MS Gothic"/>
              </a:rPr>
              <a:t>、</a:t>
            </a:r>
            <a:r>
              <a:rPr dirty="0" sz="2400" spc="-5">
                <a:latin typeface="Arial"/>
                <a:cs typeface="Arial"/>
              </a:rPr>
              <a:t>@Max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等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准的注解指定校</a:t>
            </a:r>
            <a:r>
              <a:rPr dirty="0" sz="2400">
                <a:latin typeface="宋体"/>
                <a:cs typeface="宋体"/>
              </a:rPr>
              <a:t>验规则</a:t>
            </a:r>
            <a:r>
              <a:rPr dirty="0" sz="2400">
                <a:latin typeface="MS Gothic"/>
                <a:cs typeface="MS Gothic"/>
              </a:rPr>
              <a:t>，并通</a:t>
            </a:r>
            <a:r>
              <a:rPr dirty="0" sz="2400">
                <a:latin typeface="宋体"/>
                <a:cs typeface="宋体"/>
              </a:rPr>
              <a:t>过标</a:t>
            </a:r>
            <a:r>
              <a:rPr dirty="0" sz="2400">
                <a:latin typeface="MS Gothic"/>
                <a:cs typeface="MS Gothic"/>
              </a:rPr>
              <a:t>准的</a:t>
            </a:r>
            <a:r>
              <a:rPr dirty="0" sz="2400">
                <a:latin typeface="宋体"/>
                <a:cs typeface="宋体"/>
              </a:rPr>
              <a:t>验证</a:t>
            </a:r>
            <a:r>
              <a:rPr dirty="0" sz="2400">
                <a:latin typeface="MS Gothic"/>
                <a:cs typeface="MS Gothic"/>
              </a:rPr>
              <a:t>接口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 spc="-61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Bean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</a:t>
            </a:r>
            <a:r>
              <a:rPr dirty="0" sz="2400">
                <a:latin typeface="宋体"/>
                <a:cs typeface="宋体"/>
              </a:rPr>
              <a:t>验证</a:t>
            </a:r>
            <a:endParaRPr sz="2400">
              <a:latin typeface="宋体"/>
              <a:cs typeface="宋体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695" y="3789045"/>
            <a:ext cx="8775065" cy="276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11910">
              <a:lnSpc>
                <a:spcPct val="100000"/>
              </a:lnSpc>
            </a:pPr>
            <a:r>
              <a:rPr dirty="0" spc="-5"/>
              <a:t>Hibernate Validator</a:t>
            </a:r>
            <a:r>
              <a:rPr dirty="0" spc="-45"/>
              <a:t> </a:t>
            </a:r>
            <a:r>
              <a:rPr dirty="0" spc="-5">
                <a:latin typeface="宋体"/>
                <a:cs typeface="宋体"/>
              </a:rPr>
              <a:t>扩</a:t>
            </a:r>
            <a:r>
              <a:rPr dirty="0" spc="-5">
                <a:latin typeface="MS Gothic"/>
                <a:cs typeface="MS Gothic"/>
              </a:rPr>
              <a:t>展注解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979929"/>
            <a:ext cx="8232775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lr>
                <a:srgbClr val="000000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Hibernate</a:t>
            </a:r>
            <a:r>
              <a:rPr dirty="0" sz="24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Validator</a:t>
            </a:r>
            <a:r>
              <a:rPr dirty="0" sz="24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JSR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303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的一个参考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>
                <a:latin typeface="MS Gothic"/>
                <a:cs typeface="MS Gothic"/>
              </a:rPr>
              <a:t>，除支持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所有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准的校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注解外，它</a:t>
            </a:r>
            <a:r>
              <a:rPr dirty="0" sz="2400">
                <a:latin typeface="宋体"/>
                <a:cs typeface="宋体"/>
              </a:rPr>
              <a:t>还</a:t>
            </a:r>
            <a:r>
              <a:rPr dirty="0" sz="2400">
                <a:latin typeface="MS Gothic"/>
                <a:cs typeface="MS Gothic"/>
              </a:rPr>
              <a:t>支持以下的</a:t>
            </a:r>
            <a:r>
              <a:rPr dirty="0" sz="2400">
                <a:latin typeface="宋体"/>
                <a:cs typeface="宋体"/>
              </a:rPr>
              <a:t>扩</a:t>
            </a:r>
            <a:r>
              <a:rPr dirty="0" sz="2400">
                <a:latin typeface="MS Gothic"/>
                <a:cs typeface="MS Gothic"/>
              </a:rPr>
              <a:t>展注解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4375" y="2857500"/>
            <a:ext cx="6451600" cy="1282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3068" rIns="0" bIns="0" rtlCol="0" vert="horz">
            <a:spAutoFit/>
          </a:bodyPr>
          <a:lstStyle/>
          <a:p>
            <a:pPr marL="63500">
              <a:lnSpc>
                <a:spcPct val="100000"/>
              </a:lnSpc>
              <a:tabLst>
                <a:tab pos="2462530" algn="l"/>
              </a:tabLst>
            </a:pPr>
            <a:r>
              <a:rPr dirty="0" sz="3700" spc="-155">
                <a:latin typeface="Arial"/>
                <a:cs typeface="Arial"/>
              </a:rPr>
              <a:t>HeIIoWorId	</a:t>
            </a:r>
            <a:r>
              <a:rPr dirty="0" sz="3700" spc="-55">
                <a:latin typeface="Arial"/>
                <a:cs typeface="Arial"/>
              </a:rPr>
              <a:t>:</a:t>
            </a:r>
            <a:r>
              <a:rPr dirty="0" sz="3700" spc="170">
                <a:latin typeface="Arial"/>
                <a:cs typeface="Arial"/>
              </a:rPr>
              <a:t> </a:t>
            </a:r>
            <a:r>
              <a:rPr dirty="0" sz="3700" spc="80">
                <a:latin typeface="Arial"/>
                <a:cs typeface="Arial"/>
              </a:rPr>
              <a:t>tJîï8›ûŸÄ5ëÏäâÄ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7667" y="1836165"/>
            <a:ext cx="5502275" cy="2549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6200">
              <a:lnSpc>
                <a:spcPct val="100000"/>
              </a:lnSpc>
            </a:pPr>
            <a:r>
              <a:rPr dirty="0" sz="2150" spc="70">
                <a:solidFill>
                  <a:srgbClr val="876D77"/>
                </a:solidFill>
                <a:latin typeface="Trebuchet MS"/>
                <a:cs typeface="Trebuchet MS"/>
              </a:rPr>
              <a:t>.‹</a:t>
            </a:r>
            <a:r>
              <a:rPr dirty="0" sz="2150" spc="70">
                <a:solidFill>
                  <a:srgbClr val="606760"/>
                </a:solidFill>
                <a:latin typeface="Trebuchet MS"/>
                <a:cs typeface="Trebuchet MS"/>
              </a:rPr>
              <a:t>Co</a:t>
            </a:r>
            <a:r>
              <a:rPr dirty="0" sz="2150" spc="-375">
                <a:solidFill>
                  <a:srgbClr val="606760"/>
                </a:solidFill>
                <a:latin typeface="Trebuchet MS"/>
                <a:cs typeface="Trebuchet MS"/>
              </a:rPr>
              <a:t> </a:t>
            </a:r>
            <a:r>
              <a:rPr dirty="0" sz="2150" spc="-50">
                <a:solidFill>
                  <a:srgbClr val="827C7E"/>
                </a:solidFill>
                <a:latin typeface="Trebuchet MS"/>
                <a:cs typeface="Trebuchet MS"/>
              </a:rPr>
              <a:t>ntroll</a:t>
            </a:r>
            <a:r>
              <a:rPr dirty="0" sz="2150" spc="-400">
                <a:solidFill>
                  <a:srgbClr val="827C7E"/>
                </a:solidFill>
                <a:latin typeface="Trebuchet MS"/>
                <a:cs typeface="Trebuchet MS"/>
              </a:rPr>
              <a:t> </a:t>
            </a:r>
            <a:r>
              <a:rPr dirty="0" sz="2150" spc="-275">
                <a:solidFill>
                  <a:srgbClr val="676762"/>
                </a:solidFill>
                <a:latin typeface="Trebuchet MS"/>
                <a:cs typeface="Trebuchet MS"/>
              </a:rPr>
              <a:t>er</a:t>
            </a: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2150" spc="130">
                <a:solidFill>
                  <a:srgbClr val="670E3D"/>
                </a:solidFill>
                <a:latin typeface="Arial"/>
                <a:cs typeface="Arial"/>
              </a:rPr>
              <a:t>pu</a:t>
            </a:r>
            <a:r>
              <a:rPr dirty="0" sz="2150" spc="130">
                <a:solidFill>
                  <a:srgbClr val="640F46"/>
                </a:solidFill>
                <a:latin typeface="Arial"/>
                <a:cs typeface="Arial"/>
              </a:rPr>
              <a:t>blic </a:t>
            </a:r>
            <a:r>
              <a:rPr dirty="0" sz="2150" spc="35">
                <a:solidFill>
                  <a:srgbClr val="6E073A"/>
                </a:solidFill>
                <a:latin typeface="Arial"/>
                <a:cs typeface="Arial"/>
              </a:rPr>
              <a:t>class </a:t>
            </a:r>
            <a:r>
              <a:rPr dirty="0" sz="2150" spc="80">
                <a:solidFill>
                  <a:srgbClr val="13131A"/>
                </a:solidFill>
                <a:latin typeface="Arial"/>
                <a:cs typeface="Arial"/>
              </a:rPr>
              <a:t>HelloWorld</a:t>
            </a:r>
            <a:r>
              <a:rPr dirty="0" sz="2150" spc="370">
                <a:solidFill>
                  <a:srgbClr val="13131A"/>
                </a:solidFill>
                <a:latin typeface="Arial"/>
                <a:cs typeface="Arial"/>
              </a:rPr>
              <a:t> </a:t>
            </a:r>
            <a:r>
              <a:rPr dirty="0" sz="2150" spc="-55">
                <a:solidFill>
                  <a:srgbClr val="727B97"/>
                </a:solidFill>
                <a:latin typeface="Arial"/>
                <a:cs typeface="Arial"/>
              </a:rPr>
              <a:t>(</a:t>
            </a:r>
            <a:endParaRPr sz="2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8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dirty="0" sz="2100" spc="-10">
                <a:solidFill>
                  <a:srgbClr val="6B706B"/>
                </a:solidFill>
                <a:latin typeface="Arial"/>
                <a:cs typeface="Arial"/>
              </a:rPr>
              <a:t>‹</a:t>
            </a:r>
            <a:r>
              <a:rPr dirty="0" sz="2100" spc="40">
                <a:solidFill>
                  <a:srgbClr val="6B706B"/>
                </a:solidFill>
                <a:latin typeface="Arial"/>
                <a:cs typeface="Arial"/>
              </a:rPr>
              <a:t> </a:t>
            </a:r>
            <a:r>
              <a:rPr dirty="0" sz="2100" spc="-60">
                <a:solidFill>
                  <a:srgbClr val="6D6967"/>
                </a:solidFill>
                <a:latin typeface="Arial"/>
                <a:cs typeface="Arial"/>
              </a:rPr>
              <a:t>Requesttv1a</a:t>
            </a:r>
            <a:r>
              <a:rPr dirty="0" sz="2100" spc="-229">
                <a:solidFill>
                  <a:srgbClr val="6D6967"/>
                </a:solidFill>
                <a:latin typeface="Arial"/>
                <a:cs typeface="Arial"/>
              </a:rPr>
              <a:t> </a:t>
            </a:r>
            <a:r>
              <a:rPr dirty="0" sz="2100" spc="-105">
                <a:solidFill>
                  <a:srgbClr val="565752"/>
                </a:solidFill>
                <a:latin typeface="Arial"/>
                <a:cs typeface="Arial"/>
              </a:rPr>
              <a:t>(›</a:t>
            </a:r>
            <a:r>
              <a:rPr dirty="0" sz="2100" spc="-385">
                <a:solidFill>
                  <a:srgbClr val="565752"/>
                </a:solidFill>
                <a:latin typeface="Arial"/>
                <a:cs typeface="Arial"/>
              </a:rPr>
              <a:t> </a:t>
            </a:r>
            <a:r>
              <a:rPr dirty="0" sz="2100" spc="110">
                <a:solidFill>
                  <a:srgbClr val="565752"/>
                </a:solidFill>
                <a:latin typeface="Arial"/>
                <a:cs typeface="Arial"/>
              </a:rPr>
              <a:t>çing</a:t>
            </a:r>
            <a:r>
              <a:rPr dirty="0" sz="2100" spc="110">
                <a:solidFill>
                  <a:srgbClr val="4638C6"/>
                </a:solidFill>
                <a:latin typeface="Arial"/>
                <a:cs typeface="Arial"/>
              </a:rPr>
              <a:t>(“/helloS</a:t>
            </a:r>
            <a:r>
              <a:rPr dirty="0" sz="2100" spc="-260">
                <a:solidFill>
                  <a:srgbClr val="4638C6"/>
                </a:solidFill>
                <a:latin typeface="Arial"/>
                <a:cs typeface="Arial"/>
              </a:rPr>
              <a:t> </a:t>
            </a:r>
            <a:r>
              <a:rPr dirty="0" sz="2100" spc="105">
                <a:solidFill>
                  <a:srgbClr val="2300D6"/>
                </a:solidFill>
                <a:latin typeface="Arial"/>
                <a:cs typeface="Arial"/>
              </a:rPr>
              <a:t>pringMVC”)</a:t>
            </a:r>
            <a:endParaRPr sz="2100">
              <a:latin typeface="Arial"/>
              <a:cs typeface="Arial"/>
            </a:endParaRPr>
          </a:p>
          <a:p>
            <a:pPr marL="661670" marR="1067435" indent="-317500">
              <a:lnSpc>
                <a:spcPct val="111100"/>
              </a:lnSpc>
              <a:spcBef>
                <a:spcPts val="30"/>
              </a:spcBef>
              <a:tabLst>
                <a:tab pos="2783205" algn="l"/>
              </a:tabLst>
            </a:pPr>
            <a:r>
              <a:rPr dirty="0" baseline="1234" sz="3375" spc="112">
                <a:solidFill>
                  <a:srgbClr val="740836"/>
                </a:solidFill>
                <a:latin typeface="Arial"/>
                <a:cs typeface="Arial"/>
              </a:rPr>
              <a:t>public</a:t>
            </a:r>
            <a:r>
              <a:rPr dirty="0" baseline="1234" sz="3375" spc="187">
                <a:solidFill>
                  <a:srgbClr val="740836"/>
                </a:solidFill>
                <a:latin typeface="Arial"/>
                <a:cs typeface="Arial"/>
              </a:rPr>
              <a:t> </a:t>
            </a:r>
            <a:r>
              <a:rPr dirty="0" sz="2250" spc="5">
                <a:latin typeface="Arial"/>
                <a:cs typeface="Arial"/>
              </a:rPr>
              <a:t>String</a:t>
            </a:r>
            <a:r>
              <a:rPr dirty="0" sz="2250" spc="229">
                <a:latin typeface="Arial"/>
                <a:cs typeface="Arial"/>
              </a:rPr>
              <a:t> </a:t>
            </a:r>
            <a:r>
              <a:rPr dirty="0" baseline="1234" sz="3375" spc="7">
                <a:solidFill>
                  <a:srgbClr val="111A24"/>
                </a:solidFill>
                <a:latin typeface="Arial"/>
                <a:cs typeface="Arial"/>
              </a:rPr>
              <a:t>h«IIoworld()( </a:t>
            </a:r>
            <a:r>
              <a:rPr dirty="0" baseline="1234" sz="3375" spc="-794">
                <a:solidFill>
                  <a:srgbClr val="111A24"/>
                </a:solidFill>
                <a:latin typeface="Arial"/>
                <a:cs typeface="Arial"/>
              </a:rPr>
              <a:t> </a:t>
            </a:r>
            <a:r>
              <a:rPr dirty="0" sz="2150" spc="10">
                <a:latin typeface="Arial"/>
                <a:cs typeface="Arial"/>
              </a:rPr>
              <a:t>System.</a:t>
            </a:r>
            <a:r>
              <a:rPr dirty="0" sz="2150" spc="-340">
                <a:latin typeface="Arial"/>
                <a:cs typeface="Arial"/>
              </a:rPr>
              <a:t> </a:t>
            </a:r>
            <a:r>
              <a:rPr dirty="0" sz="2150" spc="-160">
                <a:solidFill>
                  <a:srgbClr val="260FAC"/>
                </a:solidFill>
                <a:latin typeface="Arial"/>
                <a:cs typeface="Arial"/>
              </a:rPr>
              <a:t>c•oñ</a:t>
            </a:r>
            <a:r>
              <a:rPr dirty="0" sz="2150" spc="-310">
                <a:solidFill>
                  <a:srgbClr val="260FAC"/>
                </a:solidFill>
                <a:latin typeface="Arial"/>
                <a:cs typeface="Arial"/>
              </a:rPr>
              <a:t> </a:t>
            </a:r>
            <a:r>
              <a:rPr dirty="0" sz="2150" spc="80">
                <a:latin typeface="Arial"/>
                <a:cs typeface="Arial"/>
              </a:rPr>
              <a:t>println(”</a:t>
            </a:r>
            <a:r>
              <a:rPr dirty="0" sz="2150" spc="-229">
                <a:latin typeface="Arial"/>
                <a:cs typeface="Arial"/>
              </a:rPr>
              <a:t> </a:t>
            </a:r>
            <a:r>
              <a:rPr dirty="0" sz="2150" spc="80">
                <a:solidFill>
                  <a:srgbClr val="3800BC"/>
                </a:solidFill>
                <a:latin typeface="Arial"/>
                <a:cs typeface="Arial"/>
              </a:rPr>
              <a:t>helloworl </a:t>
            </a:r>
            <a:r>
              <a:rPr dirty="0" sz="2150" spc="50">
                <a:solidFill>
                  <a:srgbClr val="3800BC"/>
                </a:solidFill>
                <a:latin typeface="Arial"/>
                <a:cs typeface="Arial"/>
              </a:rPr>
              <a:t> </a:t>
            </a:r>
            <a:r>
              <a:rPr dirty="0" sz="2100" spc="190">
                <a:solidFill>
                  <a:srgbClr val="72013A"/>
                </a:solidFill>
                <a:latin typeface="Arial"/>
                <a:cs typeface="Arial"/>
              </a:rPr>
              <a:t>return </a:t>
            </a:r>
            <a:r>
              <a:rPr dirty="0" sz="2100" spc="-85">
                <a:solidFill>
                  <a:srgbClr val="3D1690"/>
                </a:solidFill>
                <a:latin typeface="Arial"/>
                <a:cs typeface="Arial"/>
              </a:rPr>
              <a:t>“</a:t>
            </a:r>
            <a:r>
              <a:rPr dirty="0" sz="2100" spc="-290">
                <a:solidFill>
                  <a:srgbClr val="3D1690"/>
                </a:solidFill>
                <a:latin typeface="Arial"/>
                <a:cs typeface="Arial"/>
              </a:rPr>
              <a:t> </a:t>
            </a:r>
            <a:r>
              <a:rPr dirty="0" sz="2100" spc="-45">
                <a:solidFill>
                  <a:srgbClr val="4921E4"/>
                </a:solidFill>
                <a:latin typeface="Arial"/>
                <a:cs typeface="Arial"/>
              </a:rPr>
              <a:t>success	</a:t>
            </a:r>
            <a:r>
              <a:rPr dirty="0" sz="2100" spc="155">
                <a:solidFill>
                  <a:srgbClr val="4F606B"/>
                </a:solidFill>
                <a:latin typeface="Arial"/>
                <a:cs typeface="Arial"/>
              </a:rPr>
              <a:t>;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991869">
              <a:lnSpc>
                <a:spcPct val="100000"/>
              </a:lnSpc>
            </a:pPr>
            <a:r>
              <a:rPr dirty="0" spc="-5"/>
              <a:t>Spring MVC</a:t>
            </a:r>
            <a:r>
              <a:rPr dirty="0" spc="-80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979929"/>
            <a:ext cx="8340725" cy="4391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36195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4.0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拥</a:t>
            </a:r>
            <a:r>
              <a:rPr dirty="0" sz="2400">
                <a:latin typeface="MS Gothic"/>
                <a:cs typeface="MS Gothic"/>
              </a:rPr>
              <a:t>有自己独立的数据校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框架，同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支持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JSR </a:t>
            </a:r>
            <a:r>
              <a:rPr dirty="0" sz="2400" spc="-57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303</a:t>
            </a:r>
            <a:r>
              <a:rPr dirty="0" sz="2400" spc="-10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标</a:t>
            </a:r>
            <a:r>
              <a:rPr dirty="0" sz="2400">
                <a:latin typeface="MS Gothic"/>
                <a:cs typeface="MS Gothic"/>
              </a:rPr>
              <a:t>准的校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框架。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10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>
                <a:latin typeface="宋体"/>
                <a:cs typeface="宋体"/>
              </a:rPr>
              <a:t>进</a:t>
            </a:r>
            <a:r>
              <a:rPr dirty="0" sz="2400">
                <a:latin typeface="MS Gothic"/>
                <a:cs typeface="MS Gothic"/>
              </a:rPr>
              <a:t>行数据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</a:t>
            </a:r>
            <a:r>
              <a:rPr dirty="0" sz="2400">
                <a:latin typeface="宋体"/>
                <a:cs typeface="宋体"/>
              </a:rPr>
              <a:t>时</a:t>
            </a:r>
            <a:r>
              <a:rPr dirty="0" sz="2400">
                <a:latin typeface="MS Gothic"/>
                <a:cs typeface="MS Gothic"/>
              </a:rPr>
              <a:t>，可同</a:t>
            </a:r>
            <a:r>
              <a:rPr dirty="0" sz="2400">
                <a:latin typeface="宋体"/>
                <a:cs typeface="宋体"/>
              </a:rPr>
              <a:t>时调</a:t>
            </a:r>
            <a:r>
              <a:rPr dirty="0" sz="2400">
                <a:latin typeface="MS Gothic"/>
                <a:cs typeface="MS Gothic"/>
              </a:rPr>
              <a:t>用校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框架完成数据校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工作。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在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Spring MVC</a:t>
            </a:r>
            <a:r>
              <a:rPr dirty="0" sz="2400" spc="-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中，可直接通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过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注解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驱动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的方式 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进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行数据校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验</a:t>
            </a:r>
            <a:endParaRPr sz="2400">
              <a:latin typeface="Microsoft JhengHei"/>
              <a:cs typeface="Microsoft JhengHei"/>
            </a:endParaRPr>
          </a:p>
          <a:p>
            <a:pPr marL="354965" marR="29209" indent="-342265">
              <a:lnSpc>
                <a:spcPts val="2750"/>
              </a:lnSpc>
              <a:spcBef>
                <a:spcPts val="550"/>
              </a:spcBef>
              <a:buChar char="•"/>
              <a:tabLst>
                <a:tab pos="354965" algn="l"/>
              </a:tabLst>
            </a:pP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3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LocalValidatorFactroyBean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既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>
                <a:latin typeface="MS Gothic"/>
                <a:cs typeface="MS Gothic"/>
              </a:rPr>
              <a:t>了</a:t>
            </a:r>
            <a:r>
              <a:rPr dirty="0" sz="2400" spc="-53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 </a:t>
            </a:r>
            <a:r>
              <a:rPr dirty="0" sz="2400" spc="-107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Validator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接口，也</a:t>
            </a:r>
            <a:r>
              <a:rPr dirty="0" sz="2400">
                <a:latin typeface="宋体"/>
                <a:cs typeface="宋体"/>
              </a:rPr>
              <a:t>实现</a:t>
            </a:r>
            <a:r>
              <a:rPr dirty="0" sz="2400">
                <a:latin typeface="MS Gothic"/>
                <a:cs typeface="MS Gothic"/>
              </a:rPr>
              <a:t>了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JSR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303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3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Validator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接口。只要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容器中定</a:t>
            </a:r>
            <a:r>
              <a:rPr dirty="0" sz="2400">
                <a:latin typeface="宋体"/>
                <a:cs typeface="宋体"/>
              </a:rPr>
              <a:t>义</a:t>
            </a:r>
            <a:r>
              <a:rPr dirty="0" sz="2400">
                <a:latin typeface="MS Gothic"/>
                <a:cs typeface="MS Gothic"/>
              </a:rPr>
              <a:t>了一个 </a:t>
            </a:r>
            <a:r>
              <a:rPr dirty="0" sz="2400" spc="-1170">
                <a:latin typeface="MS Gothic"/>
                <a:cs typeface="MS Gothic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LocalValidatorFactoryBean</a:t>
            </a:r>
            <a:r>
              <a:rPr dirty="0" sz="2400" spc="-5">
                <a:latin typeface="MS Gothic"/>
                <a:cs typeface="MS Gothic"/>
              </a:rPr>
              <a:t>，即可将其注入到需要数据校 </a:t>
            </a:r>
            <a:r>
              <a:rPr dirty="0" sz="2400" spc="-109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8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Bean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81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400" b="1">
                <a:latin typeface="Arial"/>
                <a:cs typeface="Arial"/>
              </a:rPr>
              <a:t>Spring </a:t>
            </a:r>
            <a:r>
              <a:rPr dirty="0" sz="2400" b="1">
                <a:latin typeface="等线"/>
                <a:cs typeface="等线"/>
              </a:rPr>
              <a:t>本身并没有提供 </a:t>
            </a:r>
            <a:r>
              <a:rPr dirty="0" sz="2400" b="1">
                <a:latin typeface="Arial"/>
                <a:cs typeface="Arial"/>
              </a:rPr>
              <a:t>JSR303</a:t>
            </a:r>
            <a:r>
              <a:rPr dirty="0" sz="2400" spc="-135" b="1">
                <a:latin typeface="Arial"/>
                <a:cs typeface="Arial"/>
              </a:rPr>
              <a:t> </a:t>
            </a:r>
            <a:r>
              <a:rPr dirty="0" sz="2400" b="1">
                <a:latin typeface="等线"/>
                <a:cs typeface="等线"/>
              </a:rPr>
              <a:t>的</a:t>
            </a:r>
            <a:r>
              <a:rPr dirty="0" sz="2400" b="1">
                <a:latin typeface="Microsoft JhengHei"/>
                <a:cs typeface="Microsoft JhengHei"/>
              </a:rPr>
              <a:t>实现</a:t>
            </a:r>
            <a:r>
              <a:rPr dirty="0" sz="2400" b="1">
                <a:latin typeface="等线"/>
                <a:cs typeface="等线"/>
              </a:rPr>
              <a:t>，所以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必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将</a:t>
            </a:r>
            <a:endParaRPr sz="2400">
              <a:latin typeface="等线"/>
              <a:cs typeface="等线"/>
            </a:endParaRPr>
          </a:p>
          <a:p>
            <a:pPr marL="354965">
              <a:lnSpc>
                <a:spcPts val="2815"/>
              </a:lnSpc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JSR303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的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实现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者的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jar</a:t>
            </a:r>
            <a:r>
              <a:rPr dirty="0" sz="2400" spc="-1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包放到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路径下</a:t>
            </a:r>
            <a:r>
              <a:rPr dirty="0" sz="2400" b="1">
                <a:latin typeface="等线"/>
                <a:cs typeface="等线"/>
              </a:rPr>
              <a:t>。</a:t>
            </a:r>
            <a:endParaRPr sz="2400">
              <a:latin typeface="等线"/>
              <a:cs typeface="等线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991869">
              <a:lnSpc>
                <a:spcPct val="100000"/>
              </a:lnSpc>
            </a:pPr>
            <a:r>
              <a:rPr dirty="0" spc="-5"/>
              <a:t>Spring MVC</a:t>
            </a:r>
            <a:r>
              <a:rPr dirty="0" spc="-80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908809"/>
            <a:ext cx="8267065" cy="433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buChar char="•"/>
              <a:tabLst>
                <a:tab pos="354965" algn="l"/>
              </a:tabLst>
            </a:pP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&lt;mvc:annotation-driven/&gt;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会默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认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装配好一个 </a:t>
            </a:r>
            <a:r>
              <a:rPr dirty="0" sz="2400" spc="-61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LocalValidatorFactoryBean</a:t>
            </a:r>
            <a:r>
              <a:rPr dirty="0" sz="2400" spc="-5">
                <a:latin typeface="MS Gothic"/>
                <a:cs typeface="MS Gothic"/>
              </a:rPr>
              <a:t>，通</a:t>
            </a:r>
            <a:r>
              <a:rPr dirty="0" sz="2400" spc="-5">
                <a:latin typeface="宋体"/>
                <a:cs typeface="宋体"/>
              </a:rPr>
              <a:t>过</a:t>
            </a:r>
            <a:r>
              <a:rPr dirty="0" sz="2400" spc="-5">
                <a:latin typeface="MS Gothic"/>
                <a:cs typeface="MS Gothic"/>
              </a:rPr>
              <a:t>在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理方法的入参上</a:t>
            </a:r>
            <a:r>
              <a:rPr dirty="0" sz="2400" spc="-5">
                <a:latin typeface="宋体"/>
                <a:cs typeface="宋体"/>
              </a:rPr>
              <a:t>标 </a:t>
            </a:r>
            <a:r>
              <a:rPr dirty="0" sz="2400" spc="-1090">
                <a:latin typeface="宋体"/>
                <a:cs typeface="宋体"/>
              </a:rPr>
              <a:t> </a:t>
            </a:r>
            <a:r>
              <a:rPr dirty="0" sz="2400">
                <a:latin typeface="MS Gothic"/>
                <a:cs typeface="MS Gothic"/>
              </a:rPr>
              <a:t>注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@valid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注解即可</a:t>
            </a:r>
            <a:r>
              <a:rPr dirty="0" sz="2400">
                <a:latin typeface="宋体"/>
                <a:cs typeface="宋体"/>
              </a:rPr>
              <a:t>让</a:t>
            </a:r>
            <a:r>
              <a:rPr dirty="0" sz="2400" spc="-550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在完成数据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定后</a:t>
            </a:r>
            <a:r>
              <a:rPr dirty="0" sz="2400">
                <a:latin typeface="宋体"/>
                <a:cs typeface="宋体"/>
              </a:rPr>
              <a:t>执</a:t>
            </a:r>
            <a:r>
              <a:rPr dirty="0" sz="2400">
                <a:latin typeface="MS Gothic"/>
                <a:cs typeface="MS Gothic"/>
              </a:rPr>
              <a:t>行 </a:t>
            </a:r>
            <a:r>
              <a:rPr dirty="0" sz="2400" spc="-111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数据校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的工作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ts val="2815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在已</a:t>
            </a:r>
            <a:r>
              <a:rPr dirty="0" sz="2400">
                <a:latin typeface="宋体"/>
                <a:cs typeface="宋体"/>
              </a:rPr>
              <a:t>经标</a:t>
            </a:r>
            <a:r>
              <a:rPr dirty="0" sz="2400">
                <a:latin typeface="MS Gothic"/>
                <a:cs typeface="MS Gothic"/>
              </a:rPr>
              <a:t>注了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JSR303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MS Gothic"/>
                <a:cs typeface="MS Gothic"/>
              </a:rPr>
              <a:t>注解的表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">
                <a:latin typeface="Arial"/>
                <a:cs typeface="Arial"/>
              </a:rPr>
              <a:t>/</a:t>
            </a:r>
            <a:r>
              <a:rPr dirty="0" sz="2400" spc="-5">
                <a:latin typeface="MS Gothic"/>
                <a:cs typeface="MS Gothic"/>
              </a:rPr>
              <a:t>命令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象前</a:t>
            </a:r>
            <a:r>
              <a:rPr dirty="0" sz="2400" spc="-5">
                <a:latin typeface="宋体"/>
                <a:cs typeface="宋体"/>
              </a:rPr>
              <a:t>标</a:t>
            </a:r>
            <a:r>
              <a:rPr dirty="0" sz="2400" spc="-5">
                <a:latin typeface="MS Gothic"/>
                <a:cs typeface="MS Gothic"/>
              </a:rPr>
              <a:t>注一个</a:t>
            </a:r>
            <a:endParaRPr sz="2400">
              <a:latin typeface="MS Gothic"/>
              <a:cs typeface="MS Gothic"/>
            </a:endParaRPr>
          </a:p>
          <a:p>
            <a:pPr marL="354965" marR="14604">
              <a:lnSpc>
                <a:spcPts val="2750"/>
              </a:lnSpc>
              <a:spcBef>
                <a:spcPts val="135"/>
              </a:spcBef>
            </a:pPr>
            <a:r>
              <a:rPr dirty="0" sz="2400" spc="-5">
                <a:latin typeface="Arial"/>
                <a:cs typeface="Arial"/>
              </a:rPr>
              <a:t>@Valid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框架在将</a:t>
            </a:r>
            <a:r>
              <a:rPr dirty="0" sz="2400">
                <a:latin typeface="宋体"/>
                <a:cs typeface="宋体"/>
              </a:rPr>
              <a:t>请</a:t>
            </a:r>
            <a:r>
              <a:rPr dirty="0" sz="2400">
                <a:latin typeface="MS Gothic"/>
                <a:cs typeface="MS Gothic"/>
              </a:rPr>
              <a:t>求参数</a:t>
            </a:r>
            <a:r>
              <a:rPr dirty="0" sz="2400">
                <a:latin typeface="宋体"/>
                <a:cs typeface="宋体"/>
              </a:rPr>
              <a:t>绑</a:t>
            </a:r>
            <a:r>
              <a:rPr dirty="0" sz="2400">
                <a:latin typeface="MS Gothic"/>
                <a:cs typeface="MS Gothic"/>
              </a:rPr>
              <a:t>定到</a:t>
            </a:r>
            <a:r>
              <a:rPr dirty="0" sz="2400">
                <a:latin typeface="宋体"/>
                <a:cs typeface="宋体"/>
              </a:rPr>
              <a:t>该</a:t>
            </a:r>
            <a:r>
              <a:rPr dirty="0" sz="2400">
                <a:latin typeface="MS Gothic"/>
                <a:cs typeface="MS Gothic"/>
              </a:rPr>
              <a:t>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 </a:t>
            </a:r>
            <a:r>
              <a:rPr dirty="0" sz="2400" spc="-1105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后，就会</a:t>
            </a:r>
            <a:r>
              <a:rPr dirty="0" sz="2400">
                <a:latin typeface="宋体"/>
                <a:cs typeface="宋体"/>
              </a:rPr>
              <a:t>调</a:t>
            </a:r>
            <a:r>
              <a:rPr dirty="0" sz="2400">
                <a:latin typeface="MS Gothic"/>
                <a:cs typeface="MS Gothic"/>
              </a:rPr>
              <a:t>用校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框架根据注解声明的校</a:t>
            </a:r>
            <a:r>
              <a:rPr dirty="0" sz="2400">
                <a:latin typeface="宋体"/>
                <a:cs typeface="宋体"/>
              </a:rPr>
              <a:t>验规则实</a:t>
            </a:r>
            <a:r>
              <a:rPr dirty="0" sz="2400">
                <a:latin typeface="MS Gothic"/>
                <a:cs typeface="MS Gothic"/>
              </a:rPr>
              <a:t>施校</a:t>
            </a:r>
            <a:r>
              <a:rPr dirty="0" sz="2400">
                <a:latin typeface="宋体"/>
                <a:cs typeface="宋体"/>
              </a:rPr>
              <a:t>验</a:t>
            </a:r>
            <a:endParaRPr sz="2400">
              <a:latin typeface="宋体"/>
              <a:cs typeface="宋体"/>
            </a:endParaRPr>
          </a:p>
          <a:p>
            <a:pPr marL="354965" marR="85725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Spring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是通</a:t>
            </a:r>
            <a:r>
              <a:rPr dirty="0" sz="2400">
                <a:latin typeface="宋体"/>
                <a:cs typeface="宋体"/>
              </a:rPr>
              <a:t>过对处</a:t>
            </a:r>
            <a:r>
              <a:rPr dirty="0" sz="2400">
                <a:latin typeface="MS Gothic"/>
                <a:cs typeface="MS Gothic"/>
              </a:rPr>
              <a:t>理方法</a:t>
            </a:r>
            <a:r>
              <a:rPr dirty="0" sz="2400">
                <a:latin typeface="宋体"/>
                <a:cs typeface="宋体"/>
              </a:rPr>
              <a:t>签</a:t>
            </a:r>
            <a:r>
              <a:rPr dirty="0" sz="2400">
                <a:latin typeface="MS Gothic"/>
                <a:cs typeface="MS Gothic"/>
              </a:rPr>
              <a:t>名的</a:t>
            </a:r>
            <a:r>
              <a:rPr dirty="0" sz="2400">
                <a:latin typeface="宋体"/>
                <a:cs typeface="宋体"/>
              </a:rPr>
              <a:t>规约</a:t>
            </a:r>
            <a:r>
              <a:rPr dirty="0" sz="2400">
                <a:latin typeface="MS Gothic"/>
                <a:cs typeface="MS Gothic"/>
              </a:rPr>
              <a:t>来保存校</a:t>
            </a:r>
            <a:r>
              <a:rPr dirty="0" sz="2400">
                <a:latin typeface="宋体"/>
                <a:cs typeface="宋体"/>
              </a:rPr>
              <a:t>验结</a:t>
            </a:r>
            <a:r>
              <a:rPr dirty="0" sz="2400">
                <a:latin typeface="MS Gothic"/>
                <a:cs typeface="MS Gothic"/>
              </a:rPr>
              <a:t>果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 spc="-5">
                <a:latin typeface="MS Gothic"/>
                <a:cs typeface="MS Gothic"/>
              </a:rPr>
              <a:t>的：</a:t>
            </a:r>
            <a:r>
              <a:rPr dirty="0" sz="2400" spc="-5" b="1">
                <a:latin typeface="等线"/>
                <a:cs typeface="等线"/>
              </a:rPr>
              <a:t>前一个表</a:t>
            </a:r>
            <a:r>
              <a:rPr dirty="0" sz="2400" spc="-5" b="1">
                <a:latin typeface="Microsoft JhengHei"/>
                <a:cs typeface="Microsoft JhengHei"/>
              </a:rPr>
              <a:t>单</a:t>
            </a:r>
            <a:r>
              <a:rPr dirty="0" sz="2400" spc="-5" b="1">
                <a:latin typeface="Arial"/>
                <a:cs typeface="Arial"/>
              </a:rPr>
              <a:t>/</a:t>
            </a:r>
            <a:r>
              <a:rPr dirty="0" sz="2400" spc="-5" b="1">
                <a:latin typeface="等线"/>
                <a:cs typeface="等线"/>
              </a:rPr>
              <a:t>命令</a:t>
            </a:r>
            <a:r>
              <a:rPr dirty="0" sz="2400" spc="-5" b="1">
                <a:latin typeface="Microsoft JhengHei"/>
                <a:cs typeface="Microsoft JhengHei"/>
              </a:rPr>
              <a:t>对</a:t>
            </a:r>
            <a:r>
              <a:rPr dirty="0" sz="2400" spc="-5" b="1">
                <a:latin typeface="等线"/>
                <a:cs typeface="等线"/>
              </a:rPr>
              <a:t>象的校</a:t>
            </a:r>
            <a:r>
              <a:rPr dirty="0" sz="2400" spc="-5" b="1">
                <a:latin typeface="Microsoft JhengHei"/>
                <a:cs typeface="Microsoft JhengHei"/>
              </a:rPr>
              <a:t>验结</a:t>
            </a:r>
            <a:r>
              <a:rPr dirty="0" sz="2400" spc="-5" b="1">
                <a:latin typeface="等线"/>
                <a:cs typeface="等线"/>
              </a:rPr>
              <a:t>果保存到随后的入参 </a:t>
            </a:r>
            <a:r>
              <a:rPr dirty="0" sz="2400" b="1">
                <a:latin typeface="等线"/>
                <a:cs typeface="等线"/>
              </a:rPr>
              <a:t> 中，</a:t>
            </a:r>
            <a:r>
              <a:rPr dirty="0" sz="2400" b="1">
                <a:latin typeface="Microsoft JhengHei"/>
                <a:cs typeface="Microsoft JhengHei"/>
              </a:rPr>
              <a:t>这</a:t>
            </a:r>
            <a:r>
              <a:rPr dirty="0" sz="2400" b="1">
                <a:latin typeface="等线"/>
                <a:cs typeface="等线"/>
              </a:rPr>
              <a:t>个保存校</a:t>
            </a:r>
            <a:r>
              <a:rPr dirty="0" sz="2400" b="1">
                <a:latin typeface="Microsoft JhengHei"/>
                <a:cs typeface="Microsoft JhengHei"/>
              </a:rPr>
              <a:t>验结</a:t>
            </a:r>
            <a:r>
              <a:rPr dirty="0" sz="2400" b="1">
                <a:latin typeface="等线"/>
                <a:cs typeface="等线"/>
              </a:rPr>
              <a:t>果的入参必</a:t>
            </a:r>
            <a:r>
              <a:rPr dirty="0" sz="2400" b="1">
                <a:latin typeface="Microsoft JhengHei"/>
                <a:cs typeface="Microsoft JhengHei"/>
              </a:rPr>
              <a:t>须</a:t>
            </a:r>
            <a:r>
              <a:rPr dirty="0" sz="2400" b="1">
                <a:latin typeface="等线"/>
                <a:cs typeface="等线"/>
              </a:rPr>
              <a:t>是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BindingResult</a:t>
            </a:r>
            <a:r>
              <a:rPr dirty="0" sz="24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latin typeface="等线"/>
                <a:cs typeface="等线"/>
              </a:rPr>
              <a:t>或 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Errors</a:t>
            </a:r>
            <a:r>
              <a:rPr dirty="0" sz="24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latin typeface="Microsoft JhengHei"/>
                <a:cs typeface="Microsoft JhengHei"/>
              </a:rPr>
              <a:t>类</a:t>
            </a:r>
            <a:r>
              <a:rPr dirty="0" sz="2400" b="1">
                <a:latin typeface="等线"/>
                <a:cs typeface="等线"/>
              </a:rPr>
              <a:t>型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这两</a:t>
            </a:r>
            <a:r>
              <a:rPr dirty="0" sz="2400">
                <a:latin typeface="MS Gothic"/>
                <a:cs typeface="MS Gothic"/>
              </a:rPr>
              <a:t>个</a:t>
            </a:r>
            <a:r>
              <a:rPr dirty="0" sz="2400">
                <a:latin typeface="宋体"/>
                <a:cs typeface="宋体"/>
              </a:rPr>
              <a:t>类</a:t>
            </a:r>
            <a:r>
              <a:rPr dirty="0" sz="2400">
                <a:latin typeface="MS Gothic"/>
                <a:cs typeface="MS Gothic"/>
              </a:rPr>
              <a:t>都位于  </a:t>
            </a:r>
            <a:r>
              <a:rPr dirty="0" sz="2400" spc="-5">
                <a:latin typeface="Arial"/>
                <a:cs typeface="Arial"/>
              </a:rPr>
              <a:t>org.springframework.validation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包中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991869">
              <a:lnSpc>
                <a:spcPct val="100000"/>
              </a:lnSpc>
            </a:pPr>
            <a:r>
              <a:rPr dirty="0" spc="-5"/>
              <a:t>Spring MVC</a:t>
            </a:r>
            <a:r>
              <a:rPr dirty="0" spc="-80"/>
              <a:t> </a:t>
            </a:r>
            <a:r>
              <a:rPr dirty="0">
                <a:latin typeface="MS Gothic"/>
                <a:cs typeface="MS Gothic"/>
              </a:rPr>
              <a:t>数据校</a:t>
            </a:r>
            <a:r>
              <a:rPr dirty="0">
                <a:latin typeface="宋体"/>
                <a:cs typeface="宋体"/>
              </a:rPr>
              <a:t>验</a:t>
            </a:r>
          </a:p>
        </p:txBody>
      </p:sp>
      <p:sp>
        <p:nvSpPr>
          <p:cNvPr id="3" name="object 3"/>
          <p:cNvSpPr/>
          <p:nvPr/>
        </p:nvSpPr>
        <p:spPr>
          <a:xfrm>
            <a:off x="3501390" y="4515485"/>
            <a:ext cx="4243705" cy="198755"/>
          </a:xfrm>
          <a:custGeom>
            <a:avLst/>
            <a:gdLst/>
            <a:ahLst/>
            <a:cxnLst/>
            <a:rect l="l" t="t" r="r" b="b"/>
            <a:pathLst>
              <a:path w="4243705" h="198754">
                <a:moveTo>
                  <a:pt x="0" y="198755"/>
                </a:moveTo>
                <a:lnTo>
                  <a:pt x="0" y="0"/>
                </a:lnTo>
                <a:lnTo>
                  <a:pt x="4243705" y="0"/>
                </a:lnTo>
                <a:lnTo>
                  <a:pt x="4243705" y="198755"/>
                </a:lnTo>
              </a:path>
            </a:pathLst>
          </a:custGeom>
          <a:ln w="13335">
            <a:solidFill>
              <a:srgbClr val="007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19700" y="4131945"/>
            <a:ext cx="312420" cy="383540"/>
          </a:xfrm>
          <a:custGeom>
            <a:avLst/>
            <a:gdLst/>
            <a:ahLst/>
            <a:cxnLst/>
            <a:rect l="l" t="t" r="r" b="b"/>
            <a:pathLst>
              <a:path w="312420" h="383539">
                <a:moveTo>
                  <a:pt x="0" y="383540"/>
                </a:moveTo>
                <a:lnTo>
                  <a:pt x="312420" y="0"/>
                </a:lnTo>
              </a:path>
            </a:pathLst>
          </a:custGeom>
          <a:ln w="13335">
            <a:solidFill>
              <a:srgbClr val="007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19145" y="5561329"/>
            <a:ext cx="3006725" cy="198755"/>
          </a:xfrm>
          <a:custGeom>
            <a:avLst/>
            <a:gdLst/>
            <a:ahLst/>
            <a:cxnLst/>
            <a:rect l="l" t="t" r="r" b="b"/>
            <a:pathLst>
              <a:path w="3006725" h="198754">
                <a:moveTo>
                  <a:pt x="3006725" y="0"/>
                </a:moveTo>
                <a:lnTo>
                  <a:pt x="3006725" y="198755"/>
                </a:lnTo>
                <a:lnTo>
                  <a:pt x="0" y="198755"/>
                </a:lnTo>
                <a:lnTo>
                  <a:pt x="0" y="0"/>
                </a:lnTo>
              </a:path>
            </a:pathLst>
          </a:custGeom>
          <a:ln w="13335">
            <a:solidFill>
              <a:srgbClr val="007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42790" y="5760085"/>
            <a:ext cx="312420" cy="317500"/>
          </a:xfrm>
          <a:custGeom>
            <a:avLst/>
            <a:gdLst/>
            <a:ahLst/>
            <a:cxnLst/>
            <a:rect l="l" t="t" r="r" b="b"/>
            <a:pathLst>
              <a:path w="312420" h="317500">
                <a:moveTo>
                  <a:pt x="312420" y="317500"/>
                </a:moveTo>
                <a:lnTo>
                  <a:pt x="0" y="0"/>
                </a:lnTo>
              </a:path>
            </a:pathLst>
          </a:custGeom>
          <a:ln w="13335">
            <a:solidFill>
              <a:srgbClr val="007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65125" y="1958340"/>
            <a:ext cx="8240395" cy="4401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45"/>
              </a:lnSpc>
              <a:tabLst>
                <a:tab pos="354330" algn="l"/>
              </a:tabLst>
            </a:pP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需校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验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的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Bean</a:t>
            </a:r>
            <a:r>
              <a:rPr dirty="0" sz="2000" spc="-1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象和其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绑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定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结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果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象或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错误对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象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时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成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对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出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现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的，它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们</a:t>
            </a:r>
            <a:endParaRPr sz="2000">
              <a:latin typeface="Microsoft JhengHei"/>
              <a:cs typeface="Microsoft JhengHei"/>
            </a:endParaRPr>
          </a:p>
          <a:p>
            <a:pPr marL="354965">
              <a:lnSpc>
                <a:spcPts val="2345"/>
              </a:lnSpc>
            </a:pP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之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间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不允</a:t>
            </a:r>
            <a:r>
              <a:rPr dirty="0" sz="2000" b="1">
                <a:solidFill>
                  <a:srgbClr val="FF0000"/>
                </a:solidFill>
                <a:latin typeface="Microsoft JhengHei"/>
                <a:cs typeface="Microsoft JhengHei"/>
              </a:rPr>
              <a:t>许</a:t>
            </a:r>
            <a:r>
              <a:rPr dirty="0" sz="2000" b="1">
                <a:solidFill>
                  <a:srgbClr val="FF0000"/>
                </a:solidFill>
                <a:latin typeface="等线"/>
                <a:cs typeface="等线"/>
              </a:rPr>
              <a:t>声明其他的入参</a:t>
            </a:r>
            <a:endParaRPr sz="2000">
              <a:latin typeface="等线"/>
              <a:cs typeface="等线"/>
            </a:endParaRPr>
          </a:p>
          <a:p>
            <a:pPr marL="354965" indent="-342265">
              <a:lnSpc>
                <a:spcPts val="235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Errors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接口提供了</a:t>
            </a:r>
            <a:r>
              <a:rPr dirty="0" sz="2000">
                <a:latin typeface="宋体"/>
                <a:cs typeface="宋体"/>
              </a:rPr>
              <a:t>获</a:t>
            </a:r>
            <a:r>
              <a:rPr dirty="0" sz="2000">
                <a:latin typeface="MS Gothic"/>
                <a:cs typeface="MS Gothic"/>
              </a:rPr>
              <a:t>取</a:t>
            </a:r>
            <a:r>
              <a:rPr dirty="0" sz="2000">
                <a:latin typeface="宋体"/>
                <a:cs typeface="宋体"/>
              </a:rPr>
              <a:t>错误</a:t>
            </a:r>
            <a:r>
              <a:rPr dirty="0" sz="2000">
                <a:latin typeface="MS Gothic"/>
                <a:cs typeface="MS Gothic"/>
              </a:rPr>
              <a:t>信息的方法，如</a:t>
            </a:r>
            <a:r>
              <a:rPr dirty="0" sz="2000" spc="-46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getErrorCount()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或</a:t>
            </a:r>
            <a:endParaRPr sz="2000">
              <a:latin typeface="MS Gothic"/>
              <a:cs typeface="MS Gothic"/>
            </a:endParaRPr>
          </a:p>
          <a:p>
            <a:pPr marL="354965">
              <a:lnSpc>
                <a:spcPts val="2350"/>
              </a:lnSpc>
            </a:pPr>
            <a:r>
              <a:rPr dirty="0" sz="2000" spc="-5">
                <a:latin typeface="Arial"/>
                <a:cs typeface="Arial"/>
              </a:rPr>
              <a:t>getFieldErrors(String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field)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50"/>
              </a:spcBef>
              <a:buChar char="•"/>
              <a:tabLst>
                <a:tab pos="354965" algn="l"/>
              </a:tabLst>
            </a:pPr>
            <a:r>
              <a:rPr dirty="0" sz="2000" spc="-5">
                <a:latin typeface="Arial"/>
                <a:cs typeface="Arial"/>
              </a:rPr>
              <a:t>BindingResult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扩</a:t>
            </a:r>
            <a:r>
              <a:rPr dirty="0" sz="2000">
                <a:latin typeface="MS Gothic"/>
                <a:cs typeface="MS Gothic"/>
              </a:rPr>
              <a:t>展了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Errors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接口</a:t>
            </a:r>
            <a:endParaRPr sz="2000">
              <a:latin typeface="MS Gothic"/>
              <a:cs typeface="MS Gothic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950">
              <a:latin typeface="Times New Roman"/>
              <a:cs typeface="Times New Roman"/>
            </a:endParaRPr>
          </a:p>
          <a:p>
            <a:pPr marL="4294505">
              <a:lnSpc>
                <a:spcPct val="100000"/>
              </a:lnSpc>
            </a:pPr>
            <a:r>
              <a:rPr dirty="0" sz="1750" spc="-10">
                <a:solidFill>
                  <a:srgbClr val="007F00"/>
                </a:solidFill>
                <a:latin typeface="Times New Roman"/>
                <a:cs typeface="Times New Roman"/>
              </a:rPr>
              <a:t>User</a:t>
            </a:r>
            <a:r>
              <a:rPr dirty="0" sz="1750" spc="-10">
                <a:solidFill>
                  <a:srgbClr val="007F00"/>
                </a:solidFill>
                <a:latin typeface="MS Gothic"/>
                <a:cs typeface="MS Gothic"/>
              </a:rPr>
              <a:t>和其</a:t>
            </a:r>
            <a:r>
              <a:rPr dirty="0" sz="1750" spc="-10">
                <a:solidFill>
                  <a:srgbClr val="007F00"/>
                </a:solidFill>
                <a:latin typeface="宋体"/>
                <a:cs typeface="宋体"/>
              </a:rPr>
              <a:t>绑</a:t>
            </a:r>
            <a:r>
              <a:rPr dirty="0" sz="1750" spc="-10">
                <a:solidFill>
                  <a:srgbClr val="007F00"/>
                </a:solidFill>
                <a:latin typeface="MS Gothic"/>
                <a:cs typeface="MS Gothic"/>
              </a:rPr>
              <a:t>定</a:t>
            </a:r>
            <a:r>
              <a:rPr dirty="0" sz="1750" spc="-10">
                <a:solidFill>
                  <a:srgbClr val="007F00"/>
                </a:solidFill>
                <a:latin typeface="宋体"/>
                <a:cs typeface="宋体"/>
              </a:rPr>
              <a:t>结</a:t>
            </a:r>
            <a:r>
              <a:rPr dirty="0" sz="1750" spc="-10">
                <a:solidFill>
                  <a:srgbClr val="007F00"/>
                </a:solidFill>
                <a:latin typeface="MS Gothic"/>
                <a:cs typeface="MS Gothic"/>
              </a:rPr>
              <a:t>果的</a:t>
            </a:r>
            <a:r>
              <a:rPr dirty="0" sz="1750" spc="-10">
                <a:solidFill>
                  <a:srgbClr val="007F00"/>
                </a:solidFill>
                <a:latin typeface="宋体"/>
                <a:cs typeface="宋体"/>
              </a:rPr>
              <a:t>对</a:t>
            </a:r>
            <a:r>
              <a:rPr dirty="0" sz="1750" spc="-10">
                <a:solidFill>
                  <a:srgbClr val="007F00"/>
                </a:solidFill>
                <a:latin typeface="MS Gothic"/>
                <a:cs typeface="MS Gothic"/>
              </a:rPr>
              <a:t>象</a:t>
            </a:r>
            <a:endParaRPr sz="1750">
              <a:latin typeface="MS Gothic"/>
              <a:cs typeface="MS Gothic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350">
              <a:latin typeface="Times New Roman"/>
              <a:cs typeface="Times New Roman"/>
            </a:endParaRPr>
          </a:p>
          <a:p>
            <a:pPr marL="2823845" marR="640080" indent="-1991995">
              <a:lnSpc>
                <a:spcPct val="104000"/>
              </a:lnSpc>
            </a:pPr>
            <a:r>
              <a:rPr dirty="0" sz="1550" spc="-40">
                <a:latin typeface="Arial"/>
                <a:cs typeface="Arial"/>
              </a:rPr>
              <a:t>public </a:t>
            </a:r>
            <a:r>
              <a:rPr dirty="0" sz="1550" spc="-20">
                <a:latin typeface="Arial"/>
                <a:cs typeface="Arial"/>
              </a:rPr>
              <a:t>String </a:t>
            </a:r>
            <a:r>
              <a:rPr dirty="0" sz="1550" spc="-40">
                <a:latin typeface="Arial"/>
                <a:cs typeface="Arial"/>
              </a:rPr>
              <a:t>handle </a:t>
            </a:r>
            <a:r>
              <a:rPr dirty="0" sz="1550" spc="-20">
                <a:latin typeface="Arial"/>
                <a:cs typeface="Arial"/>
              </a:rPr>
              <a:t>91(@Valid </a:t>
            </a:r>
            <a:r>
              <a:rPr dirty="0" sz="1550">
                <a:latin typeface="Arial"/>
                <a:cs typeface="Arial"/>
              </a:rPr>
              <a:t>User </a:t>
            </a:r>
            <a:r>
              <a:rPr dirty="0" sz="1550" spc="-15">
                <a:latin typeface="Arial"/>
                <a:cs typeface="Arial"/>
              </a:rPr>
              <a:t>user, </a:t>
            </a:r>
            <a:r>
              <a:rPr dirty="0" sz="1750" spc="30">
                <a:latin typeface="Times New Roman"/>
                <a:cs typeface="Times New Roman"/>
              </a:rPr>
              <a:t>BindingResult </a:t>
            </a:r>
            <a:r>
              <a:rPr dirty="0" sz="1750" spc="10">
                <a:latin typeface="Times New Roman"/>
                <a:cs typeface="Times New Roman"/>
              </a:rPr>
              <a:t>userBindingResult, </a:t>
            </a:r>
            <a:r>
              <a:rPr dirty="0" sz="1750" spc="-335">
                <a:latin typeface="Times New Roman"/>
                <a:cs typeface="Times New Roman"/>
              </a:rPr>
              <a:t> </a:t>
            </a:r>
            <a:r>
              <a:rPr dirty="0" sz="1750" spc="25">
                <a:latin typeface="Times New Roman"/>
                <a:cs typeface="Times New Roman"/>
              </a:rPr>
              <a:t>String </a:t>
            </a:r>
            <a:r>
              <a:rPr dirty="0" sz="1750" spc="10">
                <a:latin typeface="Times New Roman"/>
                <a:cs typeface="Times New Roman"/>
              </a:rPr>
              <a:t>sessionId,ModelMap</a:t>
            </a:r>
            <a:r>
              <a:rPr dirty="0" sz="1750" spc="30">
                <a:latin typeface="Times New Roman"/>
                <a:cs typeface="Times New Roman"/>
              </a:rPr>
              <a:t> </a:t>
            </a:r>
            <a:r>
              <a:rPr dirty="0" sz="1750" spc="10">
                <a:latin typeface="Times New Roman"/>
                <a:cs typeface="Times New Roman"/>
              </a:rPr>
              <a:t>mm,</a:t>
            </a:r>
            <a:endParaRPr sz="1750">
              <a:latin typeface="Times New Roman"/>
              <a:cs typeface="Times New Roman"/>
            </a:endParaRPr>
          </a:p>
          <a:p>
            <a:pPr marL="2823845">
              <a:lnSpc>
                <a:spcPct val="100000"/>
              </a:lnSpc>
              <a:spcBef>
                <a:spcPts val="90"/>
              </a:spcBef>
            </a:pPr>
            <a:r>
              <a:rPr dirty="0" sz="1550" spc="-30">
                <a:latin typeface="Arial"/>
                <a:cs typeface="Arial"/>
              </a:rPr>
              <a:t>@Valid </a:t>
            </a:r>
            <a:r>
              <a:rPr dirty="0" sz="1550" spc="-20">
                <a:latin typeface="Arial"/>
                <a:cs typeface="Arial"/>
              </a:rPr>
              <a:t>Dept </a:t>
            </a:r>
            <a:r>
              <a:rPr dirty="0" sz="1550" spc="5">
                <a:latin typeface="Arial"/>
                <a:cs typeface="Arial"/>
              </a:rPr>
              <a:t>dept, </a:t>
            </a:r>
            <a:r>
              <a:rPr dirty="0" sz="1750" spc="30">
                <a:latin typeface="Times New Roman"/>
                <a:cs typeface="Times New Roman"/>
              </a:rPr>
              <a:t>Errors</a:t>
            </a:r>
            <a:r>
              <a:rPr dirty="0" sz="1750" spc="35">
                <a:latin typeface="Times New Roman"/>
                <a:cs typeface="Times New Roman"/>
              </a:rPr>
              <a:t> </a:t>
            </a:r>
            <a:r>
              <a:rPr dirty="0" sz="1750" spc="10">
                <a:latin typeface="Times New Roman"/>
                <a:cs typeface="Times New Roman"/>
              </a:rPr>
              <a:t>deptErrors){</a:t>
            </a:r>
            <a:endParaRPr sz="1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4294505">
              <a:lnSpc>
                <a:spcPct val="100000"/>
              </a:lnSpc>
            </a:pPr>
            <a:r>
              <a:rPr dirty="0" sz="1750" spc="-15">
                <a:solidFill>
                  <a:srgbClr val="007F00"/>
                </a:solidFill>
                <a:latin typeface="Times New Roman"/>
                <a:cs typeface="Times New Roman"/>
              </a:rPr>
              <a:t>Dept</a:t>
            </a:r>
            <a:r>
              <a:rPr dirty="0" sz="1750" spc="-15">
                <a:solidFill>
                  <a:srgbClr val="007F00"/>
                </a:solidFill>
                <a:latin typeface="MS Gothic"/>
                <a:cs typeface="MS Gothic"/>
              </a:rPr>
              <a:t>和其校</a:t>
            </a:r>
            <a:r>
              <a:rPr dirty="0" sz="1750" spc="-15">
                <a:solidFill>
                  <a:srgbClr val="007F00"/>
                </a:solidFill>
                <a:latin typeface="宋体"/>
                <a:cs typeface="宋体"/>
              </a:rPr>
              <a:t>验</a:t>
            </a:r>
            <a:r>
              <a:rPr dirty="0" sz="1750" spc="-15">
                <a:solidFill>
                  <a:srgbClr val="007F00"/>
                </a:solidFill>
                <a:latin typeface="MS Gothic"/>
                <a:cs typeface="MS Gothic"/>
              </a:rPr>
              <a:t>的</a:t>
            </a:r>
            <a:r>
              <a:rPr dirty="0" sz="1750" spc="-15">
                <a:solidFill>
                  <a:srgbClr val="007F00"/>
                </a:solidFill>
                <a:latin typeface="宋体"/>
                <a:cs typeface="宋体"/>
              </a:rPr>
              <a:t>结</a:t>
            </a:r>
            <a:r>
              <a:rPr dirty="0" sz="1750" spc="-15">
                <a:solidFill>
                  <a:srgbClr val="007F00"/>
                </a:solidFill>
                <a:latin typeface="MS Gothic"/>
                <a:cs typeface="MS Gothic"/>
              </a:rPr>
              <a:t>果</a:t>
            </a:r>
            <a:r>
              <a:rPr dirty="0" sz="1750" spc="-15">
                <a:solidFill>
                  <a:srgbClr val="007F00"/>
                </a:solidFill>
                <a:latin typeface="宋体"/>
                <a:cs typeface="宋体"/>
              </a:rPr>
              <a:t>对</a:t>
            </a:r>
            <a:r>
              <a:rPr dirty="0" sz="1750" spc="-15">
                <a:solidFill>
                  <a:srgbClr val="007F00"/>
                </a:solidFill>
                <a:latin typeface="MS Gothic"/>
                <a:cs typeface="MS Gothic"/>
              </a:rPr>
              <a:t>象</a:t>
            </a:r>
            <a:endParaRPr sz="175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4572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在目</a:t>
            </a:r>
            <a:r>
              <a:rPr dirty="0">
                <a:latin typeface="宋体"/>
                <a:cs typeface="宋体"/>
              </a:rPr>
              <a:t>标</a:t>
            </a:r>
            <a:r>
              <a:rPr dirty="0">
                <a:latin typeface="MS Gothic"/>
                <a:cs typeface="MS Gothic"/>
              </a:rPr>
              <a:t>方法中</a:t>
            </a:r>
            <a:r>
              <a:rPr dirty="0">
                <a:latin typeface="宋体"/>
                <a:cs typeface="宋体"/>
              </a:rPr>
              <a:t>获</a:t>
            </a:r>
            <a:r>
              <a:rPr dirty="0">
                <a:latin typeface="MS Gothic"/>
                <a:cs typeface="MS Gothic"/>
              </a:rPr>
              <a:t>取校</a:t>
            </a:r>
            <a:r>
              <a:rPr dirty="0">
                <a:latin typeface="宋体"/>
                <a:cs typeface="宋体"/>
              </a:rPr>
              <a:t>验结</a:t>
            </a:r>
            <a:r>
              <a:rPr dirty="0">
                <a:latin typeface="MS Gothic"/>
                <a:cs typeface="MS Gothic"/>
              </a:rPr>
              <a:t>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125" y="1908809"/>
            <a:ext cx="8341995" cy="3204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5080" indent="-342265">
              <a:lnSpc>
                <a:spcPts val="275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>
                <a:latin typeface="MS Gothic"/>
                <a:cs typeface="MS Gothic"/>
              </a:rPr>
              <a:t>在表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">
                <a:latin typeface="Arial"/>
                <a:cs typeface="Arial"/>
              </a:rPr>
              <a:t>/</a:t>
            </a:r>
            <a:r>
              <a:rPr dirty="0" sz="2400" spc="-5">
                <a:latin typeface="MS Gothic"/>
                <a:cs typeface="MS Gothic"/>
              </a:rPr>
              <a:t>命令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</a:t>
            </a:r>
            <a:r>
              <a:rPr dirty="0" sz="2400" spc="-5">
                <a:latin typeface="宋体"/>
                <a:cs typeface="宋体"/>
              </a:rPr>
              <a:t>类</a:t>
            </a:r>
            <a:r>
              <a:rPr dirty="0" sz="2400" spc="-5">
                <a:latin typeface="MS Gothic"/>
                <a:cs typeface="MS Gothic"/>
              </a:rPr>
              <a:t>的属性中</a:t>
            </a:r>
            <a:r>
              <a:rPr dirty="0" sz="2400" spc="-5">
                <a:latin typeface="宋体"/>
                <a:cs typeface="宋体"/>
              </a:rPr>
              <a:t>标</a:t>
            </a:r>
            <a:r>
              <a:rPr dirty="0" sz="2400" spc="-5">
                <a:latin typeface="MS Gothic"/>
                <a:cs typeface="MS Gothic"/>
              </a:rPr>
              <a:t>注校</a:t>
            </a:r>
            <a:r>
              <a:rPr dirty="0" sz="2400" spc="-5">
                <a:latin typeface="宋体"/>
                <a:cs typeface="宋体"/>
              </a:rPr>
              <a:t>验</a:t>
            </a:r>
            <a:r>
              <a:rPr dirty="0" sz="2400" spc="-5">
                <a:latin typeface="MS Gothic"/>
                <a:cs typeface="MS Gothic"/>
              </a:rPr>
              <a:t>注解，在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理方法</a:t>
            </a:r>
            <a:r>
              <a:rPr dirty="0" sz="2400" spc="-5">
                <a:latin typeface="宋体"/>
                <a:cs typeface="宋体"/>
              </a:rPr>
              <a:t>对 </a:t>
            </a:r>
            <a:r>
              <a:rPr dirty="0" sz="2400" spc="-1075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应</a:t>
            </a:r>
            <a:r>
              <a:rPr dirty="0" sz="2400">
                <a:latin typeface="MS Gothic"/>
                <a:cs typeface="MS Gothic"/>
              </a:rPr>
              <a:t>的入参前添加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@Valid</a:t>
            </a:r>
            <a:r>
              <a:rPr dirty="0" sz="2400" spc="-5">
                <a:latin typeface="MS Gothic"/>
                <a:cs typeface="MS Gothic"/>
              </a:rPr>
              <a:t>，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就会</a:t>
            </a:r>
            <a:r>
              <a:rPr dirty="0" sz="2400">
                <a:latin typeface="宋体"/>
                <a:cs typeface="宋体"/>
              </a:rPr>
              <a:t>实</a:t>
            </a:r>
            <a:r>
              <a:rPr dirty="0" sz="2400">
                <a:latin typeface="MS Gothic"/>
                <a:cs typeface="MS Gothic"/>
              </a:rPr>
              <a:t>施校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并将校  </a:t>
            </a:r>
            <a:r>
              <a:rPr dirty="0" sz="2400">
                <a:latin typeface="宋体"/>
                <a:cs typeface="宋体"/>
              </a:rPr>
              <a:t>验结</a:t>
            </a:r>
            <a:r>
              <a:rPr dirty="0" sz="2400">
                <a:latin typeface="MS Gothic"/>
                <a:cs typeface="MS Gothic"/>
              </a:rPr>
              <a:t>果保存在被校</a:t>
            </a:r>
            <a:r>
              <a:rPr dirty="0" sz="2400">
                <a:latin typeface="宋体"/>
                <a:cs typeface="宋体"/>
              </a:rPr>
              <a:t>验</a:t>
            </a:r>
            <a:r>
              <a:rPr dirty="0" sz="2400">
                <a:latin typeface="MS Gothic"/>
                <a:cs typeface="MS Gothic"/>
              </a:rPr>
              <a:t>入参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象之后的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BindingResult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或  </a:t>
            </a:r>
            <a:r>
              <a:rPr dirty="0" sz="2400">
                <a:latin typeface="Arial"/>
                <a:cs typeface="Arial"/>
              </a:rPr>
              <a:t>Errors</a:t>
            </a:r>
            <a:r>
              <a:rPr dirty="0" sz="2400" spc="-1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入参中。</a:t>
            </a:r>
            <a:endParaRPr sz="24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常用方法：</a:t>
            </a:r>
            <a:endParaRPr sz="2400">
              <a:latin typeface="MS Gothic"/>
              <a:cs typeface="MS Gothic"/>
            </a:endParaRPr>
          </a:p>
          <a:p>
            <a:pPr marL="755015" indent="-285115">
              <a:lnSpc>
                <a:spcPct val="100000"/>
              </a:lnSpc>
              <a:spcBef>
                <a:spcPts val="35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FieldError 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getFieldError(String</a:t>
            </a:r>
            <a:r>
              <a:rPr dirty="0" sz="200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field)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List&lt;FieldError&gt;</a:t>
            </a:r>
            <a:r>
              <a:rPr dirty="0" sz="2000" spc="-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getFieldErrors()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Object 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getFieldValue(String</a:t>
            </a:r>
            <a:r>
              <a:rPr dirty="0" sz="2000" spc="-3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field)</a:t>
            </a:r>
            <a:endParaRPr sz="2000">
              <a:latin typeface="Arial"/>
              <a:cs typeface="Arial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b="1">
                <a:solidFill>
                  <a:srgbClr val="0000FF"/>
                </a:solidFill>
                <a:latin typeface="Arial"/>
                <a:cs typeface="Arial"/>
              </a:rPr>
              <a:t>Int</a:t>
            </a:r>
            <a:r>
              <a:rPr dirty="0" sz="2000" spc="-6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00FF"/>
                </a:solidFill>
                <a:latin typeface="Arial"/>
                <a:cs typeface="Arial"/>
              </a:rPr>
              <a:t>getErrorCount()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371600">
              <a:lnSpc>
                <a:spcPts val="4205"/>
              </a:lnSpc>
            </a:pPr>
            <a:r>
              <a:rPr dirty="0">
                <a:latin typeface="MS Gothic"/>
                <a:cs typeface="MS Gothic"/>
              </a:rPr>
              <a:t>在</a:t>
            </a:r>
            <a:r>
              <a:rPr dirty="0">
                <a:latin typeface="宋体"/>
                <a:cs typeface="宋体"/>
              </a:rPr>
              <a:t>页</a:t>
            </a:r>
            <a:r>
              <a:rPr dirty="0">
                <a:latin typeface="MS Gothic"/>
                <a:cs typeface="MS Gothic"/>
              </a:rPr>
              <a:t>面上</a:t>
            </a:r>
            <a:r>
              <a:rPr dirty="0">
                <a:latin typeface="宋体"/>
                <a:cs typeface="宋体"/>
              </a:rPr>
              <a:t>显</a:t>
            </a:r>
            <a:r>
              <a:rPr dirty="0">
                <a:latin typeface="MS Gothic"/>
                <a:cs typeface="MS Gothic"/>
              </a:rPr>
              <a:t>示</a:t>
            </a:r>
            <a:r>
              <a:rPr dirty="0">
                <a:latin typeface="宋体"/>
                <a:cs typeface="宋体"/>
              </a:rPr>
              <a:t>错误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2091054"/>
            <a:ext cx="8049259" cy="36880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74295" indent="-342265">
              <a:lnSpc>
                <a:spcPts val="2750"/>
              </a:lnSpc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54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Spring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MVC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5">
                <a:latin typeface="MS Gothic"/>
                <a:cs typeface="MS Gothic"/>
              </a:rPr>
              <a:t>除了会将表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">
                <a:latin typeface="Arial"/>
                <a:cs typeface="Arial"/>
              </a:rPr>
              <a:t>/</a:t>
            </a:r>
            <a:r>
              <a:rPr dirty="0" sz="2400" spc="-5">
                <a:latin typeface="MS Gothic"/>
                <a:cs typeface="MS Gothic"/>
              </a:rPr>
              <a:t>命令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象的校</a:t>
            </a:r>
            <a:r>
              <a:rPr dirty="0" sz="2400" spc="-5">
                <a:latin typeface="宋体"/>
                <a:cs typeface="宋体"/>
              </a:rPr>
              <a:t>验结</a:t>
            </a:r>
            <a:r>
              <a:rPr dirty="0" sz="2400" spc="-5">
                <a:latin typeface="MS Gothic"/>
                <a:cs typeface="MS Gothic"/>
              </a:rPr>
              <a:t>果保存到</a:t>
            </a:r>
            <a:r>
              <a:rPr dirty="0" sz="2400" spc="-5">
                <a:latin typeface="宋体"/>
                <a:cs typeface="宋体"/>
              </a:rPr>
              <a:t>对 </a:t>
            </a:r>
            <a:r>
              <a:rPr dirty="0" sz="2400" spc="-1100">
                <a:latin typeface="宋体"/>
                <a:cs typeface="宋体"/>
              </a:rPr>
              <a:t> </a:t>
            </a:r>
            <a:r>
              <a:rPr dirty="0" sz="2400">
                <a:latin typeface="宋体"/>
                <a:cs typeface="宋体"/>
              </a:rPr>
              <a:t>应</a:t>
            </a:r>
            <a:r>
              <a:rPr dirty="0" sz="2400">
                <a:latin typeface="MS Gothic"/>
                <a:cs typeface="MS Gothic"/>
              </a:rPr>
              <a:t>的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BindingResult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或</a:t>
            </a:r>
            <a:r>
              <a:rPr dirty="0" sz="2400" spc="-55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Errors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象中外，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还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会将所有校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验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 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结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果保存到</a:t>
            </a:r>
            <a:r>
              <a:rPr dirty="0" sz="2400" spc="-100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“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隐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含模型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”</a:t>
            </a:r>
            <a:endParaRPr sz="2400">
              <a:latin typeface="Arial"/>
              <a:cs typeface="Arial"/>
            </a:endParaRPr>
          </a:p>
          <a:p>
            <a:pPr marL="354965" marR="287020" indent="-342265">
              <a:lnSpc>
                <a:spcPts val="2750"/>
              </a:lnSpc>
              <a:spcBef>
                <a:spcPts val="550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 spc="-5">
                <a:latin typeface="MS Gothic"/>
                <a:cs typeface="MS Gothic"/>
              </a:rPr>
              <a:t>即使</a:t>
            </a:r>
            <a:r>
              <a:rPr dirty="0" sz="2400" spc="-5">
                <a:latin typeface="宋体"/>
                <a:cs typeface="宋体"/>
              </a:rPr>
              <a:t>处</a:t>
            </a:r>
            <a:r>
              <a:rPr dirty="0" sz="2400" spc="-5">
                <a:latin typeface="MS Gothic"/>
                <a:cs typeface="MS Gothic"/>
              </a:rPr>
              <a:t>理方法的</a:t>
            </a:r>
            <a:r>
              <a:rPr dirty="0" sz="2400" spc="-5">
                <a:latin typeface="宋体"/>
                <a:cs typeface="宋体"/>
              </a:rPr>
              <a:t>签</a:t>
            </a:r>
            <a:r>
              <a:rPr dirty="0" sz="2400" spc="-5">
                <a:latin typeface="MS Gothic"/>
                <a:cs typeface="MS Gothic"/>
              </a:rPr>
              <a:t>名中没有</a:t>
            </a:r>
            <a:r>
              <a:rPr dirty="0" sz="2400" spc="-5">
                <a:latin typeface="宋体"/>
                <a:cs typeface="宋体"/>
              </a:rPr>
              <a:t>对应</a:t>
            </a:r>
            <a:r>
              <a:rPr dirty="0" sz="2400" spc="-5">
                <a:latin typeface="MS Gothic"/>
                <a:cs typeface="MS Gothic"/>
              </a:rPr>
              <a:t>于表</a:t>
            </a:r>
            <a:r>
              <a:rPr dirty="0" sz="2400" spc="-5">
                <a:latin typeface="宋体"/>
                <a:cs typeface="宋体"/>
              </a:rPr>
              <a:t>单</a:t>
            </a:r>
            <a:r>
              <a:rPr dirty="0" sz="2400" spc="-5">
                <a:latin typeface="Arial"/>
                <a:cs typeface="Arial"/>
              </a:rPr>
              <a:t>/</a:t>
            </a:r>
            <a:r>
              <a:rPr dirty="0" sz="2400" spc="-5">
                <a:latin typeface="MS Gothic"/>
                <a:cs typeface="MS Gothic"/>
              </a:rPr>
              <a:t>命令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象的</a:t>
            </a:r>
            <a:r>
              <a:rPr dirty="0" sz="2400" spc="-5">
                <a:latin typeface="宋体"/>
                <a:cs typeface="宋体"/>
              </a:rPr>
              <a:t>结</a:t>
            </a:r>
            <a:r>
              <a:rPr dirty="0" sz="2400" spc="-5">
                <a:latin typeface="MS Gothic"/>
                <a:cs typeface="MS Gothic"/>
              </a:rPr>
              <a:t>果 </a:t>
            </a:r>
            <a:r>
              <a:rPr dirty="0" sz="2400" spc="-108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入参，校</a:t>
            </a:r>
            <a:r>
              <a:rPr dirty="0" sz="2400">
                <a:latin typeface="宋体"/>
                <a:cs typeface="宋体"/>
              </a:rPr>
              <a:t>验结</a:t>
            </a:r>
            <a:r>
              <a:rPr dirty="0" sz="2400">
                <a:latin typeface="MS Gothic"/>
                <a:cs typeface="MS Gothic"/>
              </a:rPr>
              <a:t>果也会保存在</a:t>
            </a:r>
            <a:r>
              <a:rPr dirty="0" sz="2400" spc="-57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“</a:t>
            </a:r>
            <a:r>
              <a:rPr dirty="0" sz="2400" spc="-5">
                <a:latin typeface="宋体"/>
                <a:cs typeface="宋体"/>
              </a:rPr>
              <a:t>隐</a:t>
            </a:r>
            <a:r>
              <a:rPr dirty="0" sz="2400" spc="-5">
                <a:latin typeface="MS Gothic"/>
                <a:cs typeface="MS Gothic"/>
              </a:rPr>
              <a:t>含</a:t>
            </a:r>
            <a:r>
              <a:rPr dirty="0" sz="2400" spc="-5">
                <a:latin typeface="宋体"/>
                <a:cs typeface="宋体"/>
              </a:rPr>
              <a:t>对</a:t>
            </a:r>
            <a:r>
              <a:rPr dirty="0" sz="2400" spc="-5">
                <a:latin typeface="MS Gothic"/>
                <a:cs typeface="MS Gothic"/>
              </a:rPr>
              <a:t>象</a:t>
            </a:r>
            <a:r>
              <a:rPr dirty="0" sz="2400" spc="-5">
                <a:latin typeface="Arial"/>
                <a:cs typeface="Arial"/>
              </a:rPr>
              <a:t>”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ts val="2750"/>
              </a:lnSpc>
              <a:spcBef>
                <a:spcPts val="5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宋体"/>
                <a:cs typeface="宋体"/>
              </a:rPr>
              <a:t>隐</a:t>
            </a:r>
            <a:r>
              <a:rPr dirty="0" sz="2400">
                <a:latin typeface="MS Gothic"/>
                <a:cs typeface="MS Gothic"/>
              </a:rPr>
              <a:t>含模型中的所有数据最</a:t>
            </a:r>
            <a:r>
              <a:rPr dirty="0" sz="2400">
                <a:latin typeface="宋体"/>
                <a:cs typeface="宋体"/>
              </a:rPr>
              <a:t>终</a:t>
            </a:r>
            <a:r>
              <a:rPr dirty="0" sz="2400">
                <a:latin typeface="MS Gothic"/>
                <a:cs typeface="MS Gothic"/>
              </a:rPr>
              <a:t>将通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 spc="-545">
                <a:latin typeface="宋体"/>
                <a:cs typeface="宋体"/>
              </a:rPr>
              <a:t> </a:t>
            </a:r>
            <a:r>
              <a:rPr dirty="0" sz="2400" spc="-5">
                <a:latin typeface="Arial"/>
                <a:cs typeface="Arial"/>
              </a:rPr>
              <a:t>HttpServletRequest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的 </a:t>
            </a:r>
            <a:r>
              <a:rPr dirty="0" sz="2400" spc="-1100">
                <a:latin typeface="MS Gothic"/>
                <a:cs typeface="MS Gothic"/>
              </a:rPr>
              <a:t> </a:t>
            </a:r>
            <a:r>
              <a:rPr dirty="0" sz="2400">
                <a:latin typeface="MS Gothic"/>
                <a:cs typeface="MS Gothic"/>
              </a:rPr>
              <a:t>属性列表暴露</a:t>
            </a:r>
            <a:r>
              <a:rPr dirty="0" sz="2400">
                <a:latin typeface="宋体"/>
                <a:cs typeface="宋体"/>
              </a:rPr>
              <a:t>给</a:t>
            </a:r>
            <a:r>
              <a:rPr dirty="0" sz="2400" spc="-555">
                <a:latin typeface="宋体"/>
                <a:cs typeface="宋体"/>
              </a:rPr>
              <a:t> 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视图对</a:t>
            </a:r>
            <a:r>
              <a:rPr dirty="0" sz="2400">
                <a:latin typeface="MS Gothic"/>
                <a:cs typeface="MS Gothic"/>
              </a:rPr>
              <a:t>象，因此在</a:t>
            </a:r>
            <a:r>
              <a:rPr dirty="0" sz="2400" spc="-555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中可以</a:t>
            </a:r>
            <a:r>
              <a:rPr dirty="0" sz="2400">
                <a:latin typeface="宋体"/>
                <a:cs typeface="宋体"/>
              </a:rPr>
              <a:t>获</a:t>
            </a:r>
            <a:r>
              <a:rPr dirty="0" sz="2400">
                <a:latin typeface="MS Gothic"/>
                <a:cs typeface="MS Gothic"/>
              </a:rPr>
              <a:t>取 </a:t>
            </a:r>
            <a:r>
              <a:rPr dirty="0" sz="2400" spc="-1130">
                <a:latin typeface="MS Gothic"/>
                <a:cs typeface="MS Gothic"/>
              </a:rPr>
              <a:t> 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信息</a:t>
            </a:r>
            <a:endParaRPr sz="2400">
              <a:latin typeface="MS Gothic"/>
              <a:cs typeface="MS Gothic"/>
            </a:endParaRPr>
          </a:p>
          <a:p>
            <a:pPr marL="354965" indent="-342265">
              <a:lnSpc>
                <a:spcPts val="2815"/>
              </a:lnSpc>
              <a:spcBef>
                <a:spcPts val="35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>
                <a:latin typeface="MS Gothic"/>
                <a:cs typeface="MS Gothic"/>
              </a:rPr>
              <a:t>在</a:t>
            </a:r>
            <a:r>
              <a:rPr dirty="0" sz="2400" spc="-540">
                <a:latin typeface="MS Gothic"/>
                <a:cs typeface="MS Gothic"/>
              </a:rPr>
              <a:t> </a:t>
            </a:r>
            <a:r>
              <a:rPr dirty="0" sz="2400">
                <a:latin typeface="Arial"/>
                <a:cs typeface="Arial"/>
              </a:rPr>
              <a:t>JSP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页</a:t>
            </a:r>
            <a:r>
              <a:rPr dirty="0" sz="2400">
                <a:latin typeface="MS Gothic"/>
                <a:cs typeface="MS Gothic"/>
              </a:rPr>
              <a:t>面上可通</a:t>
            </a:r>
            <a:r>
              <a:rPr dirty="0" sz="2400">
                <a:latin typeface="宋体"/>
                <a:cs typeface="宋体"/>
              </a:rPr>
              <a:t>过</a:t>
            </a:r>
            <a:r>
              <a:rPr dirty="0" sz="2400" spc="-540">
                <a:latin typeface="宋体"/>
                <a:cs typeface="宋体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&lt;form:errors</a:t>
            </a:r>
            <a:r>
              <a:rPr dirty="0" sz="24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path=“userName”&gt;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770"/>
              </a:lnSpc>
            </a:pPr>
            <a:r>
              <a:rPr dirty="0" sz="2400">
                <a:latin typeface="宋体"/>
                <a:cs typeface="宋体"/>
              </a:rPr>
              <a:t>显</a:t>
            </a:r>
            <a:r>
              <a:rPr dirty="0" sz="2400">
                <a:latin typeface="MS Gothic"/>
                <a:cs typeface="MS Gothic"/>
              </a:rPr>
              <a:t>示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消息</a:t>
            </a:r>
            <a:endParaRPr sz="24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09927" y="3627120"/>
            <a:ext cx="3956304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93011" y="2024379"/>
            <a:ext cx="6227445" cy="1298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 spc="-270">
                <a:solidFill>
                  <a:srgbClr val="678789"/>
                </a:solidFill>
                <a:latin typeface="Arial"/>
                <a:cs typeface="Arial"/>
              </a:rPr>
              <a:t>&lt; </a:t>
            </a:r>
            <a:r>
              <a:rPr dirty="0" sz="1700" spc="-10">
                <a:solidFill>
                  <a:srgbClr val="678789"/>
                </a:solidFill>
                <a:latin typeface="Arial"/>
                <a:cs typeface="Arial"/>
              </a:rPr>
              <a:t>farm:form </a:t>
            </a:r>
            <a:r>
              <a:rPr dirty="0" sz="1700" spc="-50" i="1">
                <a:solidFill>
                  <a:srgbClr val="904691"/>
                </a:solidFill>
                <a:latin typeface="Arial"/>
                <a:cs typeface="Arial"/>
              </a:rPr>
              <a:t>action= </a:t>
            </a:r>
            <a:r>
              <a:rPr dirty="0" sz="1700" spc="-60" i="1">
                <a:solidFill>
                  <a:srgbClr val="5436F6"/>
                </a:solidFill>
                <a:latin typeface="Arial"/>
                <a:cs typeface="Arial"/>
              </a:rPr>
              <a:t>“Æflo/handfe </a:t>
            </a:r>
            <a:r>
              <a:rPr dirty="0" sz="1700" spc="-25" i="1">
                <a:solidFill>
                  <a:srgbClr val="5436F6"/>
                </a:solidFill>
                <a:latin typeface="Arial"/>
                <a:cs typeface="Arial"/>
              </a:rPr>
              <a:t>24.aXion </a:t>
            </a:r>
            <a:r>
              <a:rPr dirty="0" sz="1700" spc="-20" i="1">
                <a:solidFill>
                  <a:srgbClr val="49469A"/>
                </a:solidFill>
                <a:latin typeface="Arial"/>
                <a:cs typeface="Arial"/>
              </a:rPr>
              <a:t>°</a:t>
            </a:r>
            <a:r>
              <a:rPr dirty="0" sz="1700" spc="-20">
                <a:solidFill>
                  <a:srgbClr val="8C3B93"/>
                </a:solidFill>
                <a:latin typeface="Arial"/>
                <a:cs typeface="Arial"/>
              </a:rPr>
              <a:t>modelAttribute </a:t>
            </a:r>
            <a:r>
              <a:rPr dirty="0" sz="1700" spc="-180">
                <a:latin typeface="Arial"/>
                <a:cs typeface="Arial"/>
              </a:rPr>
              <a:t>=  </a:t>
            </a:r>
            <a:r>
              <a:rPr dirty="0" sz="1700" spc="5">
                <a:solidFill>
                  <a:srgbClr val="3B13BF"/>
                </a:solidFill>
                <a:latin typeface="Arial"/>
                <a:cs typeface="Arial"/>
              </a:rPr>
              <a:t>“n/er</a:t>
            </a:r>
            <a:r>
              <a:rPr dirty="0" sz="1700" spc="-320">
                <a:solidFill>
                  <a:srgbClr val="3B13BF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3B13BF"/>
                </a:solidFill>
                <a:latin typeface="Arial"/>
                <a:cs typeface="Arial"/>
              </a:rPr>
              <a:t>“›</a:t>
            </a:r>
            <a:endParaRPr sz="17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dirty="0" sz="1550" spc="-185">
                <a:solidFill>
                  <a:srgbClr val="548E91"/>
                </a:solidFill>
                <a:latin typeface="Arial"/>
                <a:cs typeface="Arial"/>
              </a:rPr>
              <a:t>&lt; </a:t>
            </a:r>
            <a:r>
              <a:rPr dirty="0" sz="1550" spc="25">
                <a:solidFill>
                  <a:srgbClr val="647C7E"/>
                </a:solidFill>
                <a:latin typeface="Arial"/>
                <a:cs typeface="Arial"/>
              </a:rPr>
              <a:t>form:errors  </a:t>
            </a:r>
            <a:r>
              <a:rPr dirty="0" sz="1550" spc="35">
                <a:solidFill>
                  <a:srgbClr val="693462"/>
                </a:solidFill>
                <a:latin typeface="Arial"/>
                <a:cs typeface="Arial"/>
              </a:rPr>
              <a:t>path= </a:t>
            </a:r>
            <a:r>
              <a:rPr dirty="0" sz="1550" spc="-65">
                <a:solidFill>
                  <a:srgbClr val="5459BC"/>
                </a:solidFill>
                <a:latin typeface="Arial"/>
                <a:cs typeface="Arial"/>
              </a:rPr>
              <a:t>““ñ&gt;</a:t>
            </a:r>
            <a:r>
              <a:rPr dirty="0" sz="1550" spc="-135">
                <a:solidFill>
                  <a:srgbClr val="5459BC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697C7B"/>
                </a:solidFill>
                <a:latin typeface="Arial"/>
                <a:cs typeface="Arial"/>
              </a:rPr>
              <a:t>&lt;/form.errors&gt;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1700">
              <a:latin typeface="Times New Roman"/>
              <a:cs typeface="Times New Roman"/>
            </a:endParaRPr>
          </a:p>
          <a:p>
            <a:pPr marL="219710">
              <a:lnSpc>
                <a:spcPts val="2100"/>
              </a:lnSpc>
            </a:pPr>
            <a:r>
              <a:rPr dirty="0" sz="1800" spc="-145">
                <a:solidFill>
                  <a:srgbClr val="230100"/>
                </a:solidFill>
                <a:latin typeface="Trebuchet MS"/>
                <a:cs typeface="Trebuchet MS"/>
              </a:rPr>
              <a:t>name: </a:t>
            </a:r>
            <a:r>
              <a:rPr dirty="0" sz="1800" spc="-90">
                <a:solidFill>
                  <a:srgbClr val="527770"/>
                </a:solidFill>
                <a:latin typeface="Trebuchet MS"/>
                <a:cs typeface="Trebuchet MS"/>
              </a:rPr>
              <a:t>&lt;input </a:t>
            </a:r>
            <a:r>
              <a:rPr dirty="0" sz="1800" spc="85">
                <a:solidFill>
                  <a:srgbClr val="6E1872"/>
                </a:solidFill>
                <a:latin typeface="Trebuchet MS"/>
                <a:cs typeface="Trebuchet MS"/>
              </a:rPr>
              <a:t>Şpe= </a:t>
            </a:r>
            <a:r>
              <a:rPr dirty="0" sz="1800" spc="-145">
                <a:solidFill>
                  <a:srgbClr val="6446DB"/>
                </a:solidFill>
                <a:latin typeface="Trebuchet MS"/>
                <a:cs typeface="Trebuchet MS"/>
              </a:rPr>
              <a:t>"fe»ı‘°</a:t>
            </a:r>
            <a:r>
              <a:rPr dirty="0" sz="1800" spc="-145">
                <a:solidFill>
                  <a:srgbClr val="75316E"/>
                </a:solidFill>
                <a:latin typeface="Trebuchet MS"/>
                <a:cs typeface="Trebuchet MS"/>
              </a:rPr>
              <a:t>name= </a:t>
            </a:r>
            <a:r>
              <a:rPr dirty="0" sz="1800" spc="-120">
                <a:solidFill>
                  <a:srgbClr val="75316E"/>
                </a:solidFill>
                <a:latin typeface="Trebuchet MS"/>
                <a:cs typeface="Trebuchet MS"/>
              </a:rPr>
              <a:t> </a:t>
            </a:r>
            <a:r>
              <a:rPr dirty="0" sz="1800" spc="-220">
                <a:solidFill>
                  <a:srgbClr val="3F2ABC"/>
                </a:solidFill>
                <a:latin typeface="Trebuchet MS"/>
                <a:cs typeface="Trebuchet MS"/>
              </a:rPr>
              <a:t>•«J»/Wame•/&gt;</a:t>
            </a:r>
            <a:endParaRPr sz="1800">
              <a:latin typeface="Trebuchet MS"/>
              <a:cs typeface="Trebuchet MS"/>
            </a:endParaRPr>
          </a:p>
          <a:p>
            <a:pPr marL="241300">
              <a:lnSpc>
                <a:spcPts val="2039"/>
              </a:lnSpc>
            </a:pPr>
            <a:r>
              <a:rPr dirty="0" sz="1750" spc="-85">
                <a:solidFill>
                  <a:srgbClr val="597577"/>
                </a:solidFill>
                <a:latin typeface="Trebuchet MS"/>
                <a:cs typeface="Trebuchet MS"/>
              </a:rPr>
              <a:t>&lt;form:errors  </a:t>
            </a:r>
            <a:r>
              <a:rPr dirty="0" sz="1750" spc="-75">
                <a:solidFill>
                  <a:srgbClr val="894D7E"/>
                </a:solidFill>
                <a:latin typeface="Trebuchet MS"/>
                <a:cs typeface="Trebuchet MS"/>
              </a:rPr>
              <a:t>path= </a:t>
            </a:r>
            <a:r>
              <a:rPr dirty="0" sz="1750" spc="-75">
                <a:solidFill>
                  <a:srgbClr val="7774D1"/>
                </a:solidFill>
                <a:latin typeface="Trebuchet MS"/>
                <a:cs typeface="Trebuchet MS"/>
              </a:rPr>
              <a:t>?/serń/a/ref</a:t>
            </a:r>
            <a:r>
              <a:rPr dirty="0" sz="1750" spc="-105">
                <a:solidFill>
                  <a:srgbClr val="7774D1"/>
                </a:solidFill>
                <a:latin typeface="Trebuchet MS"/>
                <a:cs typeface="Trebuchet MS"/>
              </a:rPr>
              <a:t> </a:t>
            </a:r>
            <a:r>
              <a:rPr dirty="0" sz="1750" spc="-75">
                <a:solidFill>
                  <a:srgbClr val="7C9A97"/>
                </a:solidFill>
                <a:latin typeface="Trebuchet MS"/>
                <a:cs typeface="Trebuchet MS"/>
              </a:rPr>
              <a:t>c/form:errors&gt;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019" y="4353814"/>
            <a:ext cx="3857625" cy="946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165">
              <a:lnSpc>
                <a:spcPct val="100000"/>
              </a:lnSpc>
            </a:pPr>
            <a:r>
              <a:rPr dirty="0" sz="1550" spc="-185">
                <a:solidFill>
                  <a:srgbClr val="528E8E"/>
                </a:solidFill>
                <a:latin typeface="Arial"/>
                <a:cs typeface="Arial"/>
              </a:rPr>
              <a:t>&lt;</a:t>
            </a:r>
            <a:r>
              <a:rPr dirty="0" sz="1550" spc="-225">
                <a:solidFill>
                  <a:srgbClr val="528E8E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547774"/>
                </a:solidFill>
                <a:latin typeface="Arial"/>
                <a:cs typeface="Arial"/>
              </a:rPr>
              <a:t>input</a:t>
            </a:r>
            <a:r>
              <a:rPr dirty="0" sz="1550" spc="-85">
                <a:solidFill>
                  <a:srgbClr val="547774"/>
                </a:solidFill>
                <a:latin typeface="Arial"/>
                <a:cs typeface="Arial"/>
              </a:rPr>
              <a:t> </a:t>
            </a:r>
            <a:r>
              <a:rPr dirty="0" sz="1550" spc="75">
                <a:solidFill>
                  <a:srgbClr val="8A60A0"/>
                </a:solidFill>
                <a:latin typeface="Arial"/>
                <a:cs typeface="Arial"/>
              </a:rPr>
              <a:t>type=</a:t>
            </a:r>
            <a:r>
              <a:rPr dirty="0" sz="1550" spc="135">
                <a:solidFill>
                  <a:srgbClr val="8A60A0"/>
                </a:solidFill>
                <a:latin typeface="Arial"/>
                <a:cs typeface="Arial"/>
              </a:rPr>
              <a:t> </a:t>
            </a:r>
            <a:r>
              <a:rPr dirty="0" sz="1550" spc="5" i="1">
                <a:solidFill>
                  <a:srgbClr val="4B36C3"/>
                </a:solidFill>
                <a:latin typeface="Arial"/>
                <a:cs typeface="Arial"/>
              </a:rPr>
              <a:t>úwómźf“</a:t>
            </a:r>
            <a:r>
              <a:rPr dirty="0" sz="1550" spc="-130" i="1">
                <a:solidFill>
                  <a:srgbClr val="4B36C3"/>
                </a:solidFill>
                <a:latin typeface="Arial"/>
                <a:cs typeface="Arial"/>
              </a:rPr>
              <a:t> </a:t>
            </a:r>
            <a:r>
              <a:rPr dirty="0" sz="1550" spc="-5" i="1">
                <a:solidFill>
                  <a:srgbClr val="4B36C3"/>
                </a:solidFill>
                <a:latin typeface="Arial"/>
                <a:cs typeface="Arial"/>
              </a:rPr>
              <a:t>valu</a:t>
            </a:r>
            <a:r>
              <a:rPr dirty="0" sz="1550" spc="-280" i="1">
                <a:solidFill>
                  <a:srgbClr val="4B36C3"/>
                </a:solidFill>
                <a:latin typeface="Arial"/>
                <a:cs typeface="Arial"/>
              </a:rPr>
              <a:t> </a:t>
            </a:r>
            <a:r>
              <a:rPr dirty="0" sz="1550" spc="-300" i="1">
                <a:solidFill>
                  <a:srgbClr val="4B36C3"/>
                </a:solidFill>
                <a:latin typeface="Arial"/>
                <a:cs typeface="Arial"/>
              </a:rPr>
              <a:t>I3</a:t>
            </a:r>
            <a:r>
              <a:rPr dirty="0" sz="1550" spc="-225" i="1">
                <a:solidFill>
                  <a:srgbClr val="4B36C3"/>
                </a:solidFill>
                <a:latin typeface="Arial"/>
                <a:cs typeface="Arial"/>
              </a:rPr>
              <a:t> </a:t>
            </a:r>
            <a:r>
              <a:rPr dirty="0" sz="1550" spc="25" i="1">
                <a:solidFill>
                  <a:srgbClr val="4B36C3"/>
                </a:solidFill>
                <a:latin typeface="Arial"/>
                <a:cs typeface="Arial"/>
              </a:rPr>
              <a:t>=</a:t>
            </a:r>
            <a:r>
              <a:rPr dirty="0" sz="1550" spc="20" i="1">
                <a:solidFill>
                  <a:srgbClr val="4B36C3"/>
                </a:solidFill>
                <a:latin typeface="Arial"/>
                <a:cs typeface="Arial"/>
              </a:rPr>
              <a:t> </a:t>
            </a:r>
            <a:r>
              <a:rPr dirty="0" sz="1550" spc="-20" i="1">
                <a:solidFill>
                  <a:srgbClr val="3415CA"/>
                </a:solidFill>
                <a:latin typeface="Arial"/>
                <a:cs typeface="Arial"/>
              </a:rPr>
              <a:t>”sMbmif</a:t>
            </a:r>
            <a:r>
              <a:rPr dirty="0" sz="1550" spc="20" i="1">
                <a:solidFill>
                  <a:srgbClr val="3415CA"/>
                </a:solidFill>
                <a:latin typeface="Arial"/>
                <a:cs typeface="Arial"/>
              </a:rPr>
              <a:t> </a:t>
            </a:r>
            <a:r>
              <a:rPr dirty="0" sz="1550" spc="-110" i="1">
                <a:solidFill>
                  <a:srgbClr val="625ECF"/>
                </a:solidFill>
                <a:latin typeface="Arial"/>
                <a:cs typeface="Arial"/>
              </a:rPr>
              <a:t>°/</a:t>
            </a:r>
            <a:r>
              <a:rPr dirty="0" sz="1550" spc="-175" i="1">
                <a:solidFill>
                  <a:srgbClr val="625ECF"/>
                </a:solidFill>
                <a:latin typeface="Arial"/>
                <a:cs typeface="Arial"/>
              </a:rPr>
              <a:t> </a:t>
            </a:r>
            <a:r>
              <a:rPr dirty="0" sz="1550" spc="-185" i="1">
                <a:solidFill>
                  <a:srgbClr val="625ECF"/>
                </a:solidFill>
                <a:latin typeface="Arial"/>
                <a:cs typeface="Arial"/>
              </a:rPr>
              <a:t>&gt;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index.jsp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8640" y="1780032"/>
            <a:ext cx="1670304" cy="207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683" y="2225040"/>
            <a:ext cx="3962400" cy="5397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15"/>
              </a:lnSpc>
            </a:pPr>
            <a:r>
              <a:rPr dirty="0" sz="1800" spc="-60">
                <a:solidFill>
                  <a:srgbClr val="2B1D00"/>
                </a:solidFill>
                <a:latin typeface="Arial"/>
                <a:cs typeface="Arial"/>
              </a:rPr>
              <a:t>@DateTimeFomat(pattern-•yyyy/MM/dd•)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dirty="0" sz="1750" spc="-125">
                <a:solidFill>
                  <a:srgbClr val="726E6B"/>
                </a:solidFill>
                <a:latin typeface="Arial"/>
                <a:cs typeface="Arial"/>
              </a:rPr>
              <a:t>@Pa2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491" y="3267964"/>
            <a:ext cx="3491865" cy="3035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24765">
              <a:lnSpc>
                <a:spcPct val="100000"/>
              </a:lnSpc>
            </a:pPr>
            <a:r>
              <a:rPr dirty="0" sz="1700" spc="-35">
                <a:solidFill>
                  <a:srgbClr val="492A13"/>
                </a:solidFill>
                <a:latin typeface="Arial"/>
                <a:cs typeface="Arial"/>
              </a:rPr>
              <a:t>6NumberFormat(pettern=•&amp;,&amp;&amp;If.&amp;8•)</a:t>
            </a:r>
            <a:endParaRPr sz="1700">
              <a:latin typeface="Arial"/>
              <a:cs typeface="Arial"/>
            </a:endParaRPr>
          </a:p>
          <a:p>
            <a:pPr algn="just" marL="12700" marR="1417955" indent="12065">
              <a:lnSpc>
                <a:spcPct val="99600"/>
              </a:lnSpc>
              <a:spcBef>
                <a:spcPts val="10"/>
              </a:spcBef>
            </a:pPr>
            <a:r>
              <a:rPr dirty="0" sz="1650" spc="-25">
                <a:solidFill>
                  <a:srgbClr val="4D2AB3"/>
                </a:solidFill>
                <a:latin typeface="Arial"/>
                <a:cs typeface="Arial"/>
              </a:rPr>
              <a:t>@DeömaIMax</a:t>
            </a:r>
            <a:r>
              <a:rPr dirty="0" sz="1650" spc="-15">
                <a:solidFill>
                  <a:srgbClr val="4D2AB3"/>
                </a:solidFill>
                <a:latin typeface="Arial"/>
                <a:cs typeface="Arial"/>
              </a:rPr>
              <a:t>(</a:t>
            </a:r>
            <a:r>
              <a:rPr dirty="0" sz="1650" spc="-15">
                <a:solidFill>
                  <a:srgbClr val="4D2AB3"/>
                </a:solidFill>
                <a:latin typeface="Arial"/>
                <a:cs typeface="Arial"/>
              </a:rPr>
              <a:t>•9999•] </a:t>
            </a:r>
            <a:r>
              <a:rPr dirty="0" sz="1650" spc="-10">
                <a:solidFill>
                  <a:srgbClr val="4D2AB3"/>
                </a:solidFill>
                <a:latin typeface="Arial"/>
                <a:cs typeface="Arial"/>
              </a:rPr>
              <a:t> </a:t>
            </a:r>
            <a:r>
              <a:rPr dirty="0" baseline="-6535" sz="2550" spc="-37">
                <a:solidFill>
                  <a:srgbClr val="2F07BF"/>
                </a:solidFill>
                <a:latin typeface="Arial"/>
                <a:cs typeface="Arial"/>
              </a:rPr>
              <a:t>Ø</a:t>
            </a:r>
            <a:r>
              <a:rPr dirty="0" sz="1700" spc="-25">
                <a:solidFill>
                  <a:srgbClr val="2F07BF"/>
                </a:solidFill>
                <a:latin typeface="Arial"/>
                <a:cs typeface="Arial"/>
              </a:rPr>
              <a:t>ÆúmaIMìn('1OOü'} </a:t>
            </a:r>
            <a:r>
              <a:rPr dirty="0" sz="1700" spc="-434">
                <a:solidFill>
                  <a:srgbClr val="2F07BF"/>
                </a:solidFill>
                <a:latin typeface="Arial"/>
                <a:cs typeface="Arial"/>
              </a:rPr>
              <a:t> </a:t>
            </a:r>
            <a:r>
              <a:rPr dirty="0" sz="1750" spc="25">
                <a:solidFill>
                  <a:srgbClr val="E4BCD8"/>
                </a:solidFill>
                <a:latin typeface="Arial"/>
                <a:cs typeface="Arial"/>
              </a:rPr>
              <a:t>pńvats </a:t>
            </a:r>
            <a:r>
              <a:rPr dirty="0" sz="1750" spc="40">
                <a:solidFill>
                  <a:srgbClr val="571133"/>
                </a:solidFill>
                <a:latin typeface="Arial"/>
                <a:cs typeface="Arial"/>
              </a:rPr>
              <a:t>long</a:t>
            </a:r>
            <a:r>
              <a:rPr dirty="0" sz="1750" spc="-300">
                <a:solidFill>
                  <a:srgbClr val="571133"/>
                </a:solidFill>
                <a:latin typeface="Arial"/>
                <a:cs typeface="Arial"/>
              </a:rPr>
              <a:t> </a:t>
            </a:r>
            <a:r>
              <a:rPr dirty="0" sz="1750" spc="-65">
                <a:solidFill>
                  <a:srgbClr val="212497"/>
                </a:solidFill>
                <a:latin typeface="Arial"/>
                <a:cs typeface="Arial"/>
              </a:rPr>
              <a:t>salarÿ;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sz="1700">
              <a:latin typeface="Times New Roman"/>
              <a:cs typeface="Times New Roman"/>
            </a:endParaRPr>
          </a:p>
          <a:p>
            <a:pPr algn="just" marL="24765">
              <a:lnSpc>
                <a:spcPts val="2005"/>
              </a:lnSpc>
            </a:pPr>
            <a:r>
              <a:rPr dirty="0" sz="1700" spc="-75">
                <a:solidFill>
                  <a:srgbClr val="281A1C"/>
                </a:solidFill>
                <a:latin typeface="Arial"/>
                <a:cs typeface="Arial"/>
              </a:rPr>
              <a:t>ıë›PaÆrn(regexp=</a:t>
            </a:r>
            <a:r>
              <a:rPr dirty="0" sz="1700" spc="-245">
                <a:solidFill>
                  <a:srgbClr val="281A1C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281A1C"/>
                </a:solidFill>
                <a:latin typeface="Arial"/>
                <a:cs typeface="Arial"/>
              </a:rPr>
              <a:t>Ş}w(4.30}")</a:t>
            </a:r>
            <a:endParaRPr sz="1700">
              <a:latin typeface="Arial"/>
              <a:cs typeface="Arial"/>
            </a:endParaRPr>
          </a:p>
          <a:p>
            <a:pPr algn="just" marL="15240">
              <a:lnSpc>
                <a:spcPts val="2065"/>
              </a:lnSpc>
            </a:pPr>
            <a:r>
              <a:rPr dirty="0" sz="1750" spc="-20">
                <a:solidFill>
                  <a:srgbClr val="832D60"/>
                </a:solidFill>
                <a:latin typeface="Arial"/>
                <a:cs typeface="Arial"/>
              </a:rPr>
              <a:t>şxivats </a:t>
            </a:r>
            <a:r>
              <a:rPr dirty="0" sz="1750" spc="-60">
                <a:latin typeface="Arial"/>
                <a:cs typeface="Arial"/>
              </a:rPr>
              <a:t>Stńng</a:t>
            </a:r>
            <a:r>
              <a:rPr dirty="0" sz="1750" spc="-45">
                <a:latin typeface="Arial"/>
                <a:cs typeface="Arial"/>
              </a:rPr>
              <a:t> </a:t>
            </a:r>
            <a:r>
              <a:rPr dirty="0" sz="1750" spc="-45">
                <a:solidFill>
                  <a:srgbClr val="2615B3"/>
                </a:solidFill>
                <a:latin typeface="Arial"/>
                <a:cs typeface="Arial"/>
              </a:rPr>
              <a:t>uærName,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750">
              <a:latin typeface="Times New Roman"/>
              <a:cs typeface="Times New Roman"/>
            </a:endParaRPr>
          </a:p>
          <a:p>
            <a:pPr algn="just" marL="15240">
              <a:lnSpc>
                <a:spcPct val="100000"/>
              </a:lnSpc>
            </a:pPr>
            <a:r>
              <a:rPr dirty="0" sz="1750" spc="30">
                <a:solidFill>
                  <a:srgbClr val="8C2857"/>
                </a:solidFill>
                <a:latin typeface="Arial"/>
                <a:cs typeface="Arial"/>
              </a:rPr>
              <a:t>pńvsts </a:t>
            </a:r>
            <a:r>
              <a:rPr dirty="0" sz="1750" spc="-60">
                <a:solidFill>
                  <a:srgbClr val="160A00"/>
                </a:solidFill>
                <a:latin typeface="Arial"/>
                <a:cs typeface="Arial"/>
              </a:rPr>
              <a:t>Stńng</a:t>
            </a:r>
            <a:r>
              <a:rPr dirty="0" sz="1750" spc="-195">
                <a:solidFill>
                  <a:srgbClr val="160A00"/>
                </a:solidFill>
                <a:latin typeface="Arial"/>
                <a:cs typeface="Arial"/>
              </a:rPr>
              <a:t> </a:t>
            </a:r>
            <a:r>
              <a:rPr dirty="0" sz="1750" spc="-80">
                <a:solidFill>
                  <a:srgbClr val="281D48"/>
                </a:solidFill>
                <a:latin typeface="Arial"/>
                <a:cs typeface="Arial"/>
              </a:rPr>
              <a:t>email;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350">
              <a:latin typeface="Times New Roman"/>
              <a:cs typeface="Times New Roman"/>
            </a:endParaRPr>
          </a:p>
          <a:p>
            <a:pPr algn="just" marL="18415">
              <a:lnSpc>
                <a:spcPct val="100000"/>
              </a:lnSpc>
            </a:pPr>
            <a:r>
              <a:rPr dirty="0" sz="1650" spc="-65">
                <a:latin typeface="Arial"/>
                <a:cs typeface="Arial"/>
              </a:rPr>
              <a:t>User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" y="170688"/>
            <a:ext cx="9137904" cy="668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6900" y="1930146"/>
            <a:ext cx="3103245" cy="770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40">
              <a:lnSpc>
                <a:spcPts val="1975"/>
              </a:lnSpc>
            </a:pPr>
            <a:r>
              <a:rPr dirty="0" sz="1650" spc="-10">
                <a:solidFill>
                  <a:srgbClr val="464BBF"/>
                </a:solidFill>
                <a:latin typeface="Arial"/>
                <a:cs typeface="Arial"/>
              </a:rPr>
              <a:t>PRequestMapping(•/handle19•)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2035"/>
              </a:lnSpc>
            </a:pPr>
            <a:r>
              <a:rPr dirty="0" sz="1700" spc="-5">
                <a:solidFill>
                  <a:srgbClr val="640C36"/>
                </a:solidFill>
                <a:latin typeface="Arial"/>
                <a:cs typeface="Arial"/>
              </a:rPr>
              <a:t>public </a:t>
            </a:r>
            <a:r>
              <a:rPr dirty="0" sz="1700" spc="-35">
                <a:solidFill>
                  <a:srgbClr val="524136"/>
                </a:solidFill>
                <a:latin typeface="Arial"/>
                <a:cs typeface="Arial"/>
              </a:rPr>
              <a:t>String</a:t>
            </a:r>
            <a:r>
              <a:rPr dirty="0" sz="1700" spc="50">
                <a:solidFill>
                  <a:srgbClr val="524136"/>
                </a:solidFill>
                <a:latin typeface="Arial"/>
                <a:cs typeface="Arial"/>
              </a:rPr>
              <a:t> </a:t>
            </a:r>
            <a:r>
              <a:rPr dirty="0" sz="1700" spc="20">
                <a:solidFill>
                  <a:srgbClr val="705B46"/>
                </a:solidFill>
                <a:latin typeface="Arial"/>
                <a:cs typeface="Arial"/>
              </a:rPr>
              <a:t>handlel</a:t>
            </a:r>
            <a:endParaRPr sz="1700">
              <a:latin typeface="Arial"/>
              <a:cs typeface="Arial"/>
            </a:endParaRPr>
          </a:p>
          <a:p>
            <a:pPr marL="472440">
              <a:lnSpc>
                <a:spcPct val="100000"/>
              </a:lnSpc>
              <a:spcBef>
                <a:spcPts val="50"/>
              </a:spcBef>
            </a:pPr>
            <a:r>
              <a:rPr dirty="0" sz="1600" spc="-40">
                <a:latin typeface="Arial"/>
                <a:cs typeface="Arial"/>
              </a:rPr>
              <a:t>BindíngResult</a:t>
            </a:r>
            <a:r>
              <a:rPr dirty="0" sz="1600" spc="220">
                <a:latin typeface="Arial"/>
                <a:cs typeface="Arial"/>
              </a:rPr>
              <a:t> </a:t>
            </a:r>
            <a:r>
              <a:rPr dirty="0" sz="1600" spc="-30">
                <a:latin typeface="Arial"/>
                <a:cs typeface="Arial"/>
              </a:rPr>
              <a:t>bindíngResult)(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500" y="2934970"/>
            <a:ext cx="3201035" cy="2346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45"/>
              </a:lnSpc>
            </a:pPr>
            <a:r>
              <a:rPr dirty="0" sz="1850" spc="-120">
                <a:latin typeface="Arial"/>
                <a:cs typeface="Arial"/>
              </a:rPr>
              <a:t>if(bindingResu</a:t>
            </a:r>
            <a:r>
              <a:rPr dirty="0" sz="1850" spc="-270">
                <a:latin typeface="Arial"/>
                <a:cs typeface="Arial"/>
              </a:rPr>
              <a:t> </a:t>
            </a:r>
            <a:r>
              <a:rPr dirty="0" sz="1850" spc="-135">
                <a:latin typeface="Arial"/>
                <a:cs typeface="Arial"/>
              </a:rPr>
              <a:t>ŁhasErrorsg)(</a:t>
            </a:r>
            <a:endParaRPr sz="1850">
              <a:latin typeface="Arial"/>
              <a:cs typeface="Arial"/>
            </a:endParaRPr>
          </a:p>
          <a:p>
            <a:pPr marL="241300">
              <a:lnSpc>
                <a:spcPts val="2085"/>
              </a:lnSpc>
            </a:pPr>
            <a:r>
              <a:rPr dirty="0" sz="1800" spc="20">
                <a:solidFill>
                  <a:srgbClr val="660A38"/>
                </a:solidFill>
                <a:latin typeface="Arial"/>
                <a:cs typeface="Arial"/>
              </a:rPr>
              <a:t>mtum</a:t>
            </a:r>
            <a:r>
              <a:rPr dirty="0" sz="1800" spc="5">
                <a:solidFill>
                  <a:srgbClr val="660A38"/>
                </a:solidFill>
                <a:latin typeface="Arial"/>
                <a:cs typeface="Arial"/>
              </a:rPr>
              <a:t> </a:t>
            </a:r>
            <a:r>
              <a:rPr dirty="0" sz="1800" spc="-70">
                <a:solidFill>
                  <a:srgbClr val="564BB8"/>
                </a:solidFill>
                <a:latin typeface="Arial"/>
                <a:cs typeface="Arial"/>
              </a:rPr>
              <a:t>•forward:/index.jsp";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175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dirty="0" sz="1700" spc="-100">
                <a:solidFill>
                  <a:srgbClr val="8957D4"/>
                </a:solidFill>
                <a:latin typeface="Arial"/>
                <a:cs typeface="Arial"/>
              </a:rPr>
              <a:t>System.oużpńcln(•5àäEcû_</a:t>
            </a:r>
            <a:r>
              <a:rPr dirty="0" sz="1700" spc="-360">
                <a:solidFill>
                  <a:srgbClr val="8957D4"/>
                </a:solidFill>
                <a:latin typeface="Arial"/>
                <a:cs typeface="Arial"/>
              </a:rPr>
              <a:t> </a:t>
            </a:r>
            <a:r>
              <a:rPr dirty="0" sz="1700" spc="-55">
                <a:solidFill>
                  <a:srgbClr val="8957D4"/>
                </a:solidFill>
                <a:latin typeface="Arial"/>
                <a:cs typeface="Arial"/>
              </a:rPr>
              <a:t>iË....");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 marR="993775">
              <a:lnSpc>
                <a:spcPct val="102800"/>
              </a:lnSpc>
            </a:pPr>
            <a:r>
              <a:rPr dirty="0" sz="1750" spc="-90">
                <a:solidFill>
                  <a:srgbClr val="674234"/>
                </a:solidFill>
                <a:latin typeface="Trebuchet MS"/>
                <a:cs typeface="Trebuchet MS"/>
              </a:rPr>
              <a:t>user.setłd(100D]; </a:t>
            </a:r>
            <a:r>
              <a:rPr dirty="0" sz="1750" spc="-75">
                <a:solidFill>
                  <a:srgbClr val="674234"/>
                </a:solidFill>
                <a:latin typeface="Trebuchet MS"/>
                <a:cs typeface="Trebuchet MS"/>
              </a:rPr>
              <a:t> </a:t>
            </a:r>
            <a:r>
              <a:rPr dirty="0" sz="1700" spc="-90">
                <a:solidFill>
                  <a:srgbClr val="111F2F"/>
                </a:solidFill>
                <a:latin typeface="Arial"/>
                <a:cs typeface="Arial"/>
              </a:rPr>
              <a:t>Syste</a:t>
            </a:r>
            <a:r>
              <a:rPr dirty="0" sz="1700" spc="-110">
                <a:solidFill>
                  <a:srgbClr val="111F2F"/>
                </a:solidFill>
                <a:latin typeface="Arial"/>
                <a:cs typeface="Arial"/>
              </a:rPr>
              <a:t>m</a:t>
            </a:r>
            <a:r>
              <a:rPr dirty="0" sz="1700" spc="5">
                <a:solidFill>
                  <a:srgbClr val="111F2F"/>
                </a:solidFill>
                <a:latin typeface="Arial"/>
                <a:cs typeface="Arial"/>
              </a:rPr>
              <a:t>.øvćp</a:t>
            </a:r>
            <a:r>
              <a:rPr dirty="0" sz="1700" spc="-60">
                <a:solidFill>
                  <a:srgbClr val="111F2F"/>
                </a:solidFill>
                <a:latin typeface="Arial"/>
                <a:cs typeface="Arial"/>
              </a:rPr>
              <a:t>ń</a:t>
            </a:r>
            <a:r>
              <a:rPr dirty="0" baseline="1633" sz="2550" spc="-97">
                <a:solidFill>
                  <a:srgbClr val="111F2F"/>
                </a:solidFill>
                <a:latin typeface="Arial"/>
                <a:cs typeface="Arial"/>
              </a:rPr>
              <a:t>n</a:t>
            </a:r>
            <a:r>
              <a:rPr dirty="0" baseline="1633" sz="2550" spc="-82">
                <a:solidFill>
                  <a:srgbClr val="111F2F"/>
                </a:solidFill>
                <a:latin typeface="Arial"/>
                <a:cs typeface="Arial"/>
              </a:rPr>
              <a:t>tln</a:t>
            </a:r>
            <a:r>
              <a:rPr dirty="0" baseline="1633" sz="2550" spc="-82">
                <a:solidFill>
                  <a:srgbClr val="111F2F"/>
                </a:solidFill>
                <a:latin typeface="Arial"/>
                <a:cs typeface="Arial"/>
              </a:rPr>
              <a:t>(</a:t>
            </a:r>
            <a:r>
              <a:rPr dirty="0" baseline="1633" sz="2550" spc="-112">
                <a:solidFill>
                  <a:srgbClr val="111F2F"/>
                </a:solidFill>
                <a:latin typeface="Arial"/>
                <a:cs typeface="Arial"/>
              </a:rPr>
              <a:t>user</a:t>
            </a:r>
            <a:r>
              <a:rPr dirty="0" baseline="1633" sz="2550" spc="-82">
                <a:solidFill>
                  <a:srgbClr val="111F2F"/>
                </a:solidFill>
                <a:latin typeface="Arial"/>
                <a:cs typeface="Arial"/>
              </a:rPr>
              <a:t>)</a:t>
            </a:r>
            <a:r>
              <a:rPr dirty="0" baseline="1633" sz="2550" spc="-67">
                <a:solidFill>
                  <a:srgbClr val="111F2F"/>
                </a:solidFill>
                <a:latin typeface="Arial"/>
                <a:cs typeface="Arial"/>
              </a:rPr>
              <a:t>; </a:t>
            </a:r>
            <a:r>
              <a:rPr dirty="0" baseline="1633" sz="2550" spc="-67">
                <a:solidFill>
                  <a:srgbClr val="111F2F"/>
                </a:solidFill>
                <a:latin typeface="Arial"/>
                <a:cs typeface="Arial"/>
              </a:rPr>
              <a:t> </a:t>
            </a:r>
            <a:r>
              <a:rPr dirty="0" sz="1600" spc="190">
                <a:solidFill>
                  <a:srgbClr val="95387C"/>
                </a:solidFill>
                <a:latin typeface="Arial"/>
                <a:cs typeface="Arial"/>
              </a:rPr>
              <a:t>re&amp;m </a:t>
            </a:r>
            <a:r>
              <a:rPr dirty="0" sz="1600" spc="-90">
                <a:solidFill>
                  <a:srgbClr val="2D08C8"/>
                </a:solidFill>
                <a:latin typeface="Arial"/>
                <a:cs typeface="Arial"/>
              </a:rPr>
              <a:t>•success</a:t>
            </a:r>
            <a:r>
              <a:rPr dirty="0" sz="1600" spc="-340">
                <a:solidFill>
                  <a:srgbClr val="2D08C8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2D08C8"/>
                </a:solidFill>
                <a:latin typeface="Arial"/>
                <a:cs typeface="Arial"/>
              </a:rPr>
              <a:t>•,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1403" y="2186178"/>
            <a:ext cx="1315085" cy="2622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50" spc="-60">
                <a:solidFill>
                  <a:srgbClr val="3B341A"/>
                </a:solidFill>
                <a:latin typeface="Arial"/>
                <a:cs typeface="Arial"/>
              </a:rPr>
              <a:t>er* </a:t>
            </a:r>
            <a:r>
              <a:rPr dirty="0" sz="1650" spc="-55">
                <a:solidFill>
                  <a:srgbClr val="3B341A"/>
                </a:solidFill>
                <a:latin typeface="Arial"/>
                <a:cs typeface="Arial"/>
              </a:rPr>
              <a:t>) </a:t>
            </a:r>
            <a:r>
              <a:rPr dirty="0" sz="1650" spc="-65">
                <a:latin typeface="Arial"/>
                <a:cs typeface="Arial"/>
              </a:rPr>
              <a:t>User</a:t>
            </a:r>
            <a:r>
              <a:rPr dirty="0" sz="1650" spc="-185">
                <a:latin typeface="Arial"/>
                <a:cs typeface="Arial"/>
              </a:rPr>
              <a:t> </a:t>
            </a:r>
            <a:r>
              <a:rPr dirty="0" sz="1650" spc="-70">
                <a:solidFill>
                  <a:srgbClr val="111616"/>
                </a:solidFill>
                <a:latin typeface="Arial"/>
                <a:cs typeface="Arial"/>
              </a:rPr>
              <a:t>user,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3716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提示消息的国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907666"/>
            <a:ext cx="8020684" cy="2443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38735" indent="-342265">
              <a:lnSpc>
                <a:spcPts val="2480"/>
              </a:lnSpc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</a:t>
            </a:r>
            <a:r>
              <a:rPr dirty="0" sz="2400" spc="-5">
                <a:latin typeface="Arial"/>
                <a:cs typeface="Arial"/>
              </a:rPr>
              <a:t>	</a:t>
            </a:r>
            <a:r>
              <a:rPr dirty="0" sz="2400" spc="-5">
                <a:latin typeface="宋体"/>
                <a:cs typeface="宋体"/>
              </a:rPr>
              <a:t>每</a:t>
            </a:r>
            <a:r>
              <a:rPr dirty="0" sz="2400" spc="-5">
                <a:latin typeface="MS Gothic"/>
                <a:cs typeface="MS Gothic"/>
              </a:rPr>
              <a:t>个属性在数据</a:t>
            </a:r>
            <a:r>
              <a:rPr dirty="0" sz="2400" spc="-5">
                <a:latin typeface="宋体"/>
                <a:cs typeface="宋体"/>
              </a:rPr>
              <a:t>绑</a:t>
            </a:r>
            <a:r>
              <a:rPr dirty="0" sz="2400" spc="-5">
                <a:latin typeface="MS Gothic"/>
                <a:cs typeface="MS Gothic"/>
              </a:rPr>
              <a:t>定和数据校</a:t>
            </a:r>
            <a:r>
              <a:rPr dirty="0" sz="2400" spc="-5">
                <a:latin typeface="宋体"/>
                <a:cs typeface="宋体"/>
              </a:rPr>
              <a:t>验发</a:t>
            </a:r>
            <a:r>
              <a:rPr dirty="0" sz="2400" spc="-5">
                <a:latin typeface="MS Gothic"/>
                <a:cs typeface="MS Gothic"/>
              </a:rPr>
              <a:t>生</a:t>
            </a:r>
            <a:r>
              <a:rPr dirty="0" sz="2400" spc="-5">
                <a:latin typeface="宋体"/>
                <a:cs typeface="宋体"/>
              </a:rPr>
              <a:t>错误时</a:t>
            </a:r>
            <a:r>
              <a:rPr dirty="0" sz="2400" spc="-5">
                <a:latin typeface="MS Gothic"/>
                <a:cs typeface="MS Gothic"/>
              </a:rPr>
              <a:t>，都会生成一  个</a:t>
            </a:r>
            <a:r>
              <a:rPr dirty="0" sz="2400" spc="-5">
                <a:latin typeface="宋体"/>
                <a:cs typeface="宋体"/>
              </a:rPr>
              <a:t>对应</a:t>
            </a:r>
            <a:r>
              <a:rPr dirty="0" sz="2400" spc="-5">
                <a:latin typeface="MS Gothic"/>
                <a:cs typeface="MS Gothic"/>
              </a:rPr>
              <a:t>的</a:t>
            </a:r>
            <a:r>
              <a:rPr dirty="0" sz="2400" spc="-565">
                <a:latin typeface="MS Gothic"/>
                <a:cs typeface="MS Gothic"/>
              </a:rPr>
              <a:t> </a:t>
            </a:r>
            <a:r>
              <a:rPr dirty="0" sz="2400" spc="-5">
                <a:latin typeface="Arial"/>
                <a:cs typeface="Arial"/>
              </a:rPr>
              <a:t>FieldError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宋体"/>
                <a:cs typeface="宋体"/>
              </a:rPr>
              <a:t>对</a:t>
            </a:r>
            <a:r>
              <a:rPr dirty="0" sz="2400">
                <a:latin typeface="MS Gothic"/>
                <a:cs typeface="MS Gothic"/>
              </a:rPr>
              <a:t>象。</a:t>
            </a:r>
            <a:endParaRPr sz="2400">
              <a:latin typeface="MS Gothic"/>
              <a:cs typeface="MS Gothic"/>
            </a:endParaRPr>
          </a:p>
          <a:p>
            <a:pPr marL="354965" marR="5080" indent="-342265">
              <a:lnSpc>
                <a:spcPct val="86400"/>
              </a:lnSpc>
              <a:spcBef>
                <a:spcPts val="245"/>
              </a:spcBef>
              <a:tabLst>
                <a:tab pos="354330" algn="l"/>
              </a:tabLst>
            </a:pPr>
            <a:r>
              <a:rPr dirty="0" sz="2400" b="1">
                <a:latin typeface="Arial"/>
                <a:cs typeface="Arial"/>
              </a:rPr>
              <a:t>•	</a:t>
            </a:r>
            <a:r>
              <a:rPr dirty="0" sz="2400" b="1">
                <a:latin typeface="等线"/>
                <a:cs typeface="等线"/>
              </a:rPr>
              <a:t>当一个属性校</a:t>
            </a:r>
            <a:r>
              <a:rPr dirty="0" sz="2400" b="1">
                <a:latin typeface="Microsoft JhengHei"/>
                <a:cs typeface="Microsoft JhengHei"/>
              </a:rPr>
              <a:t>验</a:t>
            </a:r>
            <a:r>
              <a:rPr dirty="0" sz="2400" b="1">
                <a:latin typeface="等线"/>
                <a:cs typeface="等线"/>
              </a:rPr>
              <a:t>失</a:t>
            </a:r>
            <a:r>
              <a:rPr dirty="0" sz="2400" b="1">
                <a:latin typeface="Microsoft JhengHei"/>
                <a:cs typeface="Microsoft JhengHei"/>
              </a:rPr>
              <a:t>败</a:t>
            </a:r>
            <a:r>
              <a:rPr dirty="0" sz="2400" b="1">
                <a:latin typeface="等线"/>
                <a:cs typeface="等线"/>
              </a:rPr>
              <a:t>后，校</a:t>
            </a:r>
            <a:r>
              <a:rPr dirty="0" sz="2400" b="1">
                <a:latin typeface="Microsoft JhengHei"/>
                <a:cs typeface="Microsoft JhengHei"/>
              </a:rPr>
              <a:t>验</a:t>
            </a:r>
            <a:r>
              <a:rPr dirty="0" sz="2400" b="1">
                <a:latin typeface="等线"/>
                <a:cs typeface="等线"/>
              </a:rPr>
              <a:t>框架会</a:t>
            </a:r>
            <a:r>
              <a:rPr dirty="0" sz="2400" b="1">
                <a:latin typeface="Microsoft JhengHei"/>
                <a:cs typeface="Microsoft JhengHei"/>
              </a:rPr>
              <a:t>为该</a:t>
            </a:r>
            <a:r>
              <a:rPr dirty="0" sz="2400" b="1">
                <a:latin typeface="等线"/>
                <a:cs typeface="等线"/>
              </a:rPr>
              <a:t>属性生成</a:t>
            </a:r>
            <a:r>
              <a:rPr dirty="0" sz="2400" spc="-50" b="1">
                <a:latin typeface="等线"/>
                <a:cs typeface="等线"/>
              </a:rPr>
              <a:t> </a:t>
            </a:r>
            <a:r>
              <a:rPr dirty="0" sz="2400" b="1">
                <a:latin typeface="Arial"/>
                <a:cs typeface="Arial"/>
              </a:rPr>
              <a:t>4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b="1">
                <a:latin typeface="等线"/>
                <a:cs typeface="等线"/>
              </a:rPr>
              <a:t>个消 </a:t>
            </a:r>
            <a:r>
              <a:rPr dirty="0" sz="2400" spc="-560" b="1">
                <a:latin typeface="等线"/>
                <a:cs typeface="等线"/>
              </a:rPr>
              <a:t> </a:t>
            </a:r>
            <a:r>
              <a:rPr dirty="0" sz="2400" b="1">
                <a:latin typeface="等线"/>
                <a:cs typeface="等线"/>
              </a:rPr>
              <a:t>息代</a:t>
            </a:r>
            <a:r>
              <a:rPr dirty="0" sz="2400" b="1">
                <a:latin typeface="Microsoft JhengHei"/>
                <a:cs typeface="Microsoft JhengHei"/>
              </a:rPr>
              <a:t>码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这</a:t>
            </a:r>
            <a:r>
              <a:rPr dirty="0" sz="2400">
                <a:latin typeface="MS Gothic"/>
                <a:cs typeface="MS Gothic"/>
              </a:rPr>
              <a:t>些代</a:t>
            </a:r>
            <a:r>
              <a:rPr dirty="0" sz="2400">
                <a:latin typeface="宋体"/>
                <a:cs typeface="宋体"/>
              </a:rPr>
              <a:t>码</a:t>
            </a:r>
            <a:r>
              <a:rPr dirty="0" sz="2400">
                <a:latin typeface="MS Gothic"/>
                <a:cs typeface="MS Gothic"/>
              </a:rPr>
              <a:t>以</a:t>
            </a:r>
            <a:r>
              <a:rPr dirty="0" sz="2400" b="1">
                <a:latin typeface="等线"/>
                <a:cs typeface="等线"/>
              </a:rPr>
              <a:t>校</a:t>
            </a:r>
            <a:r>
              <a:rPr dirty="0" sz="2400" b="1">
                <a:latin typeface="Microsoft JhengHei"/>
                <a:cs typeface="Microsoft JhengHei"/>
              </a:rPr>
              <a:t>验</a:t>
            </a:r>
            <a:r>
              <a:rPr dirty="0" sz="2400" b="1">
                <a:latin typeface="等线"/>
                <a:cs typeface="等线"/>
              </a:rPr>
              <a:t>注解</a:t>
            </a:r>
            <a:r>
              <a:rPr dirty="0" sz="2400" b="1">
                <a:latin typeface="Microsoft JhengHei"/>
                <a:cs typeface="Microsoft JhengHei"/>
              </a:rPr>
              <a:t>类</a:t>
            </a:r>
            <a:r>
              <a:rPr dirty="0" sz="2400" b="1">
                <a:latin typeface="等线"/>
                <a:cs typeface="等线"/>
              </a:rPr>
              <a:t>名</a:t>
            </a:r>
            <a:r>
              <a:rPr dirty="0" sz="2400" b="1">
                <a:latin typeface="Microsoft JhengHei"/>
                <a:cs typeface="Microsoft JhengHei"/>
              </a:rPr>
              <a:t>为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前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缀</a:t>
            </a:r>
            <a:r>
              <a:rPr dirty="0" sz="2400">
                <a:latin typeface="MS Gothic"/>
                <a:cs typeface="MS Gothic"/>
              </a:rPr>
              <a:t>，</a:t>
            </a:r>
            <a:r>
              <a:rPr dirty="0" sz="2400">
                <a:latin typeface="宋体"/>
                <a:cs typeface="宋体"/>
              </a:rPr>
              <a:t>结</a:t>
            </a:r>
            <a:r>
              <a:rPr dirty="0" sz="2400">
                <a:latin typeface="MS Gothic"/>
                <a:cs typeface="MS Gothic"/>
              </a:rPr>
              <a:t>合  </a:t>
            </a:r>
            <a:r>
              <a:rPr dirty="0" sz="2400" spc="-5" b="1">
                <a:solidFill>
                  <a:srgbClr val="FF0000"/>
                </a:solidFill>
                <a:latin typeface="Arial"/>
                <a:cs typeface="Arial"/>
              </a:rPr>
              <a:t>modleAttribute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、属性名及属性</a:t>
            </a:r>
            <a:r>
              <a:rPr dirty="0" sz="2400" spc="-5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spc="-5" b="1">
                <a:solidFill>
                  <a:srgbClr val="FF0000"/>
                </a:solidFill>
                <a:latin typeface="等线"/>
                <a:cs typeface="等线"/>
              </a:rPr>
              <a:t>型名</a:t>
            </a:r>
            <a:r>
              <a:rPr dirty="0" sz="2400" spc="-5">
                <a:latin typeface="MS Gothic"/>
                <a:cs typeface="MS Gothic"/>
              </a:rPr>
              <a:t>生成多个</a:t>
            </a:r>
            <a:r>
              <a:rPr dirty="0" sz="2400" spc="-5">
                <a:latin typeface="宋体"/>
                <a:cs typeface="宋体"/>
              </a:rPr>
              <a:t>对应</a:t>
            </a:r>
            <a:r>
              <a:rPr dirty="0" sz="2400" spc="-5">
                <a:latin typeface="MS Gothic"/>
                <a:cs typeface="MS Gothic"/>
              </a:rPr>
              <a:t>的消 </a:t>
            </a:r>
            <a:r>
              <a:rPr dirty="0" sz="2400">
                <a:latin typeface="MS Gothic"/>
                <a:cs typeface="MS Gothic"/>
              </a:rPr>
              <a:t> 息代</a:t>
            </a:r>
            <a:r>
              <a:rPr dirty="0" sz="2400">
                <a:latin typeface="宋体"/>
                <a:cs typeface="宋体"/>
              </a:rPr>
              <a:t>码</a:t>
            </a:r>
            <a:r>
              <a:rPr dirty="0" sz="2400">
                <a:latin typeface="MS Gothic"/>
                <a:cs typeface="MS Gothic"/>
              </a:rPr>
              <a:t>：</a:t>
            </a:r>
            <a:r>
              <a:rPr dirty="0" sz="2000">
                <a:latin typeface="MS Gothic"/>
                <a:cs typeface="MS Gothic"/>
              </a:rPr>
              <a:t>例如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User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类</a:t>
            </a:r>
            <a:r>
              <a:rPr dirty="0" sz="2000">
                <a:latin typeface="MS Gothic"/>
                <a:cs typeface="MS Gothic"/>
              </a:rPr>
              <a:t>中的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password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属性</a:t>
            </a:r>
            <a:r>
              <a:rPr dirty="0" sz="2000">
                <a:latin typeface="宋体"/>
                <a:cs typeface="宋体"/>
              </a:rPr>
              <a:t>标</a:t>
            </a:r>
            <a:r>
              <a:rPr dirty="0" sz="2000">
                <a:latin typeface="MS Gothic"/>
                <a:cs typeface="MS Gothic"/>
              </a:rPr>
              <a:t>准了一个</a:t>
            </a:r>
            <a:r>
              <a:rPr dirty="0" sz="2000" spc="-455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@Pattern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注  解，当</a:t>
            </a:r>
            <a:r>
              <a:rPr dirty="0" sz="2000">
                <a:latin typeface="宋体"/>
                <a:cs typeface="宋体"/>
              </a:rPr>
              <a:t>该</a:t>
            </a:r>
            <a:r>
              <a:rPr dirty="0" sz="2000">
                <a:latin typeface="MS Gothic"/>
                <a:cs typeface="MS Gothic"/>
              </a:rPr>
              <a:t>属性</a:t>
            </a:r>
            <a:r>
              <a:rPr dirty="0" sz="2000">
                <a:latin typeface="宋体"/>
                <a:cs typeface="宋体"/>
              </a:rPr>
              <a:t>值</a:t>
            </a:r>
            <a:r>
              <a:rPr dirty="0" sz="2000">
                <a:latin typeface="MS Gothic"/>
                <a:cs typeface="MS Gothic"/>
              </a:rPr>
              <a:t>不</a:t>
            </a:r>
            <a:r>
              <a:rPr dirty="0" sz="2000">
                <a:latin typeface="宋体"/>
                <a:cs typeface="宋体"/>
              </a:rPr>
              <a:t>满</a:t>
            </a:r>
            <a:r>
              <a:rPr dirty="0" sz="2000">
                <a:latin typeface="MS Gothic"/>
                <a:cs typeface="MS Gothic"/>
              </a:rPr>
              <a:t>足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@Pattern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所定</a:t>
            </a:r>
            <a:r>
              <a:rPr dirty="0" sz="2000">
                <a:latin typeface="宋体"/>
                <a:cs typeface="宋体"/>
              </a:rPr>
              <a:t>义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规则时</a:t>
            </a:r>
            <a:r>
              <a:rPr dirty="0" sz="2000">
                <a:latin typeface="Arial"/>
                <a:cs typeface="Arial"/>
              </a:rPr>
              <a:t>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就会</a:t>
            </a:r>
            <a:r>
              <a:rPr dirty="0" sz="2000">
                <a:latin typeface="宋体"/>
                <a:cs typeface="宋体"/>
              </a:rPr>
              <a:t>产</a:t>
            </a:r>
            <a:r>
              <a:rPr dirty="0" sz="2000">
                <a:latin typeface="MS Gothic"/>
                <a:cs typeface="MS Gothic"/>
              </a:rPr>
              <a:t>生以下</a:t>
            </a:r>
            <a:r>
              <a:rPr dirty="0" sz="2000" spc="-459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4 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个</a:t>
            </a:r>
            <a:r>
              <a:rPr dirty="0" sz="2000">
                <a:latin typeface="宋体"/>
                <a:cs typeface="宋体"/>
              </a:rPr>
              <a:t>错误</a:t>
            </a:r>
            <a:r>
              <a:rPr dirty="0" sz="2000">
                <a:latin typeface="MS Gothic"/>
                <a:cs typeface="MS Gothic"/>
              </a:rPr>
              <a:t>代</a:t>
            </a:r>
            <a:r>
              <a:rPr dirty="0" sz="2000">
                <a:latin typeface="宋体"/>
                <a:cs typeface="宋体"/>
              </a:rPr>
              <a:t>码</a:t>
            </a:r>
            <a:r>
              <a:rPr dirty="0" sz="2000">
                <a:latin typeface="MS Gothic"/>
                <a:cs typeface="MS Gothic"/>
              </a:rPr>
              <a:t>：</a:t>
            </a:r>
            <a:endParaRPr sz="2000">
              <a:latin typeface="MS Gothic"/>
              <a:cs typeface="MS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75" y="4338320"/>
            <a:ext cx="7873365" cy="1753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55015" indent="-285115">
              <a:lnSpc>
                <a:spcPts val="1870"/>
              </a:lnSpc>
              <a:buChar char="–"/>
              <a:tabLst>
                <a:tab pos="755015" algn="l"/>
              </a:tabLst>
            </a:pPr>
            <a:r>
              <a:rPr dirty="0" sz="1600">
                <a:latin typeface="Arial"/>
                <a:cs typeface="Arial"/>
              </a:rPr>
              <a:t>Pattern.user.password</a:t>
            </a:r>
            <a:endParaRPr sz="1600">
              <a:latin typeface="Arial"/>
              <a:cs typeface="Arial"/>
            </a:endParaRPr>
          </a:p>
          <a:p>
            <a:pPr marL="755015" indent="-285115">
              <a:lnSpc>
                <a:spcPts val="1825"/>
              </a:lnSpc>
              <a:buChar char="–"/>
              <a:tabLst>
                <a:tab pos="755015" algn="l"/>
              </a:tabLst>
            </a:pPr>
            <a:r>
              <a:rPr dirty="0" sz="1600">
                <a:latin typeface="Arial"/>
                <a:cs typeface="Arial"/>
              </a:rPr>
              <a:t>Pattern.password</a:t>
            </a:r>
            <a:endParaRPr sz="1600">
              <a:latin typeface="Arial"/>
              <a:cs typeface="Arial"/>
            </a:endParaRPr>
          </a:p>
          <a:p>
            <a:pPr marL="755015" indent="-285115">
              <a:lnSpc>
                <a:spcPts val="1825"/>
              </a:lnSpc>
              <a:buChar char="–"/>
              <a:tabLst>
                <a:tab pos="755015" algn="l"/>
              </a:tabLst>
            </a:pPr>
            <a:r>
              <a:rPr dirty="0" sz="1600">
                <a:latin typeface="Arial"/>
                <a:cs typeface="Arial"/>
              </a:rPr>
              <a:t>Pattern.java.lang.String</a:t>
            </a:r>
            <a:endParaRPr sz="1600">
              <a:latin typeface="Arial"/>
              <a:cs typeface="Arial"/>
            </a:endParaRPr>
          </a:p>
          <a:p>
            <a:pPr marL="755015" indent="-285115">
              <a:lnSpc>
                <a:spcPts val="1820"/>
              </a:lnSpc>
              <a:buChar char="–"/>
              <a:tabLst>
                <a:tab pos="755015" algn="l"/>
              </a:tabLst>
            </a:pPr>
            <a:r>
              <a:rPr dirty="0" sz="1600">
                <a:latin typeface="Arial"/>
                <a:cs typeface="Arial"/>
              </a:rPr>
              <a:t>Pattern</a:t>
            </a:r>
            <a:endParaRPr sz="1600">
              <a:latin typeface="Arial"/>
              <a:cs typeface="Arial"/>
            </a:endParaRPr>
          </a:p>
          <a:p>
            <a:pPr marL="354965" marR="5080" indent="-342265">
              <a:lnSpc>
                <a:spcPts val="2070"/>
              </a:lnSpc>
              <a:spcBef>
                <a:spcPts val="29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>
                <a:latin typeface="MS Gothic"/>
                <a:cs typeface="MS Gothic"/>
              </a:rPr>
              <a:t>当使用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 MVC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宋体"/>
                <a:cs typeface="宋体"/>
              </a:rPr>
              <a:t>标签显</a:t>
            </a:r>
            <a:r>
              <a:rPr dirty="0" sz="2000">
                <a:latin typeface="MS Gothic"/>
                <a:cs typeface="MS Gothic"/>
              </a:rPr>
              <a:t>示</a:t>
            </a:r>
            <a:r>
              <a:rPr dirty="0" sz="2000">
                <a:latin typeface="宋体"/>
                <a:cs typeface="宋体"/>
              </a:rPr>
              <a:t>错误</a:t>
            </a:r>
            <a:r>
              <a:rPr dirty="0" sz="2000">
                <a:latin typeface="MS Gothic"/>
                <a:cs typeface="MS Gothic"/>
              </a:rPr>
              <a:t>消息</a:t>
            </a:r>
            <a:r>
              <a:rPr dirty="0" sz="2000">
                <a:latin typeface="宋体"/>
                <a:cs typeface="宋体"/>
              </a:rPr>
              <a:t>时</a:t>
            </a:r>
            <a:r>
              <a:rPr dirty="0" sz="2000">
                <a:latin typeface="MS Gothic"/>
                <a:cs typeface="MS Gothic"/>
              </a:rPr>
              <a:t>，</a:t>
            </a:r>
            <a:r>
              <a:rPr dirty="0" sz="2000" spc="-450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Spring MVC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会</a:t>
            </a:r>
            <a:r>
              <a:rPr dirty="0" sz="2000">
                <a:latin typeface="宋体"/>
                <a:cs typeface="宋体"/>
              </a:rPr>
              <a:t>查</a:t>
            </a:r>
            <a:r>
              <a:rPr dirty="0" sz="2000">
                <a:latin typeface="MS Gothic"/>
                <a:cs typeface="MS Gothic"/>
              </a:rPr>
              <a:t>看 </a:t>
            </a:r>
            <a:r>
              <a:rPr dirty="0" sz="2000" spc="-910">
                <a:latin typeface="MS Gothic"/>
                <a:cs typeface="MS Gothic"/>
              </a:rPr>
              <a:t> </a:t>
            </a:r>
            <a:r>
              <a:rPr dirty="0" sz="2000">
                <a:latin typeface="Arial"/>
                <a:cs typeface="Arial"/>
              </a:rPr>
              <a:t>WEB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上下文是否装配了</a:t>
            </a:r>
            <a:r>
              <a:rPr dirty="0" sz="2000">
                <a:latin typeface="宋体"/>
                <a:cs typeface="宋体"/>
              </a:rPr>
              <a:t>对应</a:t>
            </a:r>
            <a:r>
              <a:rPr dirty="0" sz="2000">
                <a:latin typeface="MS Gothic"/>
                <a:cs typeface="MS Gothic"/>
              </a:rPr>
              <a:t>的国</a:t>
            </a:r>
            <a:r>
              <a:rPr dirty="0" sz="2000">
                <a:latin typeface="宋体"/>
                <a:cs typeface="宋体"/>
              </a:rPr>
              <a:t>际</a:t>
            </a:r>
            <a:r>
              <a:rPr dirty="0" sz="2000">
                <a:latin typeface="MS Gothic"/>
                <a:cs typeface="MS Gothic"/>
              </a:rPr>
              <a:t>化消息，如果没有，</a:t>
            </a:r>
            <a:r>
              <a:rPr dirty="0" sz="2000">
                <a:latin typeface="宋体"/>
                <a:cs typeface="宋体"/>
              </a:rPr>
              <a:t>则显</a:t>
            </a:r>
            <a:r>
              <a:rPr dirty="0" sz="2000">
                <a:latin typeface="MS Gothic"/>
                <a:cs typeface="MS Gothic"/>
              </a:rPr>
              <a:t>示默</a:t>
            </a:r>
            <a:r>
              <a:rPr dirty="0" sz="2000">
                <a:latin typeface="宋体"/>
                <a:cs typeface="宋体"/>
              </a:rPr>
              <a:t>认 </a:t>
            </a:r>
            <a:r>
              <a:rPr dirty="0" sz="2000" spc="-905">
                <a:latin typeface="宋体"/>
                <a:cs typeface="宋体"/>
              </a:rPr>
              <a:t> </a:t>
            </a:r>
            <a:r>
              <a:rPr dirty="0" sz="2000">
                <a:latin typeface="MS Gothic"/>
                <a:cs typeface="MS Gothic"/>
              </a:rPr>
              <a:t>的</a:t>
            </a:r>
            <a:r>
              <a:rPr dirty="0" sz="2000">
                <a:latin typeface="宋体"/>
                <a:cs typeface="宋体"/>
              </a:rPr>
              <a:t>错误</a:t>
            </a:r>
            <a:r>
              <a:rPr dirty="0" sz="2000">
                <a:latin typeface="MS Gothic"/>
                <a:cs typeface="MS Gothic"/>
              </a:rPr>
              <a:t>消息，否</a:t>
            </a:r>
            <a:r>
              <a:rPr dirty="0" sz="2000">
                <a:latin typeface="宋体"/>
                <a:cs typeface="宋体"/>
              </a:rPr>
              <a:t>则</a:t>
            </a:r>
            <a:r>
              <a:rPr dirty="0" sz="2000">
                <a:latin typeface="MS Gothic"/>
                <a:cs typeface="MS Gothic"/>
              </a:rPr>
              <a:t>使用国</a:t>
            </a:r>
            <a:r>
              <a:rPr dirty="0" sz="2000">
                <a:latin typeface="宋体"/>
                <a:cs typeface="宋体"/>
              </a:rPr>
              <a:t>际</a:t>
            </a:r>
            <a:r>
              <a:rPr dirty="0" sz="2000">
                <a:latin typeface="MS Gothic"/>
                <a:cs typeface="MS Gothic"/>
              </a:rPr>
              <a:t>化消息。</a:t>
            </a:r>
            <a:endParaRPr sz="20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81" rIns="0" bIns="0" rtlCol="0" vert="horz">
            <a:spAutoFit/>
          </a:bodyPr>
          <a:lstStyle/>
          <a:p>
            <a:pPr marL="1371600">
              <a:lnSpc>
                <a:spcPct val="100000"/>
              </a:lnSpc>
            </a:pPr>
            <a:r>
              <a:rPr dirty="0">
                <a:latin typeface="MS Gothic"/>
                <a:cs typeface="MS Gothic"/>
              </a:rPr>
              <a:t>提示消息的国</a:t>
            </a:r>
            <a:r>
              <a:rPr dirty="0">
                <a:latin typeface="宋体"/>
                <a:cs typeface="宋体"/>
              </a:rPr>
              <a:t>际</a:t>
            </a:r>
            <a:r>
              <a:rPr dirty="0">
                <a:latin typeface="MS Gothic"/>
                <a:cs typeface="MS Gothic"/>
              </a:rPr>
              <a:t>化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75" y="1837054"/>
            <a:ext cx="7987665" cy="2797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just" marL="354965" marR="5080" indent="-342265">
              <a:lnSpc>
                <a:spcPts val="2750"/>
              </a:lnSpc>
            </a:pP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dirty="0" sz="2400" spc="4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MS Gothic"/>
                <a:cs typeface="MS Gothic"/>
              </a:rPr>
              <a:t>若数据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类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型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转换</a:t>
            </a:r>
            <a:r>
              <a:rPr dirty="0" sz="2400">
                <a:latin typeface="MS Gothic"/>
                <a:cs typeface="MS Gothic"/>
              </a:rPr>
              <a:t>或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数据格式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转换</a:t>
            </a:r>
            <a:r>
              <a:rPr dirty="0" sz="2400">
                <a:latin typeface="宋体"/>
                <a:cs typeface="宋体"/>
              </a:rPr>
              <a:t>时发</a:t>
            </a:r>
            <a:r>
              <a:rPr dirty="0" sz="2400">
                <a:latin typeface="MS Gothic"/>
                <a:cs typeface="MS Gothic"/>
              </a:rPr>
              <a:t>生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，或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该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有的参 </a:t>
            </a:r>
            <a:r>
              <a:rPr dirty="0" sz="2400" spc="-565" b="1">
                <a:solidFill>
                  <a:srgbClr val="FF0000"/>
                </a:solidFill>
                <a:latin typeface="等线"/>
                <a:cs typeface="等线"/>
              </a:rPr>
              <a:t> 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数不存在</a:t>
            </a:r>
            <a:r>
              <a:rPr dirty="0" sz="2400">
                <a:latin typeface="MS Gothic"/>
                <a:cs typeface="MS Gothic"/>
              </a:rPr>
              <a:t>，或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调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用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处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理方法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时发</a:t>
            </a:r>
            <a:r>
              <a:rPr dirty="0" sz="2400" b="1">
                <a:solidFill>
                  <a:srgbClr val="FF0000"/>
                </a:solidFill>
                <a:latin typeface="等线"/>
                <a:cs typeface="等线"/>
              </a:rPr>
              <a:t>生</a:t>
            </a:r>
            <a:r>
              <a:rPr dirty="0" sz="2400" b="1">
                <a:solidFill>
                  <a:srgbClr val="FF0000"/>
                </a:solidFill>
                <a:latin typeface="Microsoft JhengHei"/>
                <a:cs typeface="Microsoft JhengHei"/>
              </a:rPr>
              <a:t>错误</a:t>
            </a:r>
            <a:r>
              <a:rPr dirty="0" sz="2400">
                <a:latin typeface="MS Gothic"/>
                <a:cs typeface="MS Gothic"/>
              </a:rPr>
              <a:t>，都会在</a:t>
            </a:r>
            <a:r>
              <a:rPr dirty="0" sz="2400">
                <a:latin typeface="宋体"/>
                <a:cs typeface="宋体"/>
              </a:rPr>
              <a:t>隐</a:t>
            </a:r>
            <a:r>
              <a:rPr dirty="0" sz="2400">
                <a:latin typeface="MS Gothic"/>
                <a:cs typeface="MS Gothic"/>
              </a:rPr>
              <a:t>含模型  中</a:t>
            </a:r>
            <a:r>
              <a:rPr dirty="0" sz="2400">
                <a:latin typeface="宋体"/>
                <a:cs typeface="宋体"/>
              </a:rPr>
              <a:t>创</a:t>
            </a:r>
            <a:r>
              <a:rPr dirty="0" sz="2400">
                <a:latin typeface="MS Gothic"/>
                <a:cs typeface="MS Gothic"/>
              </a:rPr>
              <a:t>建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消息。其</a:t>
            </a:r>
            <a:r>
              <a:rPr dirty="0" sz="2400">
                <a:latin typeface="宋体"/>
                <a:cs typeface="宋体"/>
              </a:rPr>
              <a:t>错误</a:t>
            </a:r>
            <a:r>
              <a:rPr dirty="0" sz="2400">
                <a:latin typeface="MS Gothic"/>
                <a:cs typeface="MS Gothic"/>
              </a:rPr>
              <a:t>代</a:t>
            </a:r>
            <a:r>
              <a:rPr dirty="0" sz="2400">
                <a:latin typeface="宋体"/>
                <a:cs typeface="宋体"/>
              </a:rPr>
              <a:t>码</a:t>
            </a:r>
            <a:r>
              <a:rPr dirty="0" sz="2400">
                <a:latin typeface="MS Gothic"/>
                <a:cs typeface="MS Gothic"/>
              </a:rPr>
              <a:t>前</a:t>
            </a:r>
            <a:r>
              <a:rPr dirty="0" sz="2400">
                <a:latin typeface="宋体"/>
                <a:cs typeface="宋体"/>
              </a:rPr>
              <a:t>缀说</a:t>
            </a:r>
            <a:r>
              <a:rPr dirty="0" sz="2400">
                <a:latin typeface="MS Gothic"/>
                <a:cs typeface="MS Gothic"/>
              </a:rPr>
              <a:t>明如下：</a:t>
            </a:r>
            <a:endParaRPr sz="2400">
              <a:latin typeface="MS Gothic"/>
              <a:cs typeface="MS Gothic"/>
            </a:endParaRPr>
          </a:p>
          <a:p>
            <a:pPr marL="755015" indent="-285115">
              <a:lnSpc>
                <a:spcPts val="2350"/>
              </a:lnSpc>
              <a:spcBef>
                <a:spcPts val="285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latin typeface="Arial"/>
                <a:cs typeface="Arial"/>
              </a:rPr>
              <a:t>required</a:t>
            </a:r>
            <a:r>
              <a:rPr dirty="0" sz="2000" spc="-5">
                <a:latin typeface="MS Gothic"/>
                <a:cs typeface="MS Gothic"/>
              </a:rPr>
              <a:t>：必要的参数不存在。如</a:t>
            </a:r>
            <a:r>
              <a:rPr dirty="0" sz="2000" spc="-385">
                <a:latin typeface="MS Gothic"/>
                <a:cs typeface="MS Gothic"/>
              </a:rPr>
              <a:t> </a:t>
            </a:r>
            <a:r>
              <a:rPr dirty="0" sz="2000" spc="-5">
                <a:latin typeface="Arial"/>
                <a:cs typeface="Arial"/>
              </a:rPr>
              <a:t>@RequiredParam(“param1”)</a:t>
            </a:r>
            <a:endParaRPr sz="2000">
              <a:latin typeface="Arial"/>
              <a:cs typeface="Arial"/>
            </a:endParaRPr>
          </a:p>
          <a:p>
            <a:pPr marL="755015">
              <a:lnSpc>
                <a:spcPts val="2350"/>
              </a:lnSpc>
            </a:pPr>
            <a:r>
              <a:rPr dirty="0" sz="2000">
                <a:latin typeface="宋体"/>
                <a:cs typeface="宋体"/>
              </a:rPr>
              <a:t>标</a:t>
            </a:r>
            <a:r>
              <a:rPr dirty="0" sz="2000">
                <a:latin typeface="MS Gothic"/>
                <a:cs typeface="MS Gothic"/>
              </a:rPr>
              <a:t>注了一个入参，但是</a:t>
            </a:r>
            <a:r>
              <a:rPr dirty="0" sz="2000">
                <a:latin typeface="宋体"/>
                <a:cs typeface="宋体"/>
              </a:rPr>
              <a:t>该</a:t>
            </a:r>
            <a:r>
              <a:rPr dirty="0" sz="2000">
                <a:latin typeface="MS Gothic"/>
                <a:cs typeface="MS Gothic"/>
              </a:rPr>
              <a:t>参数不存在</a:t>
            </a:r>
            <a:endParaRPr sz="2000">
              <a:latin typeface="MS Gothic"/>
              <a:cs typeface="MS Gothic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  <a:tabLst>
                <a:tab pos="754380" algn="l"/>
              </a:tabLst>
            </a:pPr>
            <a:r>
              <a:rPr dirty="0" sz="2000" spc="-5">
                <a:latin typeface="Arial"/>
                <a:cs typeface="Arial"/>
              </a:rPr>
              <a:t>–	</a:t>
            </a:r>
            <a:r>
              <a:rPr dirty="0" sz="2000" spc="-5" b="1">
                <a:latin typeface="Arial"/>
                <a:cs typeface="Arial"/>
              </a:rPr>
              <a:t>typeMismatch</a:t>
            </a:r>
            <a:r>
              <a:rPr dirty="0" sz="2000" spc="-5">
                <a:latin typeface="MS Gothic"/>
                <a:cs typeface="MS Gothic"/>
              </a:rPr>
              <a:t>：在数据</a:t>
            </a:r>
            <a:r>
              <a:rPr dirty="0" sz="2000" spc="-5">
                <a:latin typeface="宋体"/>
                <a:cs typeface="宋体"/>
              </a:rPr>
              <a:t>绑</a:t>
            </a:r>
            <a:r>
              <a:rPr dirty="0" sz="2000" spc="-5">
                <a:latin typeface="MS Gothic"/>
                <a:cs typeface="MS Gothic"/>
              </a:rPr>
              <a:t>定</a:t>
            </a:r>
            <a:r>
              <a:rPr dirty="0" sz="2000" spc="-5">
                <a:latin typeface="宋体"/>
                <a:cs typeface="宋体"/>
              </a:rPr>
              <a:t>时</a:t>
            </a:r>
            <a:r>
              <a:rPr dirty="0" sz="2000" spc="-5">
                <a:latin typeface="MS Gothic"/>
                <a:cs typeface="MS Gothic"/>
              </a:rPr>
              <a:t>，</a:t>
            </a:r>
            <a:r>
              <a:rPr dirty="0" sz="2000" spc="-5">
                <a:latin typeface="宋体"/>
                <a:cs typeface="宋体"/>
              </a:rPr>
              <a:t>发</a:t>
            </a:r>
            <a:r>
              <a:rPr dirty="0" sz="2000" spc="-5">
                <a:latin typeface="MS Gothic"/>
                <a:cs typeface="MS Gothic"/>
              </a:rPr>
              <a:t>生数据</a:t>
            </a:r>
            <a:r>
              <a:rPr dirty="0" sz="2000" spc="-5">
                <a:latin typeface="宋体"/>
                <a:cs typeface="宋体"/>
              </a:rPr>
              <a:t>类</a:t>
            </a:r>
            <a:r>
              <a:rPr dirty="0" sz="2000" spc="-5">
                <a:latin typeface="MS Gothic"/>
                <a:cs typeface="MS Gothic"/>
              </a:rPr>
              <a:t>型不匹配的</a:t>
            </a:r>
            <a:r>
              <a:rPr dirty="0" sz="2000" spc="-5">
                <a:latin typeface="宋体"/>
                <a:cs typeface="宋体"/>
              </a:rPr>
              <a:t>问题</a:t>
            </a:r>
            <a:endParaRPr sz="2000">
              <a:latin typeface="宋体"/>
              <a:cs typeface="宋体"/>
            </a:endParaRPr>
          </a:p>
          <a:p>
            <a:pPr marL="755015" indent="-28511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5015" algn="l"/>
              </a:tabLst>
            </a:pPr>
            <a:r>
              <a:rPr dirty="0" sz="2000" spc="-5" b="1">
                <a:latin typeface="Arial"/>
                <a:cs typeface="Arial"/>
              </a:rPr>
              <a:t>methodInvocation</a:t>
            </a:r>
            <a:r>
              <a:rPr dirty="0" sz="2000" spc="-5">
                <a:latin typeface="MS Gothic"/>
                <a:cs typeface="MS Gothic"/>
              </a:rPr>
              <a:t>：</a:t>
            </a:r>
            <a:r>
              <a:rPr dirty="0" sz="2000" spc="-5">
                <a:latin typeface="Arial"/>
                <a:cs typeface="Arial"/>
              </a:rPr>
              <a:t>Spring MVC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MS Gothic"/>
                <a:cs typeface="MS Gothic"/>
              </a:rPr>
              <a:t>在</a:t>
            </a:r>
            <a:r>
              <a:rPr dirty="0" sz="2000">
                <a:latin typeface="宋体"/>
                <a:cs typeface="宋体"/>
              </a:rPr>
              <a:t>调</a:t>
            </a:r>
            <a:r>
              <a:rPr dirty="0" sz="2000">
                <a:latin typeface="MS Gothic"/>
                <a:cs typeface="MS Gothic"/>
              </a:rPr>
              <a:t>用</a:t>
            </a:r>
            <a:r>
              <a:rPr dirty="0" sz="2000">
                <a:latin typeface="宋体"/>
                <a:cs typeface="宋体"/>
              </a:rPr>
              <a:t>处</a:t>
            </a:r>
            <a:r>
              <a:rPr dirty="0" sz="2000">
                <a:latin typeface="MS Gothic"/>
                <a:cs typeface="MS Gothic"/>
              </a:rPr>
              <a:t>理方法</a:t>
            </a:r>
            <a:r>
              <a:rPr dirty="0" sz="2000">
                <a:latin typeface="宋体"/>
                <a:cs typeface="宋体"/>
              </a:rPr>
              <a:t>时发</a:t>
            </a:r>
            <a:r>
              <a:rPr dirty="0" sz="2000">
                <a:latin typeface="MS Gothic"/>
                <a:cs typeface="MS Gothic"/>
              </a:rPr>
              <a:t>生了</a:t>
            </a:r>
            <a:r>
              <a:rPr dirty="0" sz="2000">
                <a:latin typeface="宋体"/>
                <a:cs typeface="宋体"/>
              </a:rPr>
              <a:t>错误</a:t>
            </a:r>
            <a:endParaRPr sz="2000">
              <a:latin typeface="宋体"/>
              <a:cs typeface="宋体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  <a:tabLst>
                <a:tab pos="354330" algn="l"/>
              </a:tabLst>
            </a:pPr>
            <a:r>
              <a:rPr dirty="0" sz="2400" spc="-5">
                <a:latin typeface="Arial"/>
                <a:cs typeface="Arial"/>
              </a:rPr>
              <a:t>•	</a:t>
            </a:r>
            <a:r>
              <a:rPr dirty="0" sz="2400">
                <a:latin typeface="MS Gothic"/>
                <a:cs typeface="MS Gothic"/>
              </a:rPr>
              <a:t>注册国</a:t>
            </a:r>
            <a:r>
              <a:rPr dirty="0" sz="2400">
                <a:latin typeface="宋体"/>
                <a:cs typeface="宋体"/>
              </a:rPr>
              <a:t>际</a:t>
            </a:r>
            <a:r>
              <a:rPr dirty="0" sz="2400">
                <a:latin typeface="MS Gothic"/>
                <a:cs typeface="MS Gothic"/>
              </a:rPr>
              <a:t>化</a:t>
            </a:r>
            <a:r>
              <a:rPr dirty="0" sz="2400">
                <a:latin typeface="宋体"/>
                <a:cs typeface="宋体"/>
              </a:rPr>
              <a:t>资</a:t>
            </a:r>
            <a:r>
              <a:rPr dirty="0" sz="2400">
                <a:latin typeface="MS Gothic"/>
                <a:cs typeface="MS Gothic"/>
              </a:rPr>
              <a:t>源文件</a:t>
            </a:r>
            <a:endParaRPr sz="2400">
              <a:latin typeface="MS Gothic"/>
              <a:cs typeface="MS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2619" y="4929504"/>
            <a:ext cx="8305800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2018-12-29T08:21:49Z</dcterms:created>
  <dcterms:modified xsi:type="dcterms:W3CDTF">2018-12-29T08:21:49Z</dcterms:modified>
</cp:coreProperties>
</file>